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c3"/>
          <p:cNvSpPr/>
          <p:nvPr/>
        </p:nvSpPr>
        <p:spPr>
          <a:xfrm>
            <a:off x="914400" y="914400"/>
            <a:ext cx="5486400" cy="54864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/>
        </p:txBody>
      </p:sp>
      <p:sp>
        <p:nvSpPr>
          <p:cNvPr id="5" name="rc4"/>
          <p:cNvSpPr/>
          <p:nvPr/>
        </p:nvSpPr>
        <p:spPr>
          <a:xfrm>
            <a:off x="1447800" y="1002665"/>
            <a:ext cx="4864100" cy="487362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/>
        </p:txBody>
      </p:sp>
      <p:grpSp>
        <p:nvGrpSpPr>
          <p:cNvPr id="13605" name="组合 13604"/>
          <p:cNvGrpSpPr/>
          <p:nvPr/>
        </p:nvGrpSpPr>
        <p:grpSpPr>
          <a:xfrm>
            <a:off x="1651000" y="1206500"/>
            <a:ext cx="4457700" cy="4465955"/>
            <a:chOff x="2600" y="1900"/>
            <a:chExt cx="7020" cy="7033"/>
          </a:xfrm>
        </p:grpSpPr>
        <p:sp>
          <p:nvSpPr>
            <p:cNvPr id="6" name="pl5"/>
            <p:cNvSpPr/>
            <p:nvPr/>
          </p:nvSpPr>
          <p:spPr>
            <a:xfrm>
              <a:off x="3859" y="2798"/>
              <a:ext cx="7" cy="51"/>
            </a:xfrm>
            <a:custGeom>
              <a:avLst/>
              <a:gdLst/>
              <a:ahLst/>
              <a:cxnLst/>
              <a:pathLst>
                <a:path w="4713" h="32635">
                  <a:moveTo>
                    <a:pt x="0" y="32635"/>
                  </a:moveTo>
                  <a:lnTo>
                    <a:pt x="4713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59" y="2850"/>
              <a:ext cx="32" cy="99"/>
            </a:xfrm>
            <a:custGeom>
              <a:avLst/>
              <a:gdLst/>
              <a:ahLst/>
              <a:cxnLst/>
              <a:pathLst>
                <a:path w="20222" h="62600">
                  <a:moveTo>
                    <a:pt x="0" y="0"/>
                  </a:moveTo>
                  <a:lnTo>
                    <a:pt x="20222" y="6260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741" y="2710"/>
              <a:ext cx="39" cy="46"/>
            </a:xfrm>
            <a:custGeom>
              <a:avLst/>
              <a:gdLst/>
              <a:ahLst/>
              <a:cxnLst/>
              <a:pathLst>
                <a:path w="24769" h="29373">
                  <a:moveTo>
                    <a:pt x="0" y="0"/>
                  </a:moveTo>
                  <a:lnTo>
                    <a:pt x="24769" y="29373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703" y="2664"/>
              <a:ext cx="39" cy="46"/>
            </a:xfrm>
            <a:custGeom>
              <a:avLst/>
              <a:gdLst/>
              <a:ahLst/>
              <a:cxnLst/>
              <a:pathLst>
                <a:path w="24648" h="29070">
                  <a:moveTo>
                    <a:pt x="24648" y="29070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446" y="3521"/>
              <a:ext cx="82" cy="24"/>
            </a:xfrm>
            <a:custGeom>
              <a:avLst/>
              <a:gdLst/>
              <a:ahLst/>
              <a:cxnLst/>
              <a:pathLst>
                <a:path w="52066" h="15114">
                  <a:moveTo>
                    <a:pt x="52066" y="0"/>
                  </a:moveTo>
                  <a:lnTo>
                    <a:pt x="0" y="15114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28" y="3497"/>
              <a:ext cx="82" cy="24"/>
            </a:xfrm>
            <a:custGeom>
              <a:avLst/>
              <a:gdLst/>
              <a:ahLst/>
              <a:cxnLst/>
              <a:pathLst>
                <a:path w="52070" h="15150">
                  <a:moveTo>
                    <a:pt x="0" y="15150"/>
                  </a:moveTo>
                  <a:lnTo>
                    <a:pt x="5207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481" y="3593"/>
              <a:ext cx="42" cy="13"/>
            </a:xfrm>
            <a:custGeom>
              <a:avLst/>
              <a:gdLst/>
              <a:ahLst/>
              <a:cxnLst/>
              <a:pathLst>
                <a:path w="26500" h="8123">
                  <a:moveTo>
                    <a:pt x="26500" y="8123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523" y="3606"/>
              <a:ext cx="42" cy="13"/>
            </a:xfrm>
            <a:custGeom>
              <a:avLst/>
              <a:gdLst/>
              <a:ahLst/>
              <a:cxnLst/>
              <a:pathLst>
                <a:path w="26665" h="8420">
                  <a:moveTo>
                    <a:pt x="0" y="0"/>
                  </a:moveTo>
                  <a:lnTo>
                    <a:pt x="26665" y="842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21" y="3351"/>
              <a:ext cx="33" cy="102"/>
            </a:xfrm>
            <a:custGeom>
              <a:avLst/>
              <a:gdLst/>
              <a:ahLst/>
              <a:cxnLst/>
              <a:pathLst>
                <a:path w="21068" h="64725">
                  <a:moveTo>
                    <a:pt x="0" y="0"/>
                  </a:moveTo>
                  <a:lnTo>
                    <a:pt x="21068" y="64725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88" y="3249"/>
              <a:ext cx="33" cy="102"/>
            </a:xfrm>
            <a:custGeom>
              <a:avLst/>
              <a:gdLst/>
              <a:ahLst/>
              <a:cxnLst/>
              <a:pathLst>
                <a:path w="21002" h="64614">
                  <a:moveTo>
                    <a:pt x="21002" y="6461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074" y="3657"/>
              <a:ext cx="47" cy="133"/>
            </a:xfrm>
            <a:custGeom>
              <a:avLst/>
              <a:gdLst/>
              <a:ahLst/>
              <a:cxnLst/>
              <a:pathLst>
                <a:path w="29871" h="84733">
                  <a:moveTo>
                    <a:pt x="29871" y="0"/>
                  </a:moveTo>
                  <a:lnTo>
                    <a:pt x="0" y="84733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121" y="3626"/>
              <a:ext cx="81" cy="31"/>
            </a:xfrm>
            <a:custGeom>
              <a:avLst/>
              <a:gdLst/>
              <a:ahLst/>
              <a:cxnLst/>
              <a:pathLst>
                <a:path w="51145" h="19760">
                  <a:moveTo>
                    <a:pt x="0" y="19760"/>
                  </a:moveTo>
                  <a:lnTo>
                    <a:pt x="51145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87" y="3555"/>
              <a:ext cx="33" cy="102"/>
            </a:xfrm>
            <a:custGeom>
              <a:avLst/>
              <a:gdLst/>
              <a:ahLst/>
              <a:cxnLst/>
              <a:pathLst>
                <a:path w="21197" h="64977">
                  <a:moveTo>
                    <a:pt x="21197" y="6497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316" y="3545"/>
              <a:ext cx="41" cy="12"/>
            </a:xfrm>
            <a:custGeom>
              <a:avLst/>
              <a:gdLst/>
              <a:ahLst/>
              <a:cxnLst/>
              <a:pathLst>
                <a:path w="26077" h="7478">
                  <a:moveTo>
                    <a:pt x="0" y="0"/>
                  </a:moveTo>
                  <a:lnTo>
                    <a:pt x="26077" y="7478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75" y="3533"/>
              <a:ext cx="41" cy="12"/>
            </a:xfrm>
            <a:custGeom>
              <a:avLst/>
              <a:gdLst/>
              <a:ahLst/>
              <a:cxnLst/>
              <a:pathLst>
                <a:path w="26010" h="7443">
                  <a:moveTo>
                    <a:pt x="26010" y="7443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64" y="3545"/>
              <a:ext cx="82" cy="24"/>
            </a:xfrm>
            <a:custGeom>
              <a:avLst/>
              <a:gdLst/>
              <a:ahLst/>
              <a:cxnLst/>
              <a:pathLst>
                <a:path w="52076" h="15297">
                  <a:moveTo>
                    <a:pt x="52076" y="0"/>
                  </a:moveTo>
                  <a:lnTo>
                    <a:pt x="0" y="15297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050" y="3645"/>
              <a:ext cx="77" cy="13"/>
            </a:xfrm>
            <a:custGeom>
              <a:avLst/>
              <a:gdLst/>
              <a:ahLst/>
              <a:cxnLst/>
              <a:pathLst>
                <a:path w="49207" h="8280">
                  <a:moveTo>
                    <a:pt x="0" y="0"/>
                  </a:moveTo>
                  <a:lnTo>
                    <a:pt x="49207" y="828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7972" y="3632"/>
              <a:ext cx="78" cy="13"/>
            </a:xfrm>
            <a:custGeom>
              <a:avLst/>
              <a:gdLst/>
              <a:ahLst/>
              <a:cxnLst/>
              <a:pathLst>
                <a:path w="49503" h="8340">
                  <a:moveTo>
                    <a:pt x="49503" y="8340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31" y="3776"/>
              <a:ext cx="42" cy="14"/>
            </a:xfrm>
            <a:custGeom>
              <a:avLst/>
              <a:gdLst/>
              <a:ahLst/>
              <a:cxnLst/>
              <a:pathLst>
                <a:path w="26968" h="9151">
                  <a:moveTo>
                    <a:pt x="26968" y="9151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69" y="3791"/>
              <a:ext cx="5" cy="148"/>
            </a:xfrm>
            <a:custGeom>
              <a:avLst/>
              <a:gdLst/>
              <a:ahLst/>
              <a:cxnLst/>
              <a:pathLst>
                <a:path w="2903" h="93885">
                  <a:moveTo>
                    <a:pt x="2903" y="0"/>
                  </a:moveTo>
                  <a:lnTo>
                    <a:pt x="0" y="93885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625" y="2574"/>
              <a:ext cx="38" cy="45"/>
            </a:xfrm>
            <a:custGeom>
              <a:avLst/>
              <a:gdLst/>
              <a:ahLst/>
              <a:cxnLst/>
              <a:pathLst>
                <a:path w="24423" h="28572">
                  <a:moveTo>
                    <a:pt x="0" y="0"/>
                  </a:moveTo>
                  <a:lnTo>
                    <a:pt x="24423" y="28572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587" y="2529"/>
              <a:ext cx="38" cy="45"/>
            </a:xfrm>
            <a:custGeom>
              <a:avLst/>
              <a:gdLst/>
              <a:ahLst/>
              <a:cxnLst/>
              <a:pathLst>
                <a:path w="24373" h="28468">
                  <a:moveTo>
                    <a:pt x="24373" y="28468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777" y="3690"/>
              <a:ext cx="42" cy="14"/>
            </a:xfrm>
            <a:custGeom>
              <a:avLst/>
              <a:gdLst/>
              <a:ahLst/>
              <a:cxnLst/>
              <a:pathLst>
                <a:path w="26950" h="9127">
                  <a:moveTo>
                    <a:pt x="26950" y="912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819" y="3704"/>
              <a:ext cx="42" cy="14"/>
            </a:xfrm>
            <a:custGeom>
              <a:avLst/>
              <a:gdLst/>
              <a:ahLst/>
              <a:cxnLst/>
              <a:pathLst>
                <a:path w="26949" h="9135">
                  <a:moveTo>
                    <a:pt x="0" y="0"/>
                  </a:moveTo>
                  <a:lnTo>
                    <a:pt x="26949" y="9135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8128" y="3658"/>
              <a:ext cx="77" cy="12"/>
            </a:xfrm>
            <a:custGeom>
              <a:avLst/>
              <a:gdLst/>
              <a:ahLst/>
              <a:cxnLst/>
              <a:pathLst>
                <a:path w="48740" h="7888">
                  <a:moveTo>
                    <a:pt x="48740" y="7888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8205" y="3671"/>
              <a:ext cx="76" cy="12"/>
            </a:xfrm>
            <a:custGeom>
              <a:avLst/>
              <a:gdLst/>
              <a:ahLst/>
              <a:cxnLst/>
              <a:pathLst>
                <a:path w="48256" h="7331">
                  <a:moveTo>
                    <a:pt x="0" y="0"/>
                  </a:moveTo>
                  <a:lnTo>
                    <a:pt x="48256" y="7331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383" y="3404"/>
              <a:ext cx="86" cy="11"/>
            </a:xfrm>
            <a:custGeom>
              <a:avLst/>
              <a:gdLst/>
              <a:ahLst/>
              <a:cxnLst/>
              <a:pathLst>
                <a:path w="54751" h="6941">
                  <a:moveTo>
                    <a:pt x="0" y="0"/>
                  </a:moveTo>
                  <a:lnTo>
                    <a:pt x="54751" y="6941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297" y="3394"/>
              <a:ext cx="86" cy="10"/>
            </a:xfrm>
            <a:custGeom>
              <a:avLst/>
              <a:gdLst/>
              <a:ahLst/>
              <a:cxnLst/>
              <a:pathLst>
                <a:path w="54650" h="6457">
                  <a:moveTo>
                    <a:pt x="54650" y="645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44" y="6603"/>
              <a:ext cx="20" cy="36"/>
            </a:xfrm>
            <a:custGeom>
              <a:avLst/>
              <a:gdLst/>
              <a:ahLst/>
              <a:cxnLst/>
              <a:pathLst>
                <a:path w="12738" h="22977">
                  <a:moveTo>
                    <a:pt x="12738" y="2297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556" y="3427"/>
              <a:ext cx="87" cy="8"/>
            </a:xfrm>
            <a:custGeom>
              <a:avLst/>
              <a:gdLst/>
              <a:ahLst/>
              <a:cxnLst/>
              <a:pathLst>
                <a:path w="55026" h="4779">
                  <a:moveTo>
                    <a:pt x="0" y="0"/>
                  </a:moveTo>
                  <a:lnTo>
                    <a:pt x="55026" y="4779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470" y="3415"/>
              <a:ext cx="86" cy="11"/>
            </a:xfrm>
            <a:custGeom>
              <a:avLst/>
              <a:gdLst/>
              <a:ahLst/>
              <a:cxnLst/>
              <a:pathLst>
                <a:path w="54888" h="7207">
                  <a:moveTo>
                    <a:pt x="54888" y="720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858" y="7288"/>
              <a:ext cx="20" cy="107"/>
            </a:xfrm>
            <a:custGeom>
              <a:avLst/>
              <a:gdLst/>
              <a:ahLst/>
              <a:cxnLst/>
              <a:pathLst>
                <a:path w="12639" h="68060">
                  <a:moveTo>
                    <a:pt x="0" y="68060"/>
                  </a:moveTo>
                  <a:lnTo>
                    <a:pt x="12639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878" y="7180"/>
              <a:ext cx="20" cy="108"/>
            </a:xfrm>
            <a:custGeom>
              <a:avLst/>
              <a:gdLst/>
              <a:ahLst/>
              <a:cxnLst/>
              <a:pathLst>
                <a:path w="12698" h="68393">
                  <a:moveTo>
                    <a:pt x="12698" y="0"/>
                  </a:moveTo>
                  <a:lnTo>
                    <a:pt x="0" y="68393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898" y="7072"/>
              <a:ext cx="20" cy="108"/>
            </a:xfrm>
            <a:custGeom>
              <a:avLst/>
              <a:gdLst/>
              <a:ahLst/>
              <a:cxnLst/>
              <a:pathLst>
                <a:path w="12752" h="68564">
                  <a:moveTo>
                    <a:pt x="0" y="68564"/>
                  </a:moveTo>
                  <a:lnTo>
                    <a:pt x="12752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24" y="6566"/>
              <a:ext cx="20" cy="36"/>
            </a:xfrm>
            <a:custGeom>
              <a:avLst/>
              <a:gdLst/>
              <a:ahLst/>
              <a:cxnLst/>
              <a:pathLst>
                <a:path w="12778" h="22959">
                  <a:moveTo>
                    <a:pt x="12778" y="2295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918" y="6964"/>
              <a:ext cx="20" cy="108"/>
            </a:xfrm>
            <a:custGeom>
              <a:avLst/>
              <a:gdLst/>
              <a:ahLst/>
              <a:cxnLst/>
              <a:pathLst>
                <a:path w="12926" h="68663">
                  <a:moveTo>
                    <a:pt x="0" y="68663"/>
                  </a:moveTo>
                  <a:lnTo>
                    <a:pt x="12926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804" y="3772"/>
              <a:ext cx="74" cy="13"/>
            </a:xfrm>
            <a:custGeom>
              <a:avLst/>
              <a:gdLst/>
              <a:ahLst/>
              <a:cxnLst/>
              <a:pathLst>
                <a:path w="47113" h="8545">
                  <a:moveTo>
                    <a:pt x="0" y="0"/>
                  </a:moveTo>
                  <a:lnTo>
                    <a:pt x="47113" y="8545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730" y="3759"/>
              <a:ext cx="74" cy="13"/>
            </a:xfrm>
            <a:custGeom>
              <a:avLst/>
              <a:gdLst/>
              <a:ahLst/>
              <a:cxnLst/>
              <a:pathLst>
                <a:path w="47215" h="8459">
                  <a:moveTo>
                    <a:pt x="47215" y="845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692" y="3661"/>
              <a:ext cx="42" cy="14"/>
            </a:xfrm>
            <a:custGeom>
              <a:avLst/>
              <a:gdLst/>
              <a:ahLst/>
              <a:cxnLst/>
              <a:pathLst>
                <a:path w="26933" h="9078">
                  <a:moveTo>
                    <a:pt x="0" y="0"/>
                  </a:moveTo>
                  <a:lnTo>
                    <a:pt x="26933" y="9078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649" y="3647"/>
              <a:ext cx="42" cy="14"/>
            </a:xfrm>
            <a:custGeom>
              <a:avLst/>
              <a:gdLst/>
              <a:ahLst/>
              <a:cxnLst/>
              <a:pathLst>
                <a:path w="26919" h="9020">
                  <a:moveTo>
                    <a:pt x="26919" y="9020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357" y="3557"/>
              <a:ext cx="41" cy="12"/>
            </a:xfrm>
            <a:custGeom>
              <a:avLst/>
              <a:gdLst/>
              <a:ahLst/>
              <a:cxnLst/>
              <a:pathLst>
                <a:path w="26130" h="7521">
                  <a:moveTo>
                    <a:pt x="26130" y="7521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398" y="3569"/>
              <a:ext cx="41" cy="12"/>
            </a:xfrm>
            <a:custGeom>
              <a:avLst/>
              <a:gdLst/>
              <a:ahLst/>
              <a:cxnLst/>
              <a:pathLst>
                <a:path w="26226" h="7709">
                  <a:moveTo>
                    <a:pt x="0" y="0"/>
                  </a:moveTo>
                  <a:lnTo>
                    <a:pt x="26226" y="7709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46" y="5265"/>
              <a:ext cx="1" cy="145"/>
            </a:xfrm>
            <a:custGeom>
              <a:avLst/>
              <a:gdLst/>
              <a:ahLst/>
              <a:cxnLst/>
              <a:pathLst>
                <a:path w="619" h="92172">
                  <a:moveTo>
                    <a:pt x="619" y="0"/>
                  </a:moveTo>
                  <a:lnTo>
                    <a:pt x="0" y="92172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47" y="5120"/>
              <a:ext cx="1" cy="146"/>
            </a:xfrm>
            <a:custGeom>
              <a:avLst/>
              <a:gdLst/>
              <a:ahLst/>
              <a:cxnLst/>
              <a:pathLst>
                <a:path w="772" h="92406">
                  <a:moveTo>
                    <a:pt x="0" y="92406"/>
                  </a:moveTo>
                  <a:lnTo>
                    <a:pt x="772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045" y="5411"/>
              <a:ext cx="1" cy="145"/>
            </a:xfrm>
            <a:custGeom>
              <a:avLst/>
              <a:gdLst/>
              <a:ahLst/>
              <a:cxnLst/>
              <a:pathLst>
                <a:path w="517" h="92041">
                  <a:moveTo>
                    <a:pt x="517" y="0"/>
                  </a:moveTo>
                  <a:lnTo>
                    <a:pt x="0" y="92041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57" y="4234"/>
              <a:ext cx="3" cy="148"/>
            </a:xfrm>
            <a:custGeom>
              <a:avLst/>
              <a:gdLst/>
              <a:ahLst/>
              <a:cxnLst/>
              <a:pathLst>
                <a:path w="1929" h="94170">
                  <a:moveTo>
                    <a:pt x="0" y="94170"/>
                  </a:moveTo>
                  <a:lnTo>
                    <a:pt x="1929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55" y="4383"/>
              <a:ext cx="3" cy="148"/>
            </a:xfrm>
            <a:custGeom>
              <a:avLst/>
              <a:gdLst/>
              <a:ahLst/>
              <a:cxnLst/>
              <a:pathLst>
                <a:path w="1597" h="93931">
                  <a:moveTo>
                    <a:pt x="1597" y="0"/>
                  </a:moveTo>
                  <a:lnTo>
                    <a:pt x="0" y="93931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734" y="3675"/>
              <a:ext cx="42" cy="14"/>
            </a:xfrm>
            <a:custGeom>
              <a:avLst/>
              <a:gdLst/>
              <a:ahLst/>
              <a:cxnLst/>
              <a:pathLst>
                <a:path w="26948" h="9119">
                  <a:moveTo>
                    <a:pt x="26948" y="911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201" y="3595"/>
              <a:ext cx="81" cy="31"/>
            </a:xfrm>
            <a:custGeom>
              <a:avLst/>
              <a:gdLst/>
              <a:ahLst/>
              <a:cxnLst/>
              <a:pathLst>
                <a:path w="51179" h="19725">
                  <a:moveTo>
                    <a:pt x="0" y="19725"/>
                  </a:moveTo>
                  <a:lnTo>
                    <a:pt x="51179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48" y="4973"/>
              <a:ext cx="2" cy="147"/>
            </a:xfrm>
            <a:custGeom>
              <a:avLst/>
              <a:gdLst/>
              <a:ahLst/>
              <a:cxnLst/>
              <a:pathLst>
                <a:path w="988" h="93379">
                  <a:moveTo>
                    <a:pt x="0" y="93379"/>
                  </a:moveTo>
                  <a:lnTo>
                    <a:pt x="988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814" y="3606"/>
              <a:ext cx="79" cy="13"/>
            </a:xfrm>
            <a:custGeom>
              <a:avLst/>
              <a:gdLst/>
              <a:ahLst/>
              <a:cxnLst/>
              <a:pathLst>
                <a:path w="50422" h="8004">
                  <a:moveTo>
                    <a:pt x="0" y="0"/>
                  </a:moveTo>
                  <a:lnTo>
                    <a:pt x="50422" y="8004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734" y="3593"/>
              <a:ext cx="80" cy="13"/>
            </a:xfrm>
            <a:custGeom>
              <a:avLst/>
              <a:gdLst/>
              <a:ahLst/>
              <a:cxnLst/>
              <a:pathLst>
                <a:path w="50750" h="8394">
                  <a:moveTo>
                    <a:pt x="50750" y="83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700" y="3348"/>
              <a:ext cx="85" cy="4"/>
            </a:xfrm>
            <a:custGeom>
              <a:avLst/>
              <a:gdLst/>
              <a:ahLst/>
              <a:cxnLst/>
              <a:pathLst>
                <a:path w="54051" h="2857">
                  <a:moveTo>
                    <a:pt x="54051" y="285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785" y="3353"/>
              <a:ext cx="85" cy="5"/>
            </a:xfrm>
            <a:custGeom>
              <a:avLst/>
              <a:gdLst/>
              <a:ahLst/>
              <a:cxnLst/>
              <a:pathLst>
                <a:path w="53984" h="3127">
                  <a:moveTo>
                    <a:pt x="0" y="0"/>
                  </a:moveTo>
                  <a:lnTo>
                    <a:pt x="53984" y="3127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820" y="2798"/>
              <a:ext cx="47" cy="4"/>
            </a:xfrm>
            <a:custGeom>
              <a:avLst/>
              <a:gdLst/>
              <a:ahLst/>
              <a:cxnLst/>
              <a:pathLst>
                <a:path w="29624" h="2835">
                  <a:moveTo>
                    <a:pt x="0" y="2835"/>
                  </a:moveTo>
                  <a:lnTo>
                    <a:pt x="29624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780" y="2756"/>
              <a:ext cx="39" cy="47"/>
            </a:xfrm>
            <a:custGeom>
              <a:avLst/>
              <a:gdLst/>
              <a:ahLst/>
              <a:cxnLst/>
              <a:pathLst>
                <a:path w="24879" h="29710">
                  <a:moveTo>
                    <a:pt x="24879" y="29710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866" y="2747"/>
              <a:ext cx="7" cy="51"/>
            </a:xfrm>
            <a:custGeom>
              <a:avLst/>
              <a:gdLst/>
              <a:ahLst/>
              <a:cxnLst/>
              <a:pathLst>
                <a:path w="4730" h="32550">
                  <a:moveTo>
                    <a:pt x="0" y="32550"/>
                  </a:moveTo>
                  <a:lnTo>
                    <a:pt x="473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91" y="2948"/>
              <a:ext cx="32" cy="99"/>
            </a:xfrm>
            <a:custGeom>
              <a:avLst/>
              <a:gdLst/>
              <a:ahLst/>
              <a:cxnLst/>
              <a:pathLst>
                <a:path w="20283" h="62809">
                  <a:moveTo>
                    <a:pt x="20283" y="6280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923" y="3047"/>
              <a:ext cx="32" cy="100"/>
            </a:xfrm>
            <a:custGeom>
              <a:avLst/>
              <a:gdLst/>
              <a:ahLst/>
              <a:cxnLst/>
              <a:pathLst>
                <a:path w="20558" h="63614">
                  <a:moveTo>
                    <a:pt x="0" y="0"/>
                  </a:moveTo>
                  <a:lnTo>
                    <a:pt x="20558" y="63614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643" y="3434"/>
              <a:ext cx="87" cy="10"/>
            </a:xfrm>
            <a:custGeom>
              <a:avLst/>
              <a:gdLst/>
              <a:ahLst/>
              <a:cxnLst/>
              <a:pathLst>
                <a:path w="54972" h="6189">
                  <a:moveTo>
                    <a:pt x="0" y="0"/>
                  </a:moveTo>
                  <a:lnTo>
                    <a:pt x="54972" y="6189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157" y="3503"/>
              <a:ext cx="84" cy="13"/>
            </a:xfrm>
            <a:custGeom>
              <a:avLst/>
              <a:gdLst/>
              <a:ahLst/>
              <a:cxnLst/>
              <a:pathLst>
                <a:path w="53390" h="8379">
                  <a:moveTo>
                    <a:pt x="53390" y="837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241" y="3516"/>
              <a:ext cx="83" cy="13"/>
            </a:xfrm>
            <a:custGeom>
              <a:avLst/>
              <a:gdLst/>
              <a:ahLst/>
              <a:cxnLst/>
              <a:pathLst>
                <a:path w="52939" h="8281">
                  <a:moveTo>
                    <a:pt x="0" y="0"/>
                  </a:moveTo>
                  <a:lnTo>
                    <a:pt x="52939" y="8281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874" y="2696"/>
              <a:ext cx="8" cy="51"/>
            </a:xfrm>
            <a:custGeom>
              <a:avLst/>
              <a:gdLst/>
              <a:ahLst/>
              <a:cxnLst/>
              <a:pathLst>
                <a:path w="4768" h="32369">
                  <a:moveTo>
                    <a:pt x="0" y="32369"/>
                  </a:moveTo>
                  <a:lnTo>
                    <a:pt x="4768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89" y="2595"/>
              <a:ext cx="8" cy="50"/>
            </a:xfrm>
            <a:custGeom>
              <a:avLst/>
              <a:gdLst/>
              <a:ahLst/>
              <a:cxnLst/>
              <a:pathLst>
                <a:path w="4840" h="32045">
                  <a:moveTo>
                    <a:pt x="4840" y="0"/>
                  </a:moveTo>
                  <a:lnTo>
                    <a:pt x="0" y="32045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360" y="3347"/>
              <a:ext cx="85" cy="4"/>
            </a:xfrm>
            <a:custGeom>
              <a:avLst/>
              <a:gdLst/>
              <a:ahLst/>
              <a:cxnLst/>
              <a:pathLst>
                <a:path w="53897" h="2446">
                  <a:moveTo>
                    <a:pt x="0" y="2446"/>
                  </a:moveTo>
                  <a:lnTo>
                    <a:pt x="53897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275" y="3351"/>
              <a:ext cx="85" cy="7"/>
            </a:xfrm>
            <a:custGeom>
              <a:avLst/>
              <a:gdLst/>
              <a:ahLst/>
              <a:cxnLst/>
              <a:pathLst>
                <a:path w="53709" h="4288">
                  <a:moveTo>
                    <a:pt x="53709" y="0"/>
                  </a:moveTo>
                  <a:lnTo>
                    <a:pt x="0" y="4288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073" y="3489"/>
              <a:ext cx="85" cy="13"/>
            </a:xfrm>
            <a:custGeom>
              <a:avLst/>
              <a:gdLst/>
              <a:ahLst/>
              <a:cxnLst/>
              <a:pathLst>
                <a:path w="53690" h="8463">
                  <a:moveTo>
                    <a:pt x="0" y="0"/>
                  </a:moveTo>
                  <a:lnTo>
                    <a:pt x="53690" y="8463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6987" y="3476"/>
              <a:ext cx="85" cy="13"/>
            </a:xfrm>
            <a:custGeom>
              <a:avLst/>
              <a:gdLst/>
              <a:ahLst/>
              <a:cxnLst/>
              <a:pathLst>
                <a:path w="54170" h="8479">
                  <a:moveTo>
                    <a:pt x="54170" y="847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6816" y="3455"/>
              <a:ext cx="86" cy="11"/>
            </a:xfrm>
            <a:custGeom>
              <a:avLst/>
              <a:gdLst/>
              <a:ahLst/>
              <a:cxnLst/>
              <a:pathLst>
                <a:path w="54670" h="6754">
                  <a:moveTo>
                    <a:pt x="54670" y="675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6902" y="3466"/>
              <a:ext cx="86" cy="10"/>
            </a:xfrm>
            <a:custGeom>
              <a:avLst/>
              <a:gdLst/>
              <a:ahLst/>
              <a:cxnLst/>
              <a:pathLst>
                <a:path w="54417" h="6609">
                  <a:moveTo>
                    <a:pt x="0" y="0"/>
                  </a:moveTo>
                  <a:lnTo>
                    <a:pt x="54417" y="6609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94" y="3619"/>
              <a:ext cx="79" cy="13"/>
            </a:xfrm>
            <a:custGeom>
              <a:avLst/>
              <a:gdLst/>
              <a:ahLst/>
              <a:cxnLst/>
              <a:pathLst>
                <a:path w="50065" h="8448">
                  <a:moveTo>
                    <a:pt x="0" y="0"/>
                  </a:moveTo>
                  <a:lnTo>
                    <a:pt x="50065" y="8448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881" y="2645"/>
              <a:ext cx="8" cy="51"/>
            </a:xfrm>
            <a:custGeom>
              <a:avLst/>
              <a:gdLst/>
              <a:ahLst/>
              <a:cxnLst/>
              <a:pathLst>
                <a:path w="4809" h="32186">
                  <a:moveTo>
                    <a:pt x="4809" y="0"/>
                  </a:moveTo>
                  <a:lnTo>
                    <a:pt x="0" y="32186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444" y="3345"/>
              <a:ext cx="85" cy="2"/>
            </a:xfrm>
            <a:custGeom>
              <a:avLst/>
              <a:gdLst/>
              <a:ahLst/>
              <a:cxnLst/>
              <a:pathLst>
                <a:path w="54070" h="1335">
                  <a:moveTo>
                    <a:pt x="54070" y="0"/>
                  </a:moveTo>
                  <a:lnTo>
                    <a:pt x="0" y="1335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530" y="3345"/>
              <a:ext cx="85" cy="1"/>
            </a:xfrm>
            <a:custGeom>
              <a:avLst/>
              <a:gdLst/>
              <a:ahLst/>
              <a:cxnLst/>
              <a:pathLst>
                <a:path w="54220" h="362">
                  <a:moveTo>
                    <a:pt x="0" y="362"/>
                  </a:moveTo>
                  <a:lnTo>
                    <a:pt x="5422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729" y="3444"/>
              <a:ext cx="86" cy="11"/>
            </a:xfrm>
            <a:custGeom>
              <a:avLst/>
              <a:gdLst/>
              <a:ahLst/>
              <a:cxnLst/>
              <a:pathLst>
                <a:path w="54859" h="7074">
                  <a:moveTo>
                    <a:pt x="0" y="0"/>
                  </a:moveTo>
                  <a:lnTo>
                    <a:pt x="54859" y="7074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8281" y="3682"/>
              <a:ext cx="75" cy="12"/>
            </a:xfrm>
            <a:custGeom>
              <a:avLst/>
              <a:gdLst/>
              <a:ahLst/>
              <a:cxnLst/>
              <a:pathLst>
                <a:path w="47929" h="7465">
                  <a:moveTo>
                    <a:pt x="0" y="0"/>
                  </a:moveTo>
                  <a:lnTo>
                    <a:pt x="47929" y="7465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50" y="4826"/>
              <a:ext cx="2" cy="147"/>
            </a:xfrm>
            <a:custGeom>
              <a:avLst/>
              <a:gdLst/>
              <a:ahLst/>
              <a:cxnLst/>
              <a:pathLst>
                <a:path w="1064" h="93472">
                  <a:moveTo>
                    <a:pt x="0" y="93472"/>
                  </a:moveTo>
                  <a:lnTo>
                    <a:pt x="1064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44" y="5555"/>
              <a:ext cx="1" cy="145"/>
            </a:xfrm>
            <a:custGeom>
              <a:avLst/>
              <a:gdLst/>
              <a:ahLst/>
              <a:cxnLst/>
              <a:pathLst>
                <a:path w="404" h="91866">
                  <a:moveTo>
                    <a:pt x="404" y="0"/>
                  </a:moveTo>
                  <a:lnTo>
                    <a:pt x="0" y="91866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8506" y="3719"/>
              <a:ext cx="75" cy="13"/>
            </a:xfrm>
            <a:custGeom>
              <a:avLst/>
              <a:gdLst/>
              <a:ahLst/>
              <a:cxnLst/>
              <a:pathLst>
                <a:path w="47416" h="8315">
                  <a:moveTo>
                    <a:pt x="0" y="0"/>
                  </a:moveTo>
                  <a:lnTo>
                    <a:pt x="47416" y="8315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8431" y="3706"/>
              <a:ext cx="75" cy="13"/>
            </a:xfrm>
            <a:custGeom>
              <a:avLst/>
              <a:gdLst/>
              <a:ahLst/>
              <a:cxnLst/>
              <a:pathLst>
                <a:path w="47532" h="8183">
                  <a:moveTo>
                    <a:pt x="47532" y="8183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7408" y="3542"/>
              <a:ext cx="83" cy="13"/>
            </a:xfrm>
            <a:custGeom>
              <a:avLst/>
              <a:gdLst/>
              <a:ahLst/>
              <a:cxnLst/>
              <a:pathLst>
                <a:path w="52396" h="8407">
                  <a:moveTo>
                    <a:pt x="0" y="0"/>
                  </a:moveTo>
                  <a:lnTo>
                    <a:pt x="52396" y="8407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7325" y="3529"/>
              <a:ext cx="83" cy="13"/>
            </a:xfrm>
            <a:custGeom>
              <a:avLst/>
              <a:gdLst/>
              <a:ahLst/>
              <a:cxnLst/>
              <a:pathLst>
                <a:path w="52740" h="8564">
                  <a:moveTo>
                    <a:pt x="52740" y="856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989" y="3762"/>
              <a:ext cx="42" cy="14"/>
            </a:xfrm>
            <a:custGeom>
              <a:avLst/>
              <a:gdLst/>
              <a:ahLst/>
              <a:cxnLst/>
              <a:pathLst>
                <a:path w="26967" h="9151">
                  <a:moveTo>
                    <a:pt x="26967" y="9151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022" y="6458"/>
              <a:ext cx="41" cy="72"/>
            </a:xfrm>
            <a:custGeom>
              <a:avLst/>
              <a:gdLst/>
              <a:ahLst/>
              <a:cxnLst/>
              <a:pathLst>
                <a:path w="26173" h="45997">
                  <a:moveTo>
                    <a:pt x="26173" y="0"/>
                  </a:moveTo>
                  <a:lnTo>
                    <a:pt x="0" y="45997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063" y="6458"/>
              <a:ext cx="20" cy="36"/>
            </a:xfrm>
            <a:custGeom>
              <a:avLst/>
              <a:gdLst/>
              <a:ahLst/>
              <a:cxnLst/>
              <a:pathLst>
                <a:path w="12923" h="22874">
                  <a:moveTo>
                    <a:pt x="0" y="0"/>
                  </a:moveTo>
                  <a:lnTo>
                    <a:pt x="12923" y="22874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042" y="6422"/>
              <a:ext cx="20" cy="36"/>
            </a:xfrm>
            <a:custGeom>
              <a:avLst/>
              <a:gdLst/>
              <a:ahLst/>
              <a:cxnLst/>
              <a:pathLst>
                <a:path w="12970" h="22836">
                  <a:moveTo>
                    <a:pt x="12970" y="22836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8581" y="3732"/>
              <a:ext cx="75" cy="13"/>
            </a:xfrm>
            <a:custGeom>
              <a:avLst/>
              <a:gdLst/>
              <a:ahLst/>
              <a:cxnLst/>
              <a:pathLst>
                <a:path w="47332" h="8369">
                  <a:moveTo>
                    <a:pt x="0" y="0"/>
                  </a:moveTo>
                  <a:lnTo>
                    <a:pt x="47332" y="8369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43" y="5989"/>
              <a:ext cx="0" cy="144"/>
            </a:xfrm>
            <a:custGeom>
              <a:avLst/>
              <a:gdLst/>
              <a:ahLst/>
              <a:cxnLst/>
              <a:pathLst>
                <a:path w="240" h="91696">
                  <a:moveTo>
                    <a:pt x="240" y="0"/>
                  </a:moveTo>
                  <a:lnTo>
                    <a:pt x="0" y="91696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43" y="5845"/>
              <a:ext cx="0" cy="145"/>
            </a:xfrm>
            <a:custGeom>
              <a:avLst/>
              <a:gdLst/>
              <a:ahLst/>
              <a:cxnLst/>
              <a:pathLst>
                <a:path w="294" h="91765">
                  <a:moveTo>
                    <a:pt x="0" y="91765"/>
                  </a:moveTo>
                  <a:lnTo>
                    <a:pt x="294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43" y="6134"/>
              <a:ext cx="0" cy="144"/>
            </a:xfrm>
            <a:custGeom>
              <a:avLst/>
              <a:gdLst/>
              <a:ahLst/>
              <a:cxnLst/>
              <a:pathLst>
                <a:path w="207" h="91647">
                  <a:moveTo>
                    <a:pt x="207" y="0"/>
                  </a:moveTo>
                  <a:lnTo>
                    <a:pt x="0" y="91647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01" y="6531"/>
              <a:ext cx="21" cy="108"/>
            </a:xfrm>
            <a:custGeom>
              <a:avLst/>
              <a:gdLst/>
              <a:ahLst/>
              <a:cxnLst/>
              <a:pathLst>
                <a:path w="13202" h="68833">
                  <a:moveTo>
                    <a:pt x="13202" y="0"/>
                  </a:moveTo>
                  <a:lnTo>
                    <a:pt x="0" y="68833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56" y="3694"/>
              <a:ext cx="75" cy="12"/>
            </a:xfrm>
            <a:custGeom>
              <a:avLst/>
              <a:gdLst/>
              <a:ahLst/>
              <a:cxnLst/>
              <a:pathLst>
                <a:path w="47737" h="7786">
                  <a:moveTo>
                    <a:pt x="0" y="0"/>
                  </a:moveTo>
                  <a:lnTo>
                    <a:pt x="47737" y="7786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8655" y="3745"/>
              <a:ext cx="74" cy="13"/>
            </a:xfrm>
            <a:custGeom>
              <a:avLst/>
              <a:gdLst/>
              <a:ahLst/>
              <a:cxnLst/>
              <a:pathLst>
                <a:path w="47267" h="8424">
                  <a:moveTo>
                    <a:pt x="0" y="0"/>
                  </a:moveTo>
                  <a:lnTo>
                    <a:pt x="47267" y="8424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65" y="3938"/>
              <a:ext cx="4" cy="148"/>
            </a:xfrm>
            <a:custGeom>
              <a:avLst/>
              <a:gdLst/>
              <a:ahLst/>
              <a:cxnLst/>
              <a:pathLst>
                <a:path w="2839" h="93912">
                  <a:moveTo>
                    <a:pt x="0" y="93912"/>
                  </a:moveTo>
                  <a:lnTo>
                    <a:pt x="2839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060" y="4086"/>
              <a:ext cx="4" cy="148"/>
            </a:xfrm>
            <a:custGeom>
              <a:avLst/>
              <a:gdLst/>
              <a:ahLst/>
              <a:cxnLst/>
              <a:pathLst>
                <a:path w="2732" h="94014">
                  <a:moveTo>
                    <a:pt x="2732" y="0"/>
                  </a:moveTo>
                  <a:lnTo>
                    <a:pt x="0" y="94014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440" y="3581"/>
              <a:ext cx="42" cy="12"/>
            </a:xfrm>
            <a:custGeom>
              <a:avLst/>
              <a:gdLst/>
              <a:ahLst/>
              <a:cxnLst/>
              <a:pathLst>
                <a:path w="26364" h="7897">
                  <a:moveTo>
                    <a:pt x="26364" y="789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664" y="2619"/>
              <a:ext cx="39" cy="45"/>
            </a:xfrm>
            <a:custGeom>
              <a:avLst/>
              <a:gdLst/>
              <a:ahLst/>
              <a:cxnLst/>
              <a:pathLst>
                <a:path w="24570" h="28864">
                  <a:moveTo>
                    <a:pt x="0" y="0"/>
                  </a:moveTo>
                  <a:lnTo>
                    <a:pt x="24570" y="28864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549" y="2484"/>
              <a:ext cx="38" cy="45"/>
            </a:xfrm>
            <a:custGeom>
              <a:avLst/>
              <a:gdLst/>
              <a:ahLst/>
              <a:cxnLst/>
              <a:pathLst>
                <a:path w="24289" h="28301">
                  <a:moveTo>
                    <a:pt x="24289" y="28301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054" y="3453"/>
              <a:ext cx="33" cy="102"/>
            </a:xfrm>
            <a:custGeom>
              <a:avLst/>
              <a:gdLst/>
              <a:ahLst/>
              <a:cxnLst/>
              <a:pathLst>
                <a:path w="21156" h="64911">
                  <a:moveTo>
                    <a:pt x="0" y="0"/>
                  </a:moveTo>
                  <a:lnTo>
                    <a:pt x="21156" y="64911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692" y="3453"/>
              <a:ext cx="82" cy="22"/>
            </a:xfrm>
            <a:custGeom>
              <a:avLst/>
              <a:gdLst/>
              <a:ahLst/>
              <a:cxnLst/>
              <a:pathLst>
                <a:path w="52386" h="13720">
                  <a:moveTo>
                    <a:pt x="0" y="13720"/>
                  </a:moveTo>
                  <a:lnTo>
                    <a:pt x="52386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610" y="3475"/>
              <a:ext cx="82" cy="23"/>
            </a:xfrm>
            <a:custGeom>
              <a:avLst/>
              <a:gdLst/>
              <a:ahLst/>
              <a:cxnLst/>
              <a:pathLst>
                <a:path w="52279" h="14370">
                  <a:moveTo>
                    <a:pt x="52279" y="0"/>
                  </a:moveTo>
                  <a:lnTo>
                    <a:pt x="0" y="1437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955" y="3147"/>
              <a:ext cx="33" cy="101"/>
            </a:xfrm>
            <a:custGeom>
              <a:avLst/>
              <a:gdLst/>
              <a:ahLst/>
              <a:cxnLst/>
              <a:pathLst>
                <a:path w="20939" h="64443">
                  <a:moveTo>
                    <a:pt x="20939" y="64443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024" y="3381"/>
              <a:ext cx="83" cy="16"/>
            </a:xfrm>
            <a:custGeom>
              <a:avLst/>
              <a:gdLst/>
              <a:ahLst/>
              <a:cxnLst/>
              <a:pathLst>
                <a:path w="52949" h="10076">
                  <a:moveTo>
                    <a:pt x="52949" y="0"/>
                  </a:moveTo>
                  <a:lnTo>
                    <a:pt x="0" y="10076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107" y="3368"/>
              <a:ext cx="84" cy="13"/>
            </a:xfrm>
            <a:custGeom>
              <a:avLst/>
              <a:gdLst/>
              <a:ahLst/>
              <a:cxnLst/>
              <a:pathLst>
                <a:path w="53252" h="8409">
                  <a:moveTo>
                    <a:pt x="0" y="8409"/>
                  </a:moveTo>
                  <a:lnTo>
                    <a:pt x="53252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11" y="2440"/>
              <a:ext cx="38" cy="44"/>
            </a:xfrm>
            <a:custGeom>
              <a:avLst/>
              <a:gdLst/>
              <a:ahLst/>
              <a:cxnLst/>
              <a:pathLst>
                <a:path w="24192" h="28151">
                  <a:moveTo>
                    <a:pt x="24192" y="28151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473" y="2396"/>
              <a:ext cx="38" cy="44"/>
            </a:xfrm>
            <a:custGeom>
              <a:avLst/>
              <a:gdLst/>
              <a:ahLst/>
              <a:cxnLst/>
              <a:pathLst>
                <a:path w="24079" h="28018">
                  <a:moveTo>
                    <a:pt x="24079" y="28018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955" y="3363"/>
              <a:ext cx="85" cy="5"/>
            </a:xfrm>
            <a:custGeom>
              <a:avLst/>
              <a:gdLst/>
              <a:ahLst/>
              <a:cxnLst/>
              <a:pathLst>
                <a:path w="53948" h="3380">
                  <a:moveTo>
                    <a:pt x="0" y="0"/>
                  </a:moveTo>
                  <a:lnTo>
                    <a:pt x="53948" y="338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870" y="3358"/>
              <a:ext cx="85" cy="5"/>
            </a:xfrm>
            <a:custGeom>
              <a:avLst/>
              <a:gdLst/>
              <a:ahLst/>
              <a:cxnLst/>
              <a:pathLst>
                <a:path w="53955" h="3263">
                  <a:moveTo>
                    <a:pt x="53955" y="3263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4044" y="5700"/>
              <a:ext cx="0" cy="145"/>
            </a:xfrm>
            <a:custGeom>
              <a:avLst/>
              <a:gdLst/>
              <a:ahLst/>
              <a:cxnLst/>
              <a:pathLst>
                <a:path w="315" h="91792">
                  <a:moveTo>
                    <a:pt x="0" y="91792"/>
                  </a:moveTo>
                  <a:lnTo>
                    <a:pt x="315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103" y="6530"/>
              <a:ext cx="20" cy="36"/>
            </a:xfrm>
            <a:custGeom>
              <a:avLst/>
              <a:gdLst/>
              <a:ahLst/>
              <a:cxnLst/>
              <a:pathLst>
                <a:path w="12828" h="22933">
                  <a:moveTo>
                    <a:pt x="12828" y="22933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6211" y="3384"/>
              <a:ext cx="86" cy="10"/>
            </a:xfrm>
            <a:custGeom>
              <a:avLst/>
              <a:gdLst/>
              <a:ahLst/>
              <a:cxnLst/>
              <a:pathLst>
                <a:path w="54612" h="6444">
                  <a:moveTo>
                    <a:pt x="0" y="0"/>
                  </a:moveTo>
                  <a:lnTo>
                    <a:pt x="54612" y="6444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6125" y="3374"/>
              <a:ext cx="86" cy="10"/>
            </a:xfrm>
            <a:custGeom>
              <a:avLst/>
              <a:gdLst/>
              <a:ahLst/>
              <a:cxnLst/>
              <a:pathLst>
                <a:path w="54585" h="6299">
                  <a:moveTo>
                    <a:pt x="54585" y="629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83" y="6494"/>
              <a:ext cx="20" cy="36"/>
            </a:xfrm>
            <a:custGeom>
              <a:avLst/>
              <a:gdLst/>
              <a:ahLst/>
              <a:cxnLst/>
              <a:pathLst>
                <a:path w="12889" h="22896">
                  <a:moveTo>
                    <a:pt x="0" y="0"/>
                  </a:moveTo>
                  <a:lnTo>
                    <a:pt x="12889" y="22896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980" y="6639"/>
              <a:ext cx="21" cy="108"/>
            </a:xfrm>
            <a:custGeom>
              <a:avLst/>
              <a:gdLst/>
              <a:ahLst/>
              <a:cxnLst/>
              <a:pathLst>
                <a:path w="13198" h="68831">
                  <a:moveTo>
                    <a:pt x="13198" y="0"/>
                  </a:moveTo>
                  <a:lnTo>
                    <a:pt x="0" y="68831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42" y="6278"/>
              <a:ext cx="0" cy="144"/>
            </a:xfrm>
            <a:custGeom>
              <a:avLst/>
              <a:gdLst/>
              <a:ahLst/>
              <a:cxnLst/>
              <a:pathLst>
                <a:path w="208" h="91648">
                  <a:moveTo>
                    <a:pt x="0" y="91648"/>
                  </a:moveTo>
                  <a:lnTo>
                    <a:pt x="208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939" y="6856"/>
              <a:ext cx="21" cy="108"/>
            </a:xfrm>
            <a:custGeom>
              <a:avLst/>
              <a:gdLst/>
              <a:ahLst/>
              <a:cxnLst/>
              <a:pathLst>
                <a:path w="13118" h="68812">
                  <a:moveTo>
                    <a:pt x="0" y="68812"/>
                  </a:moveTo>
                  <a:lnTo>
                    <a:pt x="13118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857" y="3414"/>
              <a:ext cx="83" cy="18"/>
            </a:xfrm>
            <a:custGeom>
              <a:avLst/>
              <a:gdLst/>
              <a:ahLst/>
              <a:cxnLst/>
              <a:pathLst>
                <a:path w="52768" h="11660">
                  <a:moveTo>
                    <a:pt x="0" y="11660"/>
                  </a:moveTo>
                  <a:lnTo>
                    <a:pt x="52768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775" y="3433"/>
              <a:ext cx="83" cy="21"/>
            </a:xfrm>
            <a:custGeom>
              <a:avLst/>
              <a:gdLst/>
              <a:ahLst/>
              <a:cxnLst/>
              <a:pathLst>
                <a:path w="52482" h="13057">
                  <a:moveTo>
                    <a:pt x="52482" y="0"/>
                  </a:moveTo>
                  <a:lnTo>
                    <a:pt x="0" y="13057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6040" y="3368"/>
              <a:ext cx="85" cy="6"/>
            </a:xfrm>
            <a:custGeom>
              <a:avLst/>
              <a:gdLst/>
              <a:ahLst/>
              <a:cxnLst/>
              <a:pathLst>
                <a:path w="54002" h="3634">
                  <a:moveTo>
                    <a:pt x="0" y="0"/>
                  </a:moveTo>
                  <a:lnTo>
                    <a:pt x="54002" y="3634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615" y="3345"/>
              <a:ext cx="85" cy="4"/>
            </a:xfrm>
            <a:custGeom>
              <a:avLst/>
              <a:gdLst/>
              <a:ahLst/>
              <a:cxnLst/>
              <a:pathLst>
                <a:path w="54184" h="2372">
                  <a:moveTo>
                    <a:pt x="0" y="0"/>
                  </a:moveTo>
                  <a:lnTo>
                    <a:pt x="54184" y="2372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191" y="3358"/>
              <a:ext cx="84" cy="10"/>
            </a:xfrm>
            <a:custGeom>
              <a:avLst/>
              <a:gdLst/>
              <a:ahLst/>
              <a:cxnLst/>
              <a:pathLst>
                <a:path w="53463" h="6427">
                  <a:moveTo>
                    <a:pt x="53463" y="0"/>
                  </a:moveTo>
                  <a:lnTo>
                    <a:pt x="0" y="6427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282" y="3569"/>
              <a:ext cx="82" cy="26"/>
            </a:xfrm>
            <a:custGeom>
              <a:avLst/>
              <a:gdLst/>
              <a:ahLst/>
              <a:cxnLst/>
              <a:pathLst>
                <a:path w="51867" h="16431">
                  <a:moveTo>
                    <a:pt x="51867" y="0"/>
                  </a:moveTo>
                  <a:lnTo>
                    <a:pt x="0" y="16431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940" y="3397"/>
              <a:ext cx="83" cy="17"/>
            </a:xfrm>
            <a:custGeom>
              <a:avLst/>
              <a:gdLst/>
              <a:ahLst/>
              <a:cxnLst/>
              <a:pathLst>
                <a:path w="52857" h="10783">
                  <a:moveTo>
                    <a:pt x="0" y="10783"/>
                  </a:moveTo>
                  <a:lnTo>
                    <a:pt x="52857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946" y="3747"/>
              <a:ext cx="42" cy="14"/>
            </a:xfrm>
            <a:custGeom>
              <a:avLst/>
              <a:gdLst/>
              <a:ahLst/>
              <a:cxnLst/>
              <a:pathLst>
                <a:path w="26962" h="9154">
                  <a:moveTo>
                    <a:pt x="26962" y="915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490" y="3556"/>
              <a:ext cx="82" cy="13"/>
            </a:xfrm>
            <a:custGeom>
              <a:avLst/>
              <a:gdLst/>
              <a:ahLst/>
              <a:cxnLst/>
              <a:pathLst>
                <a:path w="51964" h="7946">
                  <a:moveTo>
                    <a:pt x="51964" y="7946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7572" y="3568"/>
              <a:ext cx="81" cy="12"/>
            </a:xfrm>
            <a:custGeom>
              <a:avLst/>
              <a:gdLst/>
              <a:ahLst/>
              <a:cxnLst/>
              <a:pathLst>
                <a:path w="51575" h="7725">
                  <a:moveTo>
                    <a:pt x="0" y="0"/>
                  </a:moveTo>
                  <a:lnTo>
                    <a:pt x="51575" y="7725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607" y="3633"/>
              <a:ext cx="42" cy="14"/>
            </a:xfrm>
            <a:custGeom>
              <a:avLst/>
              <a:gdLst/>
              <a:ahLst/>
              <a:cxnLst/>
              <a:pathLst>
                <a:path w="26868" h="8884">
                  <a:moveTo>
                    <a:pt x="0" y="0"/>
                  </a:moveTo>
                  <a:lnTo>
                    <a:pt x="26868" y="8884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565" y="3619"/>
              <a:ext cx="42" cy="14"/>
            </a:xfrm>
            <a:custGeom>
              <a:avLst/>
              <a:gdLst/>
              <a:ahLst/>
              <a:cxnLst/>
              <a:pathLst>
                <a:path w="26806" h="8705">
                  <a:moveTo>
                    <a:pt x="26806" y="8705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904" y="3733"/>
              <a:ext cx="42" cy="14"/>
            </a:xfrm>
            <a:custGeom>
              <a:avLst/>
              <a:gdLst/>
              <a:ahLst/>
              <a:cxnLst/>
              <a:pathLst>
                <a:path w="26955" h="9151">
                  <a:moveTo>
                    <a:pt x="26955" y="9151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862" y="3719"/>
              <a:ext cx="42" cy="14"/>
            </a:xfrm>
            <a:custGeom>
              <a:avLst/>
              <a:gdLst/>
              <a:ahLst/>
              <a:cxnLst/>
              <a:pathLst>
                <a:path w="26952" h="9148">
                  <a:moveTo>
                    <a:pt x="26952" y="9148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7653" y="3580"/>
              <a:ext cx="81" cy="13"/>
            </a:xfrm>
            <a:custGeom>
              <a:avLst/>
              <a:gdLst/>
              <a:ahLst/>
              <a:cxnLst/>
              <a:pathLst>
                <a:path w="51311" h="8015">
                  <a:moveTo>
                    <a:pt x="51311" y="8015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4051" y="4678"/>
              <a:ext cx="2" cy="147"/>
            </a:xfrm>
            <a:custGeom>
              <a:avLst/>
              <a:gdLst/>
              <a:ahLst/>
              <a:cxnLst/>
              <a:pathLst>
                <a:path w="1133" h="93599">
                  <a:moveTo>
                    <a:pt x="1133" y="0"/>
                  </a:moveTo>
                  <a:lnTo>
                    <a:pt x="0" y="93599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4053" y="4531"/>
              <a:ext cx="2" cy="148"/>
            </a:xfrm>
            <a:custGeom>
              <a:avLst/>
              <a:gdLst/>
              <a:ahLst/>
              <a:cxnLst/>
              <a:pathLst>
                <a:path w="1245" h="93732">
                  <a:moveTo>
                    <a:pt x="0" y="93732"/>
                  </a:moveTo>
                  <a:lnTo>
                    <a:pt x="1245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959" y="6747"/>
              <a:ext cx="21" cy="108"/>
            </a:xfrm>
            <a:custGeom>
              <a:avLst/>
              <a:gdLst/>
              <a:ahLst/>
              <a:cxnLst/>
              <a:pathLst>
                <a:path w="13168" h="68828">
                  <a:moveTo>
                    <a:pt x="0" y="68828"/>
                  </a:moveTo>
                  <a:lnTo>
                    <a:pt x="13168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904" y="23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182" y="22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7080" y="33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8997" y="36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09" y="35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833" y="31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33" y="29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7224" y="35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199" y="324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79" y="33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166" y="30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710" y="32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389" y="22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260" y="22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936" y="35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512" y="31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589" y="32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263" y="33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931" y="31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470" y="31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180" y="36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308" y="22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234" y="34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22" y="29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150" y="34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257" y="30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146" y="32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7589" y="338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410" y="32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18" y="35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9156" y="36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341" y="33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9" y="33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6046" y="30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14" y="33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190" y="34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700" y="25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68" y="34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161" y="29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5611" y="32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8142" y="33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358" y="22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891" y="49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185" y="32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879" y="30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7320" y="33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033" y="34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254" y="22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414" y="35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235" y="22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3549" y="23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559" y="31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3179" y="35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419" y="22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985" y="54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966" y="35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735" y="31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3935" y="54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3181" y="33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6814" y="34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697" y="34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6584" y="32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340" y="33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6966" y="32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3512" y="24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469" y="30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3283" y="21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675" y="34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9300" y="35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3843" y="27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3942" y="44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3911" y="22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6316" y="30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3174" y="33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3343" y="34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3398" y="21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3570" y="35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189" y="30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7965" y="33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509" y="32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3306" y="20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3427" y="22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6054" y="31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9267" y="35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3853" y="22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712" y="32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6626" y="33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243" y="66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3454" y="35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7770" y="34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850" y="27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287" y="22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710" y="26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8972" y="38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263" y="29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4767" y="31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6883" y="33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152" y="31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865" y="31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323" y="35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147" y="32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5571" y="31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800" y="32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7515" y="32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5196" y="30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299" y="33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3837" y="24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7594" y="38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6627" y="33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3322" y="22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9355" y="36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6726" y="34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3186" y="35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560" y="31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754" y="32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3292" y="21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436" y="30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3389" y="22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3346" y="22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4954" y="33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3801" y="29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3873" y="28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8166" y="35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4605" y="34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9317" y="35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3085" y="33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6084" y="33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7214" y="34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3139" y="34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6916" y="33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3424" y="22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5127" y="33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9373" y="36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959" y="33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3133" y="35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9120" y="34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3902" y="29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4876" y="31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3195" y="32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9124" y="35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3459" y="35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069" y="32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6596" y="30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4427" y="34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3232" y="22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6617" y="31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710" y="32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4270" y="33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3088" y="34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3354" y="20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3856" y="29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3119" y="34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3314" y="23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156" y="32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3587" y="35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3073" y="33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3340" y="21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3824" y="25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4217" y="64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3018" y="33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7214" y="31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3150" y="33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4192" y="33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3325" y="22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353" y="20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277" y="23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6641" y="33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393" y="34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6746" y="34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9311" y="36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74" y="33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180" y="34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157" y="32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5063" y="31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899" y="30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3962" y="44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6592" y="32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4189" y="33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4272" y="33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378" y="22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227" y="21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7354" y="31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283" y="30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9339" y="34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9125" y="37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8884" y="36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4951" y="33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5144" y="32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874" y="28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4588" y="31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3143" y="33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4349" y="34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4428" y="34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284" y="21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816" y="22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7257" y="32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4349" y="34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4951" y="31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163" y="34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829" y="26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5057" y="33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4237" y="34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7816" y="36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900" y="30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158" y="33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4051" y="23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127" y="34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3179" y="32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202" y="22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09" y="32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956" y="38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6837" y="34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3267" y="23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61" y="33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3077" y="34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6537" y="35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5171" y="30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5064" y="32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9401" y="36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5588" y="31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3088" y="38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3369" y="34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3047" y="33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3828" y="29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3908" y="57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7342" y="32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4345" y="34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5687" y="32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5256" y="32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8046" y="33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6679" y="35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4862" y="32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9196" y="37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4973" y="33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9493" y="36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3099" y="33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3186" y="33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3160" y="33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9294" y="36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7030" y="32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9282" y="37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4230" y="34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2962" y="32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5030" y="31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7767" y="33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4498" y="35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981" y="38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00" y="34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314" y="22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401" y="21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442" y="22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5561" y="31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843" y="24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6594" y="33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9061" y="35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4682" y="31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6958" y="317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9148" y="35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45" y="34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7498" y="32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5039" y="31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272" y="22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5799" y="31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6864" y="34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540" y="35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7688" y="33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5213" y="33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8999" y="38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6776" y="35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289" y="22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6042" y="30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5159" y="32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5612" y="31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4753" y="30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9036" y="34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5615" y="30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5308" y="35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5206" y="33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4954" y="32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5870" y="31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5252" y="32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398" y="22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6628" y="33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68" y="22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7099" y="30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233" y="22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7049" y="38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209" y="21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47" y="33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239" y="21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332" y="22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463" y="35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8067" y="32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9302" y="36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210" y="21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6617" y="34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674" y="25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5468" y="30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062" y="34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9205" y="38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016" y="33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191" y="34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5709" y="31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968" y="34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6024" y="30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6039" y="307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9267" y="35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255" y="22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8982" y="34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9061" y="36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7790" y="33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6966" y="31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6647" y="31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947" y="30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9184" y="39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335" y="34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344" y="21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6370" y="30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202" y="34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5049" y="31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5323" y="30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169" y="66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6734" y="33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7133" y="34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9472" y="35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2923" y="35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192" y="33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763" y="31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214" y="22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803" y="34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15" y="21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221" y="21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882" y="31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7870" y="34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399" y="21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6607" y="32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585" y="24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18" y="32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003" y="52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033" y="42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509" y="35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582" y="314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6725" y="32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33" y="29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4356" y="32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9081" y="36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4916" y="30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600" y="31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159" y="34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054" y="34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146" y="33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295" y="22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219" y="23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7313" y="33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160" y="33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294" y="22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6538" y="32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264" y="22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199" y="32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4742" y="31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280" y="21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8188" y="36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2994" y="33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892" y="30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61" y="31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452" y="34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7219" y="31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048" y="34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236" y="22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4195" y="33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4262" y="33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7025" y="32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6640" y="33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535" y="24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4037" y="42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365" y="21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013" y="32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6915" y="33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79" y="34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517" y="35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9038" y="35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146" y="31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6200" y="32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135" y="35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685" y="36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13" y="30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4789" y="34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4592" y="31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431" y="34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4222" y="34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5565" y="31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3004" y="33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3974" y="22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5138" y="31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3793" y="23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3456" y="23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9402" y="35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3846" y="281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4335" y="34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4943" y="338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3371" y="22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3225" y="22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3181" y="32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6580" y="31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5164" y="32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4708" y="34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7970" y="31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3202" y="33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4598" y="35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9222" y="37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8260" y="35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3897" y="30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443" y="34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236" y="34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219" y="36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3275" y="33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3405" y="35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9221" y="35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3425" y="22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357" y="21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858" y="31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209" y="21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5599" y="32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03" y="23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7521" y="33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509" y="35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6886" y="31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04" y="23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312" y="22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947" y="34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2984" y="33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049" y="42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579" y="25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9367" y="37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5584" y="31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5065" y="31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5598" y="31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5705" y="31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13" y="32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211" y="21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91" y="30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090" y="34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990" y="42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172" y="34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223" y="33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255" y="23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422" y="34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032" y="34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6561" y="34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326" y="23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503" y="35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6600" y="34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245" y="23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8076" y="35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272" y="21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301" y="22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247" y="22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024" y="45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210" y="66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6489" y="36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459" y="33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940" y="36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177" y="34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6197" y="32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208" y="23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307" y="22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8997" y="34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817" y="26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94" y="30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058" y="42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3134" y="33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3862" y="27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7126" y="34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7763" y="34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3288" y="21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3197" y="21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3228" y="23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7216" y="32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7107" y="35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6505" y="33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5551" y="30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192" y="33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3297" y="23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3810" y="22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5066" y="32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3814" y="23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6861" y="34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9232" y="37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3506" y="24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7764" y="33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745" y="31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3240" y="22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2968" y="34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3368" y="21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3273" y="22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3698" y="26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3366" y="22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3444" y="22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7099" y="34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6933" y="36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17" y="32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3354" y="22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740" y="30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3381" y="22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2998" y="32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3872" y="30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5056" y="31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227" y="35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323" y="35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434" y="33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7879" y="33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5166" y="32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04" y="35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6808" y="34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753" y="31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3271" y="22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3198" y="32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046" y="34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8051" y="34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3345" y="21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8956" y="37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4501" y="31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8586" y="36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4227" y="34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4649" y="30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4739" y="34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06" y="33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3335" y="21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3270" y="22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052" y="34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3820" y="29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2834" y="35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3820" y="23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4207" y="35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3292" y="21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3631" y="25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3042" y="37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3120" y="34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3981" y="38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622" y="31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3373" y="22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3151" y="33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3346" y="22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3382" y="21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6751" y="32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9055" y="37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4195" y="33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4336" y="35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869" y="32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4765" y="34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2925" y="35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3872" y="28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3147" y="32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3249" y="22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4503" y="35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46" y="32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6612" y="33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3161" y="33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3382" y="22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4519" y="34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3359" y="21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3445" y="34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4594" y="35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705" y="32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8452" y="33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4216" y="34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3270" y="22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3404" y="21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3891" y="30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5610" y="31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9003" y="36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3327" y="21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3169" y="32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3598" y="25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6728" y="34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3372" y="21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9087" y="36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5331" y="30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3370" y="23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3324" y="21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4007" y="34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4435" y="34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6602" y="32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3762" y="26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6022" y="30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2984" y="34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5871" y="32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3351" y="21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4944" y="31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5611" y="31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5547" y="30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4338" y="34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3546" y="25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9294" y="36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7610" y="31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9159" y="37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7320" y="33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4197" y="33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3376" y="35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3076" y="33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8086" y="355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2918" y="33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3185" y="35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3264" y="21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9064" y="34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3320" y="22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3904" y="30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9322" y="36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6434" y="34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5369" y="30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7504" y="34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4782" y="32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3137" y="34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3146" y="32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4498" y="35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3595" y="34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6638" y="33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3537" y="23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4325" y="34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3477" y="24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3194" y="33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3210" y="33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3230" y="22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6958" y="31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4339" y="34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3635" y="35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3879" y="28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5470" y="30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4597" y="35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5798" y="31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8115" y="32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3411" y="22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3307" y="21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3843" y="28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5166" y="308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3205" y="22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3270" y="22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6856" y="30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3415" y="22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8498" y="33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4913" y="32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4189" y="33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9272" y="36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8353" y="35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4766" y="31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3432" y="21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6734" y="32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6768" y="34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3973" y="51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3881" y="28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7346" y="32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5467" y="30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9161" y="36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3173" y="33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3433" y="35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3452" y="22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4624" y="34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6614" y="33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3399" y="22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3875" y="30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5067" y="32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3168" y="33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4243" y="34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3074" y="34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3176" y="33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3315" y="21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9005" y="33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3886" y="57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3357" y="21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3065" y="33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4230" y="65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9359" y="36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3227" y="22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6736" y="33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8003" y="37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5147" y="32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4240" y="34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3364" y="21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3743" y="26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3280" y="22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7658" y="33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3007" y="32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4611" y="34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3459" y="35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2949" y="33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4741" y="31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3310" y="22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3338" y="21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4717" y="33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4960" y="34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3399" y="22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3890" y="28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5589" y="30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7011" y="34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3301" y="22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8042" y="35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4513" y="31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4323" y="35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5133" y="31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3069" y="33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3272" y="22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4864" y="32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4515" y="35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5154" y="32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3254" y="22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3022" y="35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4241" y="34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4862" y="33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5693" y="32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5068" y="32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3041" y="34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4978" y="33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3160" y="34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8990" y="34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3458" y="35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3291" y="23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5043" y="31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3375" y="22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3269" y="22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3204" y="22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7803" y="31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3308" y="23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3146" y="351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9339" y="37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3298" y="23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3007" y="34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2999" y="33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3830" y="25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3291" y="21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2989" y="33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3156" y="33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4499" y="35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3241" y="34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3830" y="23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6017" y="30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3206" y="34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3395" y="21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3231" y="33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3217" y="22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3838" y="28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6833" y="38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3228" y="23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5289" y="33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4854" y="31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3894" y="30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3383" y="22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3148" y="34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3902" y="30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3988" y="42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9221" y="36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6617" y="32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9127" y="39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3288" y="21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3173" y="34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4582" y="32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3910" y="29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3803" y="27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4595" y="31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3405" y="22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5261" y="31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6684" y="36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6622" y="33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3381" y="21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4650" y="31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3174" y="21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3239" y="22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3260" y="22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9366" y="36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4523" y="32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3186" y="34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4872" y="34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8263" y="37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4316" y="35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5293" y="33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6831" y="33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3514" y="35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5287" y="30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5157" y="31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9057" y="34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3356" y="21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3587" y="24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4198" y="65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9122" y="36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8991" y="36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9019" y="36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3082" y="34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4965" y="33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5039" y="30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3812" y="26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3816" y="24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3307" y="23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4860" y="31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2971" y="33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3405" y="22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6600" y="32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5397" y="31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3947" y="30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3268" y="22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3147" y="34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3852" y="22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3172" y="35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9299" y="38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4499" y="35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5281" y="30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9450" y="39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3414" y="22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3316" y="22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5439" y="32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6538" y="34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3468" y="24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3317" y="22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3975" y="39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3339" y="23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5602" y="31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3286" y="22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3814" y="27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9021" y="36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3276" y="23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7101" y="34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4229" y="66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3770" y="25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6919" y="33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3296" y="23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5391" y="31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4308" y="35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6631" y="33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3101" y="36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5612" y="30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8486" y="33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3183" y="35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4889" y="32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4017" y="32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8975" y="37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3848" y="36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9063" y="37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3346" y="21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3321" y="21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3326" y="21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3261" y="21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4265" y="32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5392" y="30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9123" y="36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6494" y="36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7310" y="36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3164" y="32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3379" y="22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3790" y="75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4241" y="34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3166" y="33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4342" y="34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3842" y="22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3217" y="34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3183" y="33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3010" y="33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3327" y="22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4038" y="45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9291" y="36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3831" y="22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4780" y="34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3298" y="22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3251" y="22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9035" y="37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9184" y="37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3193" y="21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9034" y="34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3181" y="33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3361" y="21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3256" y="21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2974" y="35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6587" y="33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5062" y="31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4284" y="33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5045" y="31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9058" y="33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4436" y="35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4912" y="34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4759" y="32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3900" y="30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9116" y="39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7099" y="34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7009" y="33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5706" y="31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3810" y="22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7107" y="34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3926" y="31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3099" y="35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6839" y="32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3213" y="23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6832" y="36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6429" y="34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9042" y="350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8157" y="35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3414" y="21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3668" y="25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2962" y="33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6995" y="31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3289" y="22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3914" y="29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9131" y="35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6635" y="32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5397" y="35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3180" y="34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4012" y="518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3167" y="32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9240" y="39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9216" y="37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5601" y="31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4503" y="32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3224" y="22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4965" y="33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7006" y="34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3194" y="33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9269" y="37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3821" y="23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3890" y="30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6726" y="31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4988" y="30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5292" y="33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4417" y="35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3201" y="22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4745" y="31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7129" y="35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3066" y="35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4225" y="34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3734" y="26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4230" y="33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7098" y="34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3160" y="35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3143" y="34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3898" y="22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5589" y="31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8178" y="35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4247" y="34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4325" y="35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3401" y="22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5165" y="318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3654" y="25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3932" y="32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3211" y="34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4258" y="32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3039" y="21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7323" y="34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8953" y="39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3239" y="33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5685" y="32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5263" y="32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6634" y="31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3988" y="42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3511" y="34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6928" y="33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4230" y="34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4030" y="34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8051" y="34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5036" y="34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3341" y="22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9047" y="34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6280" y="33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6954" y="31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2933" y="33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4237" y="34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5509" y="31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4221" y="35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4688" y="31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4256" y="34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4243" y="33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3194" y="34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3585" y="35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3352" y="21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3883" y="30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5587" y="31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3363" y="22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3105" y="33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5280" y="30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9112" y="36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4599" y="32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9187" y="35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3405" y="23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3000" y="33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5309" y="34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3212" y="21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3585" y="25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5159" y="32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7596" y="33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5719" y="31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4298" y="35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3193" y="33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6901" y="35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3256" y="22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3181" y="33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5568" y="30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3187" y="22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3145" y="34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8411" y="34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3397" y="22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8373" y="33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3955" y="60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4658" y="33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3693" y="26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5310" y="31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9062" y="35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3161" y="33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7675" y="33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3242" y="22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3348" y="22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3292" y="23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3582" y="35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9035" y="39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7007" y="34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6862" y="33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5578" y="32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4223" y="34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3276" y="22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3410" y="34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9471" y="38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5038" y="31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5556" y="31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5703" y="32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5150" y="32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3134" y="34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4424" y="35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3819" y="27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4132" y="36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7792" y="33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4504" y="31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3305" y="21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8995" y="36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3175" y="33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3359" y="21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4277" y="32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4513" y="34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5691" y="32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9113" y="34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9041" y="37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6521" y="34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4807" y="34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3202" y="22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4216" y="35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3304" y="21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6627" y="34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9052" y="34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3085" y="36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3600" y="24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3011" y="35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3123" y="35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3989" y="44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4588" y="36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4272" y="65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3086" y="36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3396" y="34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3127" y="34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3326" y="21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3081" y="34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4057" y="52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6737" y="35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2999" y="36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3143" y="35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9386" y="35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3171" y="36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4580" y="36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4833" y="34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9098" y="35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3136" y="35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6559" y="37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6711" y="36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8446" y="36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3992" y="51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3989" y="41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3189" y="34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2917" y="37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3139" y="35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9066" y="40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3937" y="45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4224" y="67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4252" y="33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7183" y="30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2986" y="36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2992" y="38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4828" y="36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4058" y="35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3088" y="35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4441" y="34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3860" y="29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2933" y="34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9101" y="35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2945" y="35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5713" y="32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3990" y="33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3118" y="32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6838" y="36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4091" y="64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9247" y="37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7507" y="36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7009" y="34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3367" y="35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3015" y="34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6991" y="35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3079" y="35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3305" y="34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3853" y="70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3273" y="23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4410" y="35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4448" y="37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3122" y="35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3014" y="34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4230" y="34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5260" y="32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4211" y="66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3410" y="35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3339" y="21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9314" y="36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3154" y="34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4012" y="42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4348" y="34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3037" y="35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3179" y="33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4061" y="36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4062" y="36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3138" y="34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3134" y="34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5046" y="33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3173" y="34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2882" y="35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7057" y="37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3356" y="34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3100" y="35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3463" y="23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3015" y="34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3550" y="36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3852" y="28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3497" y="35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3148" y="33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9026" y="37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9135" y="35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3157" y="34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6549" y="34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3193" y="34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3140" y="34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3679" y="26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6472" y="36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4032" y="44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5409" y="34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2933" y="36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3005" y="34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5313" y="33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6611" y="35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8682" y="35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4060" y="36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9105" y="35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2970" y="34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3098" y="34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2962" y="36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3055" y="34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9396" y="37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4053" y="47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3100" y="34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4341" y="34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3120" y="37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3161" y="34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3119" y="36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3885" y="30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3846" y="29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5293" y="33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9270" y="36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5323" y="33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4244" y="65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9015" y="36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3105" y="34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2795" y="34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7272" y="31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3970" y="54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3928" y="47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4051" y="36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8351" y="36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9018" y="36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3187" y="33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3546" y="36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8940" y="38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3107" y="34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4960" y="34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4232" y="35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4873" y="34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3128" y="34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4424" y="35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4600" y="36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3106" y="34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4024" y="47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3162" y="33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4246" y="67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4688" y="35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2876" y="35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3138" y="35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3156" y="34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3086" y="34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9292" y="37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3737" y="36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3414" y="34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4707" y="34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3118" y="35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2970" y="37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4425" y="34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3155" y="34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4273" y="68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9403" y="40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9136" y="36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3142" y="34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3362" y="35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3453" y="35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3044" y="33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4431" y="35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3016" y="37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3142" y="37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3125" y="34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5058" y="33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3553" y="35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3188" y="35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3891" y="69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4439" y="33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3172" y="34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4319" y="35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4231" y="34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4061" y="36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6172" y="334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4982" y="34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3195" y="34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3936" y="45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4200" y="65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3183" y="36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3207" y="34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5398" y="35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2999" y="35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3996" y="38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3089" y="34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2969" y="34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3444" y="24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6827" y="33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3077" y="34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4214" y="34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3207" y="35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3150" y="35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3645" y="25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6543" y="36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3184" y="36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3071" y="34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4152" y="35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2876" y="35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9028" y="37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3084" y="37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3215" y="34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3028" y="36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3134" y="33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4227" y="35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3119" y="35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2943" y="35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3055" y="35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7321" y="33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3063" y="35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5459" y="31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3123" y="34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7311" y="36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9035" y="35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4417" y="35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3676" y="26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3251" y="22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3999" y="41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9444" y="37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3094" y="33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7756" y="33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6"/>
            <p:cNvSpPr/>
            <p:nvPr/>
          </p:nvSpPr>
          <p:spPr>
            <a:xfrm>
              <a:off x="3749" y="26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7"/>
            <p:cNvSpPr/>
            <p:nvPr/>
          </p:nvSpPr>
          <p:spPr>
            <a:xfrm>
              <a:off x="3154" y="34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3811" y="75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6731" y="33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3194" y="35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9308" y="36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3462" y="34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2841" y="36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3704" y="26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9152" y="36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8975" y="35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3108" y="37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6646" y="32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3192" y="33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4494" y="36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3070" y="34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3154" y="38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6435" y="34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3912" y="56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3098" y="34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3602" y="35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3008" y="34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2890" y="35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2991" y="35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3998" y="33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3239" y="23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3578" y="25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3162" y="35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3114" y="34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8353" y="35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6523" y="37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3130" y="36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3144" y="34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9097" y="37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3038" y="35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7502" y="37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3908" y="47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4233" y="68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4226" y="34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9289" y="37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8983" y="37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9366" y="36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4575" y="36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3142" y="37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4340" y="34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5556" y="31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7773" y="33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6507" y="32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3425" y="35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3205" y="34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3107" y="34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3116" y="35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4416" y="35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6838" y="37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8258" y="35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4243" y="34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3136" y="36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3132" y="34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9358" y="40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6173" y="33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9048" y="34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2910" y="33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3030" y="36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3038" y="34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0"/>
            <p:cNvSpPr/>
            <p:nvPr/>
          </p:nvSpPr>
          <p:spPr>
            <a:xfrm>
              <a:off x="3945" y="42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1"/>
            <p:cNvSpPr/>
            <p:nvPr/>
          </p:nvSpPr>
          <p:spPr>
            <a:xfrm>
              <a:off x="8960" y="38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2"/>
            <p:cNvSpPr/>
            <p:nvPr/>
          </p:nvSpPr>
          <p:spPr>
            <a:xfrm>
              <a:off x="8170" y="35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3"/>
            <p:cNvSpPr/>
            <p:nvPr/>
          </p:nvSpPr>
          <p:spPr>
            <a:xfrm>
              <a:off x="3562" y="77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4"/>
            <p:cNvSpPr/>
            <p:nvPr/>
          </p:nvSpPr>
          <p:spPr>
            <a:xfrm>
              <a:off x="3058" y="36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5"/>
            <p:cNvSpPr/>
            <p:nvPr/>
          </p:nvSpPr>
          <p:spPr>
            <a:xfrm>
              <a:off x="3154" y="34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6"/>
            <p:cNvSpPr/>
            <p:nvPr/>
          </p:nvSpPr>
          <p:spPr>
            <a:xfrm>
              <a:off x="4790" y="34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7"/>
            <p:cNvSpPr/>
            <p:nvPr/>
          </p:nvSpPr>
          <p:spPr>
            <a:xfrm>
              <a:off x="3147" y="36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8"/>
            <p:cNvSpPr/>
            <p:nvPr/>
          </p:nvSpPr>
          <p:spPr>
            <a:xfrm>
              <a:off x="3315" y="22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9"/>
            <p:cNvSpPr/>
            <p:nvPr/>
          </p:nvSpPr>
          <p:spPr>
            <a:xfrm>
              <a:off x="4018" y="35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0"/>
            <p:cNvSpPr/>
            <p:nvPr/>
          </p:nvSpPr>
          <p:spPr>
            <a:xfrm>
              <a:off x="9120" y="35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1"/>
            <p:cNvSpPr/>
            <p:nvPr/>
          </p:nvSpPr>
          <p:spPr>
            <a:xfrm>
              <a:off x="3941" y="41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2"/>
            <p:cNvSpPr/>
            <p:nvPr/>
          </p:nvSpPr>
          <p:spPr>
            <a:xfrm>
              <a:off x="4467" y="36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3"/>
            <p:cNvSpPr/>
            <p:nvPr/>
          </p:nvSpPr>
          <p:spPr>
            <a:xfrm>
              <a:off x="2979" y="36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4"/>
            <p:cNvSpPr/>
            <p:nvPr/>
          </p:nvSpPr>
          <p:spPr>
            <a:xfrm>
              <a:off x="3040" y="34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5"/>
            <p:cNvSpPr/>
            <p:nvPr/>
          </p:nvSpPr>
          <p:spPr>
            <a:xfrm>
              <a:off x="3691" y="35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6"/>
            <p:cNvSpPr/>
            <p:nvPr/>
          </p:nvSpPr>
          <p:spPr>
            <a:xfrm>
              <a:off x="8059" y="33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7"/>
            <p:cNvSpPr/>
            <p:nvPr/>
          </p:nvSpPr>
          <p:spPr>
            <a:xfrm>
              <a:off x="5310" y="34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8"/>
            <p:cNvSpPr/>
            <p:nvPr/>
          </p:nvSpPr>
          <p:spPr>
            <a:xfrm>
              <a:off x="9005" y="34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9"/>
            <p:cNvSpPr/>
            <p:nvPr/>
          </p:nvSpPr>
          <p:spPr>
            <a:xfrm>
              <a:off x="6508" y="35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0"/>
            <p:cNvSpPr/>
            <p:nvPr/>
          </p:nvSpPr>
          <p:spPr>
            <a:xfrm>
              <a:off x="3157" y="34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1"/>
            <p:cNvSpPr/>
            <p:nvPr/>
          </p:nvSpPr>
          <p:spPr>
            <a:xfrm>
              <a:off x="7039" y="39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2"/>
            <p:cNvSpPr/>
            <p:nvPr/>
          </p:nvSpPr>
          <p:spPr>
            <a:xfrm>
              <a:off x="3959" y="46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3"/>
            <p:cNvSpPr/>
            <p:nvPr/>
          </p:nvSpPr>
          <p:spPr>
            <a:xfrm>
              <a:off x="4852" y="33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4"/>
            <p:cNvSpPr/>
            <p:nvPr/>
          </p:nvSpPr>
          <p:spPr>
            <a:xfrm>
              <a:off x="4421" y="34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5"/>
            <p:cNvSpPr/>
            <p:nvPr/>
          </p:nvSpPr>
          <p:spPr>
            <a:xfrm>
              <a:off x="4430" y="35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6"/>
            <p:cNvSpPr/>
            <p:nvPr/>
          </p:nvSpPr>
          <p:spPr>
            <a:xfrm>
              <a:off x="8567" y="37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7"/>
            <p:cNvSpPr/>
            <p:nvPr/>
          </p:nvSpPr>
          <p:spPr>
            <a:xfrm>
              <a:off x="3972" y="50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8"/>
            <p:cNvSpPr/>
            <p:nvPr/>
          </p:nvSpPr>
          <p:spPr>
            <a:xfrm>
              <a:off x="3152" y="35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9"/>
            <p:cNvSpPr/>
            <p:nvPr/>
          </p:nvSpPr>
          <p:spPr>
            <a:xfrm>
              <a:off x="4332" y="35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0"/>
            <p:cNvSpPr/>
            <p:nvPr/>
          </p:nvSpPr>
          <p:spPr>
            <a:xfrm>
              <a:off x="4022" y="42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1"/>
            <p:cNvSpPr/>
            <p:nvPr/>
          </p:nvSpPr>
          <p:spPr>
            <a:xfrm>
              <a:off x="6548" y="35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2"/>
            <p:cNvSpPr/>
            <p:nvPr/>
          </p:nvSpPr>
          <p:spPr>
            <a:xfrm>
              <a:off x="4065" y="36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3"/>
            <p:cNvSpPr/>
            <p:nvPr/>
          </p:nvSpPr>
          <p:spPr>
            <a:xfrm>
              <a:off x="9267" y="36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4"/>
            <p:cNvSpPr/>
            <p:nvPr/>
          </p:nvSpPr>
          <p:spPr>
            <a:xfrm>
              <a:off x="3029" y="35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5"/>
            <p:cNvSpPr/>
            <p:nvPr/>
          </p:nvSpPr>
          <p:spPr>
            <a:xfrm>
              <a:off x="3609" y="35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6"/>
            <p:cNvSpPr/>
            <p:nvPr/>
          </p:nvSpPr>
          <p:spPr>
            <a:xfrm>
              <a:off x="3177" y="34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7"/>
            <p:cNvSpPr/>
            <p:nvPr/>
          </p:nvSpPr>
          <p:spPr>
            <a:xfrm>
              <a:off x="3172" y="35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8"/>
            <p:cNvSpPr/>
            <p:nvPr/>
          </p:nvSpPr>
          <p:spPr>
            <a:xfrm>
              <a:off x="3097" y="36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9"/>
            <p:cNvSpPr/>
            <p:nvPr/>
          </p:nvSpPr>
          <p:spPr>
            <a:xfrm>
              <a:off x="3168" y="35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0"/>
            <p:cNvSpPr/>
            <p:nvPr/>
          </p:nvSpPr>
          <p:spPr>
            <a:xfrm>
              <a:off x="9287" y="40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1"/>
            <p:cNvSpPr/>
            <p:nvPr/>
          </p:nvSpPr>
          <p:spPr>
            <a:xfrm>
              <a:off x="6558" y="36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2"/>
            <p:cNvSpPr/>
            <p:nvPr/>
          </p:nvSpPr>
          <p:spPr>
            <a:xfrm>
              <a:off x="3140" y="34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3"/>
            <p:cNvSpPr/>
            <p:nvPr/>
          </p:nvSpPr>
          <p:spPr>
            <a:xfrm>
              <a:off x="3393" y="35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4"/>
            <p:cNvSpPr/>
            <p:nvPr/>
          </p:nvSpPr>
          <p:spPr>
            <a:xfrm>
              <a:off x="3060" y="34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5"/>
            <p:cNvSpPr/>
            <p:nvPr/>
          </p:nvSpPr>
          <p:spPr>
            <a:xfrm>
              <a:off x="3100" y="34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6"/>
            <p:cNvSpPr/>
            <p:nvPr/>
          </p:nvSpPr>
          <p:spPr>
            <a:xfrm>
              <a:off x="3924" y="42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7"/>
            <p:cNvSpPr/>
            <p:nvPr/>
          </p:nvSpPr>
          <p:spPr>
            <a:xfrm>
              <a:off x="8375" y="42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8"/>
            <p:cNvSpPr/>
            <p:nvPr/>
          </p:nvSpPr>
          <p:spPr>
            <a:xfrm>
              <a:off x="3833" y="82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9"/>
            <p:cNvSpPr/>
            <p:nvPr/>
          </p:nvSpPr>
          <p:spPr>
            <a:xfrm>
              <a:off x="9245" y="45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0"/>
            <p:cNvSpPr/>
            <p:nvPr/>
          </p:nvSpPr>
          <p:spPr>
            <a:xfrm>
              <a:off x="3515" y="82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1"/>
            <p:cNvSpPr/>
            <p:nvPr/>
          </p:nvSpPr>
          <p:spPr>
            <a:xfrm>
              <a:off x="3852" y="79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2"/>
            <p:cNvSpPr/>
            <p:nvPr/>
          </p:nvSpPr>
          <p:spPr>
            <a:xfrm>
              <a:off x="3681" y="80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3"/>
            <p:cNvSpPr/>
            <p:nvPr/>
          </p:nvSpPr>
          <p:spPr>
            <a:xfrm>
              <a:off x="3564" y="81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4"/>
            <p:cNvSpPr/>
            <p:nvPr/>
          </p:nvSpPr>
          <p:spPr>
            <a:xfrm>
              <a:off x="3608" y="81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5"/>
            <p:cNvSpPr/>
            <p:nvPr/>
          </p:nvSpPr>
          <p:spPr>
            <a:xfrm>
              <a:off x="3710" y="80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6"/>
            <p:cNvSpPr/>
            <p:nvPr/>
          </p:nvSpPr>
          <p:spPr>
            <a:xfrm>
              <a:off x="3482" y="80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7"/>
            <p:cNvSpPr/>
            <p:nvPr/>
          </p:nvSpPr>
          <p:spPr>
            <a:xfrm>
              <a:off x="3798" y="82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8"/>
            <p:cNvSpPr/>
            <p:nvPr/>
          </p:nvSpPr>
          <p:spPr>
            <a:xfrm>
              <a:off x="3943" y="77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9"/>
            <p:cNvSpPr/>
            <p:nvPr/>
          </p:nvSpPr>
          <p:spPr>
            <a:xfrm>
              <a:off x="3803" y="81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0"/>
            <p:cNvSpPr/>
            <p:nvPr/>
          </p:nvSpPr>
          <p:spPr>
            <a:xfrm>
              <a:off x="3694" y="81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1"/>
            <p:cNvSpPr/>
            <p:nvPr/>
          </p:nvSpPr>
          <p:spPr>
            <a:xfrm>
              <a:off x="3535" y="81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2"/>
            <p:cNvSpPr/>
            <p:nvPr/>
          </p:nvSpPr>
          <p:spPr>
            <a:xfrm>
              <a:off x="3514" y="82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3"/>
            <p:cNvSpPr/>
            <p:nvPr/>
          </p:nvSpPr>
          <p:spPr>
            <a:xfrm>
              <a:off x="3656" y="79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4"/>
            <p:cNvSpPr/>
            <p:nvPr/>
          </p:nvSpPr>
          <p:spPr>
            <a:xfrm>
              <a:off x="3878" y="78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5"/>
            <p:cNvSpPr/>
            <p:nvPr/>
          </p:nvSpPr>
          <p:spPr>
            <a:xfrm>
              <a:off x="3444" y="80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6"/>
            <p:cNvSpPr/>
            <p:nvPr/>
          </p:nvSpPr>
          <p:spPr>
            <a:xfrm>
              <a:off x="4524" y="69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7"/>
            <p:cNvSpPr/>
            <p:nvPr/>
          </p:nvSpPr>
          <p:spPr>
            <a:xfrm>
              <a:off x="3649" y="78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8"/>
            <p:cNvSpPr/>
            <p:nvPr/>
          </p:nvSpPr>
          <p:spPr>
            <a:xfrm>
              <a:off x="4443" y="69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9"/>
            <p:cNvSpPr/>
            <p:nvPr/>
          </p:nvSpPr>
          <p:spPr>
            <a:xfrm>
              <a:off x="3474" y="85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0"/>
            <p:cNvSpPr/>
            <p:nvPr/>
          </p:nvSpPr>
          <p:spPr>
            <a:xfrm>
              <a:off x="3780" y="80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1"/>
            <p:cNvSpPr/>
            <p:nvPr/>
          </p:nvSpPr>
          <p:spPr>
            <a:xfrm>
              <a:off x="4253" y="70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2"/>
            <p:cNvSpPr/>
            <p:nvPr/>
          </p:nvSpPr>
          <p:spPr>
            <a:xfrm>
              <a:off x="3861" y="82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3"/>
            <p:cNvSpPr/>
            <p:nvPr/>
          </p:nvSpPr>
          <p:spPr>
            <a:xfrm>
              <a:off x="3661" y="78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4"/>
            <p:cNvSpPr/>
            <p:nvPr/>
          </p:nvSpPr>
          <p:spPr>
            <a:xfrm>
              <a:off x="9312" y="39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5"/>
            <p:cNvSpPr/>
            <p:nvPr/>
          </p:nvSpPr>
          <p:spPr>
            <a:xfrm>
              <a:off x="3965" y="78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6"/>
            <p:cNvSpPr/>
            <p:nvPr/>
          </p:nvSpPr>
          <p:spPr>
            <a:xfrm>
              <a:off x="3791" y="78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7"/>
            <p:cNvSpPr/>
            <p:nvPr/>
          </p:nvSpPr>
          <p:spPr>
            <a:xfrm>
              <a:off x="3719" y="81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8"/>
            <p:cNvSpPr/>
            <p:nvPr/>
          </p:nvSpPr>
          <p:spPr>
            <a:xfrm>
              <a:off x="3563" y="79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9"/>
            <p:cNvSpPr/>
            <p:nvPr/>
          </p:nvSpPr>
          <p:spPr>
            <a:xfrm>
              <a:off x="3807" y="80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0"/>
            <p:cNvSpPr/>
            <p:nvPr/>
          </p:nvSpPr>
          <p:spPr>
            <a:xfrm>
              <a:off x="3598" y="85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1"/>
            <p:cNvSpPr/>
            <p:nvPr/>
          </p:nvSpPr>
          <p:spPr>
            <a:xfrm>
              <a:off x="3539" y="83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2"/>
            <p:cNvSpPr/>
            <p:nvPr/>
          </p:nvSpPr>
          <p:spPr>
            <a:xfrm>
              <a:off x="3741" y="80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3"/>
            <p:cNvSpPr/>
            <p:nvPr/>
          </p:nvSpPr>
          <p:spPr>
            <a:xfrm>
              <a:off x="3812" y="82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4"/>
            <p:cNvSpPr/>
            <p:nvPr/>
          </p:nvSpPr>
          <p:spPr>
            <a:xfrm>
              <a:off x="9150" y="41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5"/>
            <p:cNvSpPr/>
            <p:nvPr/>
          </p:nvSpPr>
          <p:spPr>
            <a:xfrm>
              <a:off x="3719" y="81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6"/>
            <p:cNvSpPr/>
            <p:nvPr/>
          </p:nvSpPr>
          <p:spPr>
            <a:xfrm>
              <a:off x="3711" y="80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7"/>
            <p:cNvSpPr/>
            <p:nvPr/>
          </p:nvSpPr>
          <p:spPr>
            <a:xfrm>
              <a:off x="3860" y="81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8"/>
            <p:cNvSpPr/>
            <p:nvPr/>
          </p:nvSpPr>
          <p:spPr>
            <a:xfrm>
              <a:off x="3649" y="80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59"/>
            <p:cNvSpPr/>
            <p:nvPr/>
          </p:nvSpPr>
          <p:spPr>
            <a:xfrm>
              <a:off x="4330" y="71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0"/>
            <p:cNvSpPr/>
            <p:nvPr/>
          </p:nvSpPr>
          <p:spPr>
            <a:xfrm>
              <a:off x="3409" y="80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1"/>
            <p:cNvSpPr/>
            <p:nvPr/>
          </p:nvSpPr>
          <p:spPr>
            <a:xfrm>
              <a:off x="3639" y="80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2"/>
            <p:cNvSpPr/>
            <p:nvPr/>
          </p:nvSpPr>
          <p:spPr>
            <a:xfrm>
              <a:off x="3864" y="79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3"/>
            <p:cNvSpPr/>
            <p:nvPr/>
          </p:nvSpPr>
          <p:spPr>
            <a:xfrm>
              <a:off x="3523" y="81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4"/>
            <p:cNvSpPr/>
            <p:nvPr/>
          </p:nvSpPr>
          <p:spPr>
            <a:xfrm>
              <a:off x="3534" y="80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5"/>
            <p:cNvSpPr/>
            <p:nvPr/>
          </p:nvSpPr>
          <p:spPr>
            <a:xfrm>
              <a:off x="9334" y="40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6"/>
            <p:cNvSpPr/>
            <p:nvPr/>
          </p:nvSpPr>
          <p:spPr>
            <a:xfrm>
              <a:off x="3684" y="78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7"/>
            <p:cNvSpPr/>
            <p:nvPr/>
          </p:nvSpPr>
          <p:spPr>
            <a:xfrm>
              <a:off x="3652" y="78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8"/>
            <p:cNvSpPr/>
            <p:nvPr/>
          </p:nvSpPr>
          <p:spPr>
            <a:xfrm>
              <a:off x="4584" y="73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9"/>
            <p:cNvSpPr/>
            <p:nvPr/>
          </p:nvSpPr>
          <p:spPr>
            <a:xfrm>
              <a:off x="3646" y="79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0"/>
            <p:cNvSpPr/>
            <p:nvPr/>
          </p:nvSpPr>
          <p:spPr>
            <a:xfrm>
              <a:off x="3842" y="82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1"/>
            <p:cNvSpPr/>
            <p:nvPr/>
          </p:nvSpPr>
          <p:spPr>
            <a:xfrm>
              <a:off x="3524" y="83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2"/>
            <p:cNvSpPr/>
            <p:nvPr/>
          </p:nvSpPr>
          <p:spPr>
            <a:xfrm>
              <a:off x="3772" y="82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3"/>
            <p:cNvSpPr/>
            <p:nvPr/>
          </p:nvSpPr>
          <p:spPr>
            <a:xfrm>
              <a:off x="9097" y="40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4"/>
            <p:cNvSpPr/>
            <p:nvPr/>
          </p:nvSpPr>
          <p:spPr>
            <a:xfrm>
              <a:off x="3755" y="81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5"/>
            <p:cNvSpPr/>
            <p:nvPr/>
          </p:nvSpPr>
          <p:spPr>
            <a:xfrm>
              <a:off x="3851" y="82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6"/>
            <p:cNvSpPr/>
            <p:nvPr/>
          </p:nvSpPr>
          <p:spPr>
            <a:xfrm>
              <a:off x="3670" y="83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7"/>
            <p:cNvSpPr/>
            <p:nvPr/>
          </p:nvSpPr>
          <p:spPr>
            <a:xfrm>
              <a:off x="3765" y="78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8"/>
            <p:cNvSpPr/>
            <p:nvPr/>
          </p:nvSpPr>
          <p:spPr>
            <a:xfrm>
              <a:off x="3651" y="80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9"/>
            <p:cNvSpPr/>
            <p:nvPr/>
          </p:nvSpPr>
          <p:spPr>
            <a:xfrm>
              <a:off x="3866" y="76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0"/>
            <p:cNvSpPr/>
            <p:nvPr/>
          </p:nvSpPr>
          <p:spPr>
            <a:xfrm>
              <a:off x="3758" y="80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1"/>
            <p:cNvSpPr/>
            <p:nvPr/>
          </p:nvSpPr>
          <p:spPr>
            <a:xfrm>
              <a:off x="8131" y="40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2"/>
            <p:cNvSpPr/>
            <p:nvPr/>
          </p:nvSpPr>
          <p:spPr>
            <a:xfrm>
              <a:off x="9307" y="42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3"/>
            <p:cNvSpPr/>
            <p:nvPr/>
          </p:nvSpPr>
          <p:spPr>
            <a:xfrm>
              <a:off x="4313" y="72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4"/>
            <p:cNvSpPr/>
            <p:nvPr/>
          </p:nvSpPr>
          <p:spPr>
            <a:xfrm>
              <a:off x="3555" y="79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5"/>
            <p:cNvSpPr/>
            <p:nvPr/>
          </p:nvSpPr>
          <p:spPr>
            <a:xfrm>
              <a:off x="3874" y="80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6"/>
            <p:cNvSpPr/>
            <p:nvPr/>
          </p:nvSpPr>
          <p:spPr>
            <a:xfrm>
              <a:off x="4327" y="72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7"/>
            <p:cNvSpPr/>
            <p:nvPr/>
          </p:nvSpPr>
          <p:spPr>
            <a:xfrm>
              <a:off x="3762" y="80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8"/>
            <p:cNvSpPr/>
            <p:nvPr/>
          </p:nvSpPr>
          <p:spPr>
            <a:xfrm>
              <a:off x="3607" y="80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9"/>
            <p:cNvSpPr/>
            <p:nvPr/>
          </p:nvSpPr>
          <p:spPr>
            <a:xfrm>
              <a:off x="4254" y="70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0"/>
            <p:cNvSpPr/>
            <p:nvPr/>
          </p:nvSpPr>
          <p:spPr>
            <a:xfrm>
              <a:off x="3372" y="81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1"/>
            <p:cNvSpPr/>
            <p:nvPr/>
          </p:nvSpPr>
          <p:spPr>
            <a:xfrm>
              <a:off x="3779" y="80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2"/>
            <p:cNvSpPr/>
            <p:nvPr/>
          </p:nvSpPr>
          <p:spPr>
            <a:xfrm>
              <a:off x="3646" y="81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3"/>
            <p:cNvSpPr/>
            <p:nvPr/>
          </p:nvSpPr>
          <p:spPr>
            <a:xfrm>
              <a:off x="3891" y="79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4"/>
            <p:cNvSpPr/>
            <p:nvPr/>
          </p:nvSpPr>
          <p:spPr>
            <a:xfrm>
              <a:off x="3520" y="84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5"/>
            <p:cNvSpPr/>
            <p:nvPr/>
          </p:nvSpPr>
          <p:spPr>
            <a:xfrm>
              <a:off x="3487" y="80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6"/>
            <p:cNvSpPr/>
            <p:nvPr/>
          </p:nvSpPr>
          <p:spPr>
            <a:xfrm>
              <a:off x="3783" y="79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7"/>
            <p:cNvSpPr/>
            <p:nvPr/>
          </p:nvSpPr>
          <p:spPr>
            <a:xfrm>
              <a:off x="3967" y="81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8"/>
            <p:cNvSpPr/>
            <p:nvPr/>
          </p:nvSpPr>
          <p:spPr>
            <a:xfrm>
              <a:off x="8392" y="38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9"/>
            <p:cNvSpPr/>
            <p:nvPr/>
          </p:nvSpPr>
          <p:spPr>
            <a:xfrm>
              <a:off x="3445" y="81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0"/>
            <p:cNvSpPr/>
            <p:nvPr/>
          </p:nvSpPr>
          <p:spPr>
            <a:xfrm>
              <a:off x="3631" y="82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1"/>
            <p:cNvSpPr/>
            <p:nvPr/>
          </p:nvSpPr>
          <p:spPr>
            <a:xfrm>
              <a:off x="3743" y="81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2"/>
            <p:cNvSpPr/>
            <p:nvPr/>
          </p:nvSpPr>
          <p:spPr>
            <a:xfrm>
              <a:off x="3741" y="79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3"/>
            <p:cNvSpPr/>
            <p:nvPr/>
          </p:nvSpPr>
          <p:spPr>
            <a:xfrm>
              <a:off x="4321" y="70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4"/>
            <p:cNvSpPr/>
            <p:nvPr/>
          </p:nvSpPr>
          <p:spPr>
            <a:xfrm>
              <a:off x="3923" y="82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5"/>
            <p:cNvSpPr/>
            <p:nvPr/>
          </p:nvSpPr>
          <p:spPr>
            <a:xfrm>
              <a:off x="8123" y="41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6"/>
            <p:cNvSpPr/>
            <p:nvPr/>
          </p:nvSpPr>
          <p:spPr>
            <a:xfrm>
              <a:off x="3479" y="83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7"/>
            <p:cNvSpPr/>
            <p:nvPr/>
          </p:nvSpPr>
          <p:spPr>
            <a:xfrm>
              <a:off x="3591" y="77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8"/>
            <p:cNvSpPr/>
            <p:nvPr/>
          </p:nvSpPr>
          <p:spPr>
            <a:xfrm>
              <a:off x="3583" y="79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9"/>
            <p:cNvSpPr/>
            <p:nvPr/>
          </p:nvSpPr>
          <p:spPr>
            <a:xfrm>
              <a:off x="3909" y="80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0"/>
            <p:cNvSpPr/>
            <p:nvPr/>
          </p:nvSpPr>
          <p:spPr>
            <a:xfrm>
              <a:off x="3879" y="80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1"/>
            <p:cNvSpPr/>
            <p:nvPr/>
          </p:nvSpPr>
          <p:spPr>
            <a:xfrm>
              <a:off x="9219" y="42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2"/>
            <p:cNvSpPr/>
            <p:nvPr/>
          </p:nvSpPr>
          <p:spPr>
            <a:xfrm>
              <a:off x="3996" y="80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3"/>
            <p:cNvSpPr/>
            <p:nvPr/>
          </p:nvSpPr>
          <p:spPr>
            <a:xfrm>
              <a:off x="3942" y="79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4"/>
            <p:cNvSpPr/>
            <p:nvPr/>
          </p:nvSpPr>
          <p:spPr>
            <a:xfrm>
              <a:off x="3665" y="82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5"/>
            <p:cNvSpPr/>
            <p:nvPr/>
          </p:nvSpPr>
          <p:spPr>
            <a:xfrm>
              <a:off x="3683" y="82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6"/>
            <p:cNvSpPr/>
            <p:nvPr/>
          </p:nvSpPr>
          <p:spPr>
            <a:xfrm>
              <a:off x="3847" y="80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7"/>
            <p:cNvSpPr/>
            <p:nvPr/>
          </p:nvSpPr>
          <p:spPr>
            <a:xfrm>
              <a:off x="3798" y="80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8"/>
            <p:cNvSpPr/>
            <p:nvPr/>
          </p:nvSpPr>
          <p:spPr>
            <a:xfrm>
              <a:off x="3733" y="78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9"/>
            <p:cNvSpPr/>
            <p:nvPr/>
          </p:nvSpPr>
          <p:spPr>
            <a:xfrm>
              <a:off x="7257" y="36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0"/>
            <p:cNvSpPr/>
            <p:nvPr/>
          </p:nvSpPr>
          <p:spPr>
            <a:xfrm>
              <a:off x="3747" y="79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1"/>
            <p:cNvSpPr/>
            <p:nvPr/>
          </p:nvSpPr>
          <p:spPr>
            <a:xfrm>
              <a:off x="3918" y="78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2"/>
            <p:cNvSpPr/>
            <p:nvPr/>
          </p:nvSpPr>
          <p:spPr>
            <a:xfrm>
              <a:off x="3593" y="79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3"/>
            <p:cNvSpPr/>
            <p:nvPr/>
          </p:nvSpPr>
          <p:spPr>
            <a:xfrm>
              <a:off x="3640" y="80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4"/>
            <p:cNvSpPr/>
            <p:nvPr/>
          </p:nvSpPr>
          <p:spPr>
            <a:xfrm>
              <a:off x="4292" y="69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5"/>
            <p:cNvSpPr/>
            <p:nvPr/>
          </p:nvSpPr>
          <p:spPr>
            <a:xfrm>
              <a:off x="3764" y="78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6"/>
            <p:cNvSpPr/>
            <p:nvPr/>
          </p:nvSpPr>
          <p:spPr>
            <a:xfrm>
              <a:off x="3525" y="80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7"/>
            <p:cNvSpPr/>
            <p:nvPr/>
          </p:nvSpPr>
          <p:spPr>
            <a:xfrm>
              <a:off x="3567" y="83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8"/>
            <p:cNvSpPr/>
            <p:nvPr/>
          </p:nvSpPr>
          <p:spPr>
            <a:xfrm>
              <a:off x="3677" y="80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9"/>
            <p:cNvSpPr/>
            <p:nvPr/>
          </p:nvSpPr>
          <p:spPr>
            <a:xfrm>
              <a:off x="3539" y="82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0"/>
            <p:cNvSpPr/>
            <p:nvPr/>
          </p:nvSpPr>
          <p:spPr>
            <a:xfrm>
              <a:off x="9226" y="41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1"/>
            <p:cNvSpPr/>
            <p:nvPr/>
          </p:nvSpPr>
          <p:spPr>
            <a:xfrm>
              <a:off x="4287" y="69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2"/>
            <p:cNvSpPr/>
            <p:nvPr/>
          </p:nvSpPr>
          <p:spPr>
            <a:xfrm>
              <a:off x="3975" y="80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3"/>
            <p:cNvSpPr/>
            <p:nvPr/>
          </p:nvSpPr>
          <p:spPr>
            <a:xfrm>
              <a:off x="4531" y="70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4"/>
            <p:cNvSpPr/>
            <p:nvPr/>
          </p:nvSpPr>
          <p:spPr>
            <a:xfrm>
              <a:off x="4378" y="73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5"/>
            <p:cNvSpPr/>
            <p:nvPr/>
          </p:nvSpPr>
          <p:spPr>
            <a:xfrm>
              <a:off x="3825" y="81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6"/>
            <p:cNvSpPr/>
            <p:nvPr/>
          </p:nvSpPr>
          <p:spPr>
            <a:xfrm>
              <a:off x="3618" y="80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7"/>
            <p:cNvSpPr/>
            <p:nvPr/>
          </p:nvSpPr>
          <p:spPr>
            <a:xfrm>
              <a:off x="3382" y="82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8"/>
            <p:cNvSpPr/>
            <p:nvPr/>
          </p:nvSpPr>
          <p:spPr>
            <a:xfrm>
              <a:off x="4537" y="70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9"/>
            <p:cNvSpPr/>
            <p:nvPr/>
          </p:nvSpPr>
          <p:spPr>
            <a:xfrm>
              <a:off x="3412" y="84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0"/>
            <p:cNvSpPr/>
            <p:nvPr/>
          </p:nvSpPr>
          <p:spPr>
            <a:xfrm>
              <a:off x="3605" y="78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1"/>
            <p:cNvSpPr/>
            <p:nvPr/>
          </p:nvSpPr>
          <p:spPr>
            <a:xfrm>
              <a:off x="3985" y="79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2"/>
            <p:cNvSpPr/>
            <p:nvPr/>
          </p:nvSpPr>
          <p:spPr>
            <a:xfrm>
              <a:off x="7960" y="39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3"/>
            <p:cNvSpPr/>
            <p:nvPr/>
          </p:nvSpPr>
          <p:spPr>
            <a:xfrm>
              <a:off x="3791" y="79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4"/>
            <p:cNvSpPr/>
            <p:nvPr/>
          </p:nvSpPr>
          <p:spPr>
            <a:xfrm>
              <a:off x="3776" y="78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5"/>
            <p:cNvSpPr/>
            <p:nvPr/>
          </p:nvSpPr>
          <p:spPr>
            <a:xfrm>
              <a:off x="7950" y="40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6"/>
            <p:cNvSpPr/>
            <p:nvPr/>
          </p:nvSpPr>
          <p:spPr>
            <a:xfrm>
              <a:off x="3864" y="79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7"/>
            <p:cNvSpPr/>
            <p:nvPr/>
          </p:nvSpPr>
          <p:spPr>
            <a:xfrm>
              <a:off x="3800" y="81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8"/>
            <p:cNvSpPr/>
            <p:nvPr/>
          </p:nvSpPr>
          <p:spPr>
            <a:xfrm>
              <a:off x="3704" y="79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9"/>
            <p:cNvSpPr/>
            <p:nvPr/>
          </p:nvSpPr>
          <p:spPr>
            <a:xfrm>
              <a:off x="9313" y="42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0"/>
            <p:cNvSpPr/>
            <p:nvPr/>
          </p:nvSpPr>
          <p:spPr>
            <a:xfrm>
              <a:off x="3606" y="81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1"/>
            <p:cNvSpPr/>
            <p:nvPr/>
          </p:nvSpPr>
          <p:spPr>
            <a:xfrm>
              <a:off x="4293" y="69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2"/>
            <p:cNvSpPr/>
            <p:nvPr/>
          </p:nvSpPr>
          <p:spPr>
            <a:xfrm>
              <a:off x="3721" y="81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3"/>
            <p:cNvSpPr/>
            <p:nvPr/>
          </p:nvSpPr>
          <p:spPr>
            <a:xfrm>
              <a:off x="3634" y="81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4"/>
            <p:cNvSpPr/>
            <p:nvPr/>
          </p:nvSpPr>
          <p:spPr>
            <a:xfrm>
              <a:off x="3908" y="80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5"/>
            <p:cNvSpPr/>
            <p:nvPr/>
          </p:nvSpPr>
          <p:spPr>
            <a:xfrm>
              <a:off x="3678" y="80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6"/>
            <p:cNvSpPr/>
            <p:nvPr/>
          </p:nvSpPr>
          <p:spPr>
            <a:xfrm>
              <a:off x="3832" y="78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7"/>
            <p:cNvSpPr/>
            <p:nvPr/>
          </p:nvSpPr>
          <p:spPr>
            <a:xfrm>
              <a:off x="3964" y="78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8"/>
            <p:cNvSpPr/>
            <p:nvPr/>
          </p:nvSpPr>
          <p:spPr>
            <a:xfrm>
              <a:off x="4377" y="73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9"/>
            <p:cNvSpPr/>
            <p:nvPr/>
          </p:nvSpPr>
          <p:spPr>
            <a:xfrm>
              <a:off x="3971" y="79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0"/>
            <p:cNvSpPr/>
            <p:nvPr/>
          </p:nvSpPr>
          <p:spPr>
            <a:xfrm>
              <a:off x="8971" y="39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1"/>
            <p:cNvSpPr/>
            <p:nvPr/>
          </p:nvSpPr>
          <p:spPr>
            <a:xfrm>
              <a:off x="3523" y="83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2"/>
            <p:cNvSpPr/>
            <p:nvPr/>
          </p:nvSpPr>
          <p:spPr>
            <a:xfrm>
              <a:off x="3780" y="82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3"/>
            <p:cNvSpPr/>
            <p:nvPr/>
          </p:nvSpPr>
          <p:spPr>
            <a:xfrm>
              <a:off x="4011" y="80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4"/>
            <p:cNvSpPr/>
            <p:nvPr/>
          </p:nvSpPr>
          <p:spPr>
            <a:xfrm>
              <a:off x="3758" y="81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5"/>
            <p:cNvSpPr/>
            <p:nvPr/>
          </p:nvSpPr>
          <p:spPr>
            <a:xfrm>
              <a:off x="4261" y="71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6"/>
            <p:cNvSpPr/>
            <p:nvPr/>
          </p:nvSpPr>
          <p:spPr>
            <a:xfrm>
              <a:off x="9073" y="40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7"/>
            <p:cNvSpPr/>
            <p:nvPr/>
          </p:nvSpPr>
          <p:spPr>
            <a:xfrm>
              <a:off x="7599" y="408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8"/>
            <p:cNvSpPr/>
            <p:nvPr/>
          </p:nvSpPr>
          <p:spPr>
            <a:xfrm>
              <a:off x="3552" y="81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9"/>
            <p:cNvSpPr/>
            <p:nvPr/>
          </p:nvSpPr>
          <p:spPr>
            <a:xfrm>
              <a:off x="3508" y="81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0"/>
            <p:cNvSpPr/>
            <p:nvPr/>
          </p:nvSpPr>
          <p:spPr>
            <a:xfrm>
              <a:off x="4518" y="685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1"/>
            <p:cNvSpPr/>
            <p:nvPr/>
          </p:nvSpPr>
          <p:spPr>
            <a:xfrm>
              <a:off x="3687" y="80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2"/>
            <p:cNvSpPr/>
            <p:nvPr/>
          </p:nvSpPr>
          <p:spPr>
            <a:xfrm>
              <a:off x="9219" y="39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3"/>
            <p:cNvSpPr/>
            <p:nvPr/>
          </p:nvSpPr>
          <p:spPr>
            <a:xfrm>
              <a:off x="4631" y="73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4"/>
            <p:cNvSpPr/>
            <p:nvPr/>
          </p:nvSpPr>
          <p:spPr>
            <a:xfrm>
              <a:off x="3808" y="77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5"/>
            <p:cNvSpPr/>
            <p:nvPr/>
          </p:nvSpPr>
          <p:spPr>
            <a:xfrm>
              <a:off x="3833" y="76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6"/>
            <p:cNvSpPr/>
            <p:nvPr/>
          </p:nvSpPr>
          <p:spPr>
            <a:xfrm>
              <a:off x="3981" y="80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7"/>
            <p:cNvSpPr/>
            <p:nvPr/>
          </p:nvSpPr>
          <p:spPr>
            <a:xfrm>
              <a:off x="3872" y="77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8"/>
            <p:cNvSpPr/>
            <p:nvPr/>
          </p:nvSpPr>
          <p:spPr>
            <a:xfrm>
              <a:off x="3835" y="79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9"/>
            <p:cNvSpPr/>
            <p:nvPr/>
          </p:nvSpPr>
          <p:spPr>
            <a:xfrm>
              <a:off x="3742" y="80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0"/>
            <p:cNvSpPr/>
            <p:nvPr/>
          </p:nvSpPr>
          <p:spPr>
            <a:xfrm>
              <a:off x="3757" y="79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1"/>
            <p:cNvSpPr/>
            <p:nvPr/>
          </p:nvSpPr>
          <p:spPr>
            <a:xfrm>
              <a:off x="4605" y="71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2"/>
            <p:cNvSpPr/>
            <p:nvPr/>
          </p:nvSpPr>
          <p:spPr>
            <a:xfrm>
              <a:off x="3679" y="80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3"/>
            <p:cNvSpPr/>
            <p:nvPr/>
          </p:nvSpPr>
          <p:spPr>
            <a:xfrm>
              <a:off x="3516" y="81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4"/>
            <p:cNvSpPr/>
            <p:nvPr/>
          </p:nvSpPr>
          <p:spPr>
            <a:xfrm>
              <a:off x="4260" y="71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5"/>
            <p:cNvSpPr/>
            <p:nvPr/>
          </p:nvSpPr>
          <p:spPr>
            <a:xfrm>
              <a:off x="3632" y="81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6"/>
            <p:cNvSpPr/>
            <p:nvPr/>
          </p:nvSpPr>
          <p:spPr>
            <a:xfrm>
              <a:off x="3471" y="81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7"/>
            <p:cNvSpPr/>
            <p:nvPr/>
          </p:nvSpPr>
          <p:spPr>
            <a:xfrm>
              <a:off x="3527" y="80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8"/>
            <p:cNvSpPr/>
            <p:nvPr/>
          </p:nvSpPr>
          <p:spPr>
            <a:xfrm>
              <a:off x="3941" y="78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9"/>
            <p:cNvSpPr/>
            <p:nvPr/>
          </p:nvSpPr>
          <p:spPr>
            <a:xfrm>
              <a:off x="4390" y="73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0"/>
            <p:cNvSpPr/>
            <p:nvPr/>
          </p:nvSpPr>
          <p:spPr>
            <a:xfrm>
              <a:off x="3667" y="82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1"/>
            <p:cNvSpPr/>
            <p:nvPr/>
          </p:nvSpPr>
          <p:spPr>
            <a:xfrm>
              <a:off x="3714" y="78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2"/>
            <p:cNvSpPr/>
            <p:nvPr/>
          </p:nvSpPr>
          <p:spPr>
            <a:xfrm>
              <a:off x="3679" y="82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3"/>
            <p:cNvSpPr/>
            <p:nvPr/>
          </p:nvSpPr>
          <p:spPr>
            <a:xfrm>
              <a:off x="3558" y="78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4"/>
            <p:cNvSpPr/>
            <p:nvPr/>
          </p:nvSpPr>
          <p:spPr>
            <a:xfrm>
              <a:off x="3399" y="79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5"/>
            <p:cNvSpPr/>
            <p:nvPr/>
          </p:nvSpPr>
          <p:spPr>
            <a:xfrm>
              <a:off x="3566" y="79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6"/>
            <p:cNvSpPr/>
            <p:nvPr/>
          </p:nvSpPr>
          <p:spPr>
            <a:xfrm>
              <a:off x="3780" y="80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7"/>
            <p:cNvSpPr/>
            <p:nvPr/>
          </p:nvSpPr>
          <p:spPr>
            <a:xfrm>
              <a:off x="3659" y="78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8"/>
            <p:cNvSpPr/>
            <p:nvPr/>
          </p:nvSpPr>
          <p:spPr>
            <a:xfrm>
              <a:off x="3637" y="78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9"/>
            <p:cNvSpPr/>
            <p:nvPr/>
          </p:nvSpPr>
          <p:spPr>
            <a:xfrm>
              <a:off x="3688" y="80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0"/>
            <p:cNvSpPr/>
            <p:nvPr/>
          </p:nvSpPr>
          <p:spPr>
            <a:xfrm>
              <a:off x="3763" y="79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1"/>
            <p:cNvSpPr/>
            <p:nvPr/>
          </p:nvSpPr>
          <p:spPr>
            <a:xfrm>
              <a:off x="3836" y="76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2"/>
            <p:cNvSpPr/>
            <p:nvPr/>
          </p:nvSpPr>
          <p:spPr>
            <a:xfrm>
              <a:off x="8361" y="41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3"/>
            <p:cNvSpPr/>
            <p:nvPr/>
          </p:nvSpPr>
          <p:spPr>
            <a:xfrm>
              <a:off x="4477" y="70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4"/>
            <p:cNvSpPr/>
            <p:nvPr/>
          </p:nvSpPr>
          <p:spPr>
            <a:xfrm>
              <a:off x="3741" y="77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5"/>
            <p:cNvSpPr/>
            <p:nvPr/>
          </p:nvSpPr>
          <p:spPr>
            <a:xfrm>
              <a:off x="4539" y="70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6"/>
            <p:cNvSpPr/>
            <p:nvPr/>
          </p:nvSpPr>
          <p:spPr>
            <a:xfrm>
              <a:off x="3719" y="83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7"/>
            <p:cNvSpPr/>
            <p:nvPr/>
          </p:nvSpPr>
          <p:spPr>
            <a:xfrm>
              <a:off x="7513" y="40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8"/>
            <p:cNvSpPr/>
            <p:nvPr/>
          </p:nvSpPr>
          <p:spPr>
            <a:xfrm>
              <a:off x="3526" y="82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9"/>
            <p:cNvSpPr/>
            <p:nvPr/>
          </p:nvSpPr>
          <p:spPr>
            <a:xfrm>
              <a:off x="4345" y="71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0"/>
            <p:cNvSpPr/>
            <p:nvPr/>
          </p:nvSpPr>
          <p:spPr>
            <a:xfrm>
              <a:off x="8975" y="39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1"/>
            <p:cNvSpPr/>
            <p:nvPr/>
          </p:nvSpPr>
          <p:spPr>
            <a:xfrm>
              <a:off x="3875" y="77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2"/>
            <p:cNvSpPr/>
            <p:nvPr/>
          </p:nvSpPr>
          <p:spPr>
            <a:xfrm>
              <a:off x="3610" y="81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3"/>
            <p:cNvSpPr/>
            <p:nvPr/>
          </p:nvSpPr>
          <p:spPr>
            <a:xfrm>
              <a:off x="3503" y="85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1714"/>
            <p:cNvSpPr/>
            <p:nvPr/>
          </p:nvSpPr>
          <p:spPr>
            <a:xfrm>
              <a:off x="3644" y="79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1715"/>
            <p:cNvSpPr/>
            <p:nvPr/>
          </p:nvSpPr>
          <p:spPr>
            <a:xfrm>
              <a:off x="3998" y="79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1716"/>
            <p:cNvSpPr/>
            <p:nvPr/>
          </p:nvSpPr>
          <p:spPr>
            <a:xfrm>
              <a:off x="3516" y="82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1717"/>
            <p:cNvSpPr/>
            <p:nvPr/>
          </p:nvSpPr>
          <p:spPr>
            <a:xfrm>
              <a:off x="3757" y="80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1718"/>
            <p:cNvSpPr/>
            <p:nvPr/>
          </p:nvSpPr>
          <p:spPr>
            <a:xfrm>
              <a:off x="3598" y="79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1719"/>
            <p:cNvSpPr/>
            <p:nvPr/>
          </p:nvSpPr>
          <p:spPr>
            <a:xfrm>
              <a:off x="3737" y="79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1720"/>
            <p:cNvSpPr/>
            <p:nvPr/>
          </p:nvSpPr>
          <p:spPr>
            <a:xfrm>
              <a:off x="3738" y="79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1721"/>
            <p:cNvSpPr/>
            <p:nvPr/>
          </p:nvSpPr>
          <p:spPr>
            <a:xfrm>
              <a:off x="8391" y="39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1722"/>
            <p:cNvSpPr/>
            <p:nvPr/>
          </p:nvSpPr>
          <p:spPr>
            <a:xfrm>
              <a:off x="8400" y="40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3"/>
            <p:cNvSpPr/>
            <p:nvPr/>
          </p:nvSpPr>
          <p:spPr>
            <a:xfrm>
              <a:off x="3836" y="79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4"/>
            <p:cNvSpPr/>
            <p:nvPr/>
          </p:nvSpPr>
          <p:spPr>
            <a:xfrm>
              <a:off x="3424" y="80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5"/>
            <p:cNvSpPr/>
            <p:nvPr/>
          </p:nvSpPr>
          <p:spPr>
            <a:xfrm>
              <a:off x="3588" y="80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6"/>
            <p:cNvSpPr/>
            <p:nvPr/>
          </p:nvSpPr>
          <p:spPr>
            <a:xfrm>
              <a:off x="4320" y="71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7"/>
            <p:cNvSpPr/>
            <p:nvPr/>
          </p:nvSpPr>
          <p:spPr>
            <a:xfrm>
              <a:off x="3849" y="79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8"/>
            <p:cNvSpPr/>
            <p:nvPr/>
          </p:nvSpPr>
          <p:spPr>
            <a:xfrm>
              <a:off x="3522" y="82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9"/>
            <p:cNvSpPr/>
            <p:nvPr/>
          </p:nvSpPr>
          <p:spPr>
            <a:xfrm>
              <a:off x="3843" y="79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0"/>
            <p:cNvSpPr/>
            <p:nvPr/>
          </p:nvSpPr>
          <p:spPr>
            <a:xfrm>
              <a:off x="3715" y="82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1"/>
            <p:cNvSpPr/>
            <p:nvPr/>
          </p:nvSpPr>
          <p:spPr>
            <a:xfrm>
              <a:off x="4340" y="70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2"/>
            <p:cNvSpPr/>
            <p:nvPr/>
          </p:nvSpPr>
          <p:spPr>
            <a:xfrm>
              <a:off x="3730" y="80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3"/>
            <p:cNvSpPr/>
            <p:nvPr/>
          </p:nvSpPr>
          <p:spPr>
            <a:xfrm>
              <a:off x="3799" y="81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4"/>
            <p:cNvSpPr/>
            <p:nvPr/>
          </p:nvSpPr>
          <p:spPr>
            <a:xfrm>
              <a:off x="3647" y="81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5"/>
            <p:cNvSpPr/>
            <p:nvPr/>
          </p:nvSpPr>
          <p:spPr>
            <a:xfrm>
              <a:off x="3845" y="81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6"/>
            <p:cNvSpPr/>
            <p:nvPr/>
          </p:nvSpPr>
          <p:spPr>
            <a:xfrm>
              <a:off x="3926" y="80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7"/>
            <p:cNvSpPr/>
            <p:nvPr/>
          </p:nvSpPr>
          <p:spPr>
            <a:xfrm>
              <a:off x="3615" y="82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8"/>
            <p:cNvSpPr/>
            <p:nvPr/>
          </p:nvSpPr>
          <p:spPr>
            <a:xfrm>
              <a:off x="3844" y="82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9"/>
            <p:cNvSpPr/>
            <p:nvPr/>
          </p:nvSpPr>
          <p:spPr>
            <a:xfrm>
              <a:off x="3777" y="78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0"/>
            <p:cNvSpPr/>
            <p:nvPr/>
          </p:nvSpPr>
          <p:spPr>
            <a:xfrm>
              <a:off x="3946" y="82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1"/>
            <p:cNvSpPr/>
            <p:nvPr/>
          </p:nvSpPr>
          <p:spPr>
            <a:xfrm>
              <a:off x="4278" y="71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2"/>
            <p:cNvSpPr/>
            <p:nvPr/>
          </p:nvSpPr>
          <p:spPr>
            <a:xfrm>
              <a:off x="3625" y="81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3"/>
            <p:cNvSpPr/>
            <p:nvPr/>
          </p:nvSpPr>
          <p:spPr>
            <a:xfrm>
              <a:off x="3877" y="79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4"/>
            <p:cNvSpPr/>
            <p:nvPr/>
          </p:nvSpPr>
          <p:spPr>
            <a:xfrm>
              <a:off x="3719" y="80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5"/>
            <p:cNvSpPr/>
            <p:nvPr/>
          </p:nvSpPr>
          <p:spPr>
            <a:xfrm>
              <a:off x="3769" y="80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6"/>
            <p:cNvSpPr/>
            <p:nvPr/>
          </p:nvSpPr>
          <p:spPr>
            <a:xfrm>
              <a:off x="3598" y="78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7"/>
            <p:cNvSpPr/>
            <p:nvPr/>
          </p:nvSpPr>
          <p:spPr>
            <a:xfrm>
              <a:off x="3455" y="80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8"/>
            <p:cNvSpPr/>
            <p:nvPr/>
          </p:nvSpPr>
          <p:spPr>
            <a:xfrm>
              <a:off x="3485" y="81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9"/>
            <p:cNvSpPr/>
            <p:nvPr/>
          </p:nvSpPr>
          <p:spPr>
            <a:xfrm>
              <a:off x="3542" y="80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0"/>
            <p:cNvSpPr/>
            <p:nvPr/>
          </p:nvSpPr>
          <p:spPr>
            <a:xfrm>
              <a:off x="3588" y="81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1"/>
            <p:cNvSpPr/>
            <p:nvPr/>
          </p:nvSpPr>
          <p:spPr>
            <a:xfrm>
              <a:off x="4286" y="71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2"/>
            <p:cNvSpPr/>
            <p:nvPr/>
          </p:nvSpPr>
          <p:spPr>
            <a:xfrm>
              <a:off x="3793" y="82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3"/>
            <p:cNvSpPr/>
            <p:nvPr/>
          </p:nvSpPr>
          <p:spPr>
            <a:xfrm>
              <a:off x="4293" y="71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4"/>
            <p:cNvSpPr/>
            <p:nvPr/>
          </p:nvSpPr>
          <p:spPr>
            <a:xfrm>
              <a:off x="3556" y="82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5"/>
            <p:cNvSpPr/>
            <p:nvPr/>
          </p:nvSpPr>
          <p:spPr>
            <a:xfrm>
              <a:off x="3876" y="79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6"/>
            <p:cNvSpPr/>
            <p:nvPr/>
          </p:nvSpPr>
          <p:spPr>
            <a:xfrm>
              <a:off x="3546" y="81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7"/>
            <p:cNvSpPr/>
            <p:nvPr/>
          </p:nvSpPr>
          <p:spPr>
            <a:xfrm>
              <a:off x="4261" y="67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8"/>
            <p:cNvSpPr/>
            <p:nvPr/>
          </p:nvSpPr>
          <p:spPr>
            <a:xfrm>
              <a:off x="3939" y="78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9"/>
            <p:cNvSpPr/>
            <p:nvPr/>
          </p:nvSpPr>
          <p:spPr>
            <a:xfrm>
              <a:off x="9204" y="40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0"/>
            <p:cNvSpPr/>
            <p:nvPr/>
          </p:nvSpPr>
          <p:spPr>
            <a:xfrm>
              <a:off x="4366" y="71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1"/>
            <p:cNvSpPr/>
            <p:nvPr/>
          </p:nvSpPr>
          <p:spPr>
            <a:xfrm>
              <a:off x="4563" y="71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2"/>
            <p:cNvSpPr/>
            <p:nvPr/>
          </p:nvSpPr>
          <p:spPr>
            <a:xfrm>
              <a:off x="4514" y="70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3"/>
            <p:cNvSpPr/>
            <p:nvPr/>
          </p:nvSpPr>
          <p:spPr>
            <a:xfrm>
              <a:off x="3638" y="78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4"/>
            <p:cNvSpPr/>
            <p:nvPr/>
          </p:nvSpPr>
          <p:spPr>
            <a:xfrm>
              <a:off x="3518" y="82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5"/>
            <p:cNvSpPr/>
            <p:nvPr/>
          </p:nvSpPr>
          <p:spPr>
            <a:xfrm>
              <a:off x="3822" y="79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6"/>
            <p:cNvSpPr/>
            <p:nvPr/>
          </p:nvSpPr>
          <p:spPr>
            <a:xfrm>
              <a:off x="9133" y="45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7"/>
            <p:cNvSpPr/>
            <p:nvPr/>
          </p:nvSpPr>
          <p:spPr>
            <a:xfrm>
              <a:off x="4344" y="71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8"/>
            <p:cNvSpPr/>
            <p:nvPr/>
          </p:nvSpPr>
          <p:spPr>
            <a:xfrm>
              <a:off x="9074" y="40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9"/>
            <p:cNvSpPr/>
            <p:nvPr/>
          </p:nvSpPr>
          <p:spPr>
            <a:xfrm>
              <a:off x="3843" y="80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0"/>
            <p:cNvSpPr/>
            <p:nvPr/>
          </p:nvSpPr>
          <p:spPr>
            <a:xfrm>
              <a:off x="9170" y="40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1"/>
            <p:cNvSpPr/>
            <p:nvPr/>
          </p:nvSpPr>
          <p:spPr>
            <a:xfrm>
              <a:off x="3503" y="82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2"/>
            <p:cNvSpPr/>
            <p:nvPr/>
          </p:nvSpPr>
          <p:spPr>
            <a:xfrm>
              <a:off x="3361" y="82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3"/>
            <p:cNvSpPr/>
            <p:nvPr/>
          </p:nvSpPr>
          <p:spPr>
            <a:xfrm>
              <a:off x="4233" y="67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4"/>
            <p:cNvSpPr/>
            <p:nvPr/>
          </p:nvSpPr>
          <p:spPr>
            <a:xfrm>
              <a:off x="3945" y="79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5"/>
            <p:cNvSpPr/>
            <p:nvPr/>
          </p:nvSpPr>
          <p:spPr>
            <a:xfrm>
              <a:off x="3825" y="80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6"/>
            <p:cNvSpPr/>
            <p:nvPr/>
          </p:nvSpPr>
          <p:spPr>
            <a:xfrm>
              <a:off x="8134" y="39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7"/>
            <p:cNvSpPr/>
            <p:nvPr/>
          </p:nvSpPr>
          <p:spPr>
            <a:xfrm>
              <a:off x="3757" y="79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8"/>
            <p:cNvSpPr/>
            <p:nvPr/>
          </p:nvSpPr>
          <p:spPr>
            <a:xfrm>
              <a:off x="3964" y="79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9"/>
            <p:cNvSpPr/>
            <p:nvPr/>
          </p:nvSpPr>
          <p:spPr>
            <a:xfrm>
              <a:off x="3665" y="82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0"/>
            <p:cNvSpPr/>
            <p:nvPr/>
          </p:nvSpPr>
          <p:spPr>
            <a:xfrm>
              <a:off x="3611" y="82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1"/>
            <p:cNvSpPr/>
            <p:nvPr/>
          </p:nvSpPr>
          <p:spPr>
            <a:xfrm>
              <a:off x="3782" y="80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2"/>
            <p:cNvSpPr/>
            <p:nvPr/>
          </p:nvSpPr>
          <p:spPr>
            <a:xfrm>
              <a:off x="4503" y="70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3"/>
            <p:cNvSpPr/>
            <p:nvPr/>
          </p:nvSpPr>
          <p:spPr>
            <a:xfrm>
              <a:off x="3557" y="80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4"/>
            <p:cNvSpPr/>
            <p:nvPr/>
          </p:nvSpPr>
          <p:spPr>
            <a:xfrm>
              <a:off x="3503" y="81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5"/>
            <p:cNvSpPr/>
            <p:nvPr/>
          </p:nvSpPr>
          <p:spPr>
            <a:xfrm>
              <a:off x="3692" y="81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6"/>
            <p:cNvSpPr/>
            <p:nvPr/>
          </p:nvSpPr>
          <p:spPr>
            <a:xfrm>
              <a:off x="3688" y="86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7"/>
            <p:cNvSpPr/>
            <p:nvPr/>
          </p:nvSpPr>
          <p:spPr>
            <a:xfrm>
              <a:off x="3686" y="81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8"/>
            <p:cNvSpPr/>
            <p:nvPr/>
          </p:nvSpPr>
          <p:spPr>
            <a:xfrm>
              <a:off x="4584" y="75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9"/>
            <p:cNvSpPr/>
            <p:nvPr/>
          </p:nvSpPr>
          <p:spPr>
            <a:xfrm>
              <a:off x="3738" y="80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0"/>
            <p:cNvSpPr/>
            <p:nvPr/>
          </p:nvSpPr>
          <p:spPr>
            <a:xfrm>
              <a:off x="3784" y="81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1"/>
            <p:cNvSpPr/>
            <p:nvPr/>
          </p:nvSpPr>
          <p:spPr>
            <a:xfrm>
              <a:off x="3591" y="83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2"/>
            <p:cNvSpPr/>
            <p:nvPr/>
          </p:nvSpPr>
          <p:spPr>
            <a:xfrm>
              <a:off x="3807" y="80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3"/>
            <p:cNvSpPr/>
            <p:nvPr/>
          </p:nvSpPr>
          <p:spPr>
            <a:xfrm>
              <a:off x="3628" y="80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4"/>
            <p:cNvSpPr/>
            <p:nvPr/>
          </p:nvSpPr>
          <p:spPr>
            <a:xfrm>
              <a:off x="3817" y="81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5"/>
            <p:cNvSpPr/>
            <p:nvPr/>
          </p:nvSpPr>
          <p:spPr>
            <a:xfrm>
              <a:off x="4392" y="72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6"/>
            <p:cNvSpPr/>
            <p:nvPr/>
          </p:nvSpPr>
          <p:spPr>
            <a:xfrm>
              <a:off x="3515" y="81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7"/>
            <p:cNvSpPr/>
            <p:nvPr/>
          </p:nvSpPr>
          <p:spPr>
            <a:xfrm>
              <a:off x="3750" y="78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8"/>
            <p:cNvSpPr/>
            <p:nvPr/>
          </p:nvSpPr>
          <p:spPr>
            <a:xfrm>
              <a:off x="3825" y="80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9"/>
            <p:cNvSpPr/>
            <p:nvPr/>
          </p:nvSpPr>
          <p:spPr>
            <a:xfrm>
              <a:off x="3585" y="81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0"/>
            <p:cNvSpPr/>
            <p:nvPr/>
          </p:nvSpPr>
          <p:spPr>
            <a:xfrm>
              <a:off x="3740" y="79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1"/>
            <p:cNvSpPr/>
            <p:nvPr/>
          </p:nvSpPr>
          <p:spPr>
            <a:xfrm>
              <a:off x="3661" y="80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2"/>
            <p:cNvSpPr/>
            <p:nvPr/>
          </p:nvSpPr>
          <p:spPr>
            <a:xfrm>
              <a:off x="4411" y="71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3"/>
            <p:cNvSpPr/>
            <p:nvPr/>
          </p:nvSpPr>
          <p:spPr>
            <a:xfrm>
              <a:off x="3629" y="80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4"/>
            <p:cNvSpPr/>
            <p:nvPr/>
          </p:nvSpPr>
          <p:spPr>
            <a:xfrm>
              <a:off x="3811" y="79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5"/>
            <p:cNvSpPr/>
            <p:nvPr/>
          </p:nvSpPr>
          <p:spPr>
            <a:xfrm>
              <a:off x="4004" y="79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6"/>
            <p:cNvSpPr/>
            <p:nvPr/>
          </p:nvSpPr>
          <p:spPr>
            <a:xfrm>
              <a:off x="3946" y="79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7"/>
            <p:cNvSpPr/>
            <p:nvPr/>
          </p:nvSpPr>
          <p:spPr>
            <a:xfrm>
              <a:off x="3778" y="80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8"/>
            <p:cNvSpPr/>
            <p:nvPr/>
          </p:nvSpPr>
          <p:spPr>
            <a:xfrm>
              <a:off x="7777" y="39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9"/>
            <p:cNvSpPr/>
            <p:nvPr/>
          </p:nvSpPr>
          <p:spPr>
            <a:xfrm>
              <a:off x="7837" y="41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0"/>
            <p:cNvSpPr/>
            <p:nvPr/>
          </p:nvSpPr>
          <p:spPr>
            <a:xfrm>
              <a:off x="3601" y="81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1"/>
            <p:cNvSpPr/>
            <p:nvPr/>
          </p:nvSpPr>
          <p:spPr>
            <a:xfrm>
              <a:off x="3529" y="78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2"/>
            <p:cNvSpPr/>
            <p:nvPr/>
          </p:nvSpPr>
          <p:spPr>
            <a:xfrm>
              <a:off x="7346" y="40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3"/>
            <p:cNvSpPr/>
            <p:nvPr/>
          </p:nvSpPr>
          <p:spPr>
            <a:xfrm>
              <a:off x="3705" y="77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4"/>
            <p:cNvSpPr/>
            <p:nvPr/>
          </p:nvSpPr>
          <p:spPr>
            <a:xfrm>
              <a:off x="3903" y="77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5"/>
            <p:cNvSpPr/>
            <p:nvPr/>
          </p:nvSpPr>
          <p:spPr>
            <a:xfrm>
              <a:off x="4273" y="70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6"/>
            <p:cNvSpPr/>
            <p:nvPr/>
          </p:nvSpPr>
          <p:spPr>
            <a:xfrm>
              <a:off x="3476" y="81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7"/>
            <p:cNvSpPr/>
            <p:nvPr/>
          </p:nvSpPr>
          <p:spPr>
            <a:xfrm>
              <a:off x="4680" y="70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8"/>
            <p:cNvSpPr/>
            <p:nvPr/>
          </p:nvSpPr>
          <p:spPr>
            <a:xfrm>
              <a:off x="4003" y="80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9"/>
            <p:cNvSpPr/>
            <p:nvPr/>
          </p:nvSpPr>
          <p:spPr>
            <a:xfrm>
              <a:off x="3683" y="84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0"/>
            <p:cNvSpPr/>
            <p:nvPr/>
          </p:nvSpPr>
          <p:spPr>
            <a:xfrm>
              <a:off x="3583" y="79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1"/>
            <p:cNvSpPr/>
            <p:nvPr/>
          </p:nvSpPr>
          <p:spPr>
            <a:xfrm>
              <a:off x="8130" y="38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2"/>
            <p:cNvSpPr/>
            <p:nvPr/>
          </p:nvSpPr>
          <p:spPr>
            <a:xfrm>
              <a:off x="3533" y="79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3"/>
            <p:cNvSpPr/>
            <p:nvPr/>
          </p:nvSpPr>
          <p:spPr>
            <a:xfrm>
              <a:off x="3702" y="80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4"/>
            <p:cNvSpPr/>
            <p:nvPr/>
          </p:nvSpPr>
          <p:spPr>
            <a:xfrm>
              <a:off x="3725" y="82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5"/>
            <p:cNvSpPr/>
            <p:nvPr/>
          </p:nvSpPr>
          <p:spPr>
            <a:xfrm>
              <a:off x="4035" y="81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6"/>
            <p:cNvSpPr/>
            <p:nvPr/>
          </p:nvSpPr>
          <p:spPr>
            <a:xfrm>
              <a:off x="4404" y="70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7"/>
            <p:cNvSpPr/>
            <p:nvPr/>
          </p:nvSpPr>
          <p:spPr>
            <a:xfrm>
              <a:off x="3740" y="77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8"/>
            <p:cNvSpPr/>
            <p:nvPr/>
          </p:nvSpPr>
          <p:spPr>
            <a:xfrm>
              <a:off x="3840" y="79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9"/>
            <p:cNvSpPr/>
            <p:nvPr/>
          </p:nvSpPr>
          <p:spPr>
            <a:xfrm>
              <a:off x="4259" y="70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0"/>
            <p:cNvSpPr/>
            <p:nvPr/>
          </p:nvSpPr>
          <p:spPr>
            <a:xfrm>
              <a:off x="3656" y="79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1"/>
            <p:cNvSpPr/>
            <p:nvPr/>
          </p:nvSpPr>
          <p:spPr>
            <a:xfrm>
              <a:off x="3599" y="80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2"/>
            <p:cNvSpPr/>
            <p:nvPr/>
          </p:nvSpPr>
          <p:spPr>
            <a:xfrm>
              <a:off x="9054" y="41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3"/>
            <p:cNvSpPr/>
            <p:nvPr/>
          </p:nvSpPr>
          <p:spPr>
            <a:xfrm>
              <a:off x="3838" y="79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4"/>
            <p:cNvSpPr/>
            <p:nvPr/>
          </p:nvSpPr>
          <p:spPr>
            <a:xfrm>
              <a:off x="3680" y="78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5"/>
            <p:cNvSpPr/>
            <p:nvPr/>
          </p:nvSpPr>
          <p:spPr>
            <a:xfrm>
              <a:off x="3643" y="79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6"/>
            <p:cNvSpPr/>
            <p:nvPr/>
          </p:nvSpPr>
          <p:spPr>
            <a:xfrm>
              <a:off x="4339" y="69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7"/>
            <p:cNvSpPr/>
            <p:nvPr/>
          </p:nvSpPr>
          <p:spPr>
            <a:xfrm>
              <a:off x="3578" y="78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8"/>
            <p:cNvSpPr/>
            <p:nvPr/>
          </p:nvSpPr>
          <p:spPr>
            <a:xfrm>
              <a:off x="3644" y="84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9"/>
            <p:cNvSpPr/>
            <p:nvPr/>
          </p:nvSpPr>
          <p:spPr>
            <a:xfrm>
              <a:off x="3610" y="81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0"/>
            <p:cNvSpPr/>
            <p:nvPr/>
          </p:nvSpPr>
          <p:spPr>
            <a:xfrm>
              <a:off x="3913" y="77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1"/>
            <p:cNvSpPr/>
            <p:nvPr/>
          </p:nvSpPr>
          <p:spPr>
            <a:xfrm>
              <a:off x="4565" y="70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2"/>
            <p:cNvSpPr/>
            <p:nvPr/>
          </p:nvSpPr>
          <p:spPr>
            <a:xfrm>
              <a:off x="3757" y="81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3"/>
            <p:cNvSpPr/>
            <p:nvPr/>
          </p:nvSpPr>
          <p:spPr>
            <a:xfrm>
              <a:off x="9040" y="38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4"/>
            <p:cNvSpPr/>
            <p:nvPr/>
          </p:nvSpPr>
          <p:spPr>
            <a:xfrm>
              <a:off x="3546" y="81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5"/>
            <p:cNvSpPr/>
            <p:nvPr/>
          </p:nvSpPr>
          <p:spPr>
            <a:xfrm>
              <a:off x="4285" y="69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6"/>
            <p:cNvSpPr/>
            <p:nvPr/>
          </p:nvSpPr>
          <p:spPr>
            <a:xfrm>
              <a:off x="3828" y="81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7"/>
            <p:cNvSpPr/>
            <p:nvPr/>
          </p:nvSpPr>
          <p:spPr>
            <a:xfrm>
              <a:off x="7953" y="42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8"/>
            <p:cNvSpPr/>
            <p:nvPr/>
          </p:nvSpPr>
          <p:spPr>
            <a:xfrm>
              <a:off x="3907" y="77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9"/>
            <p:cNvSpPr/>
            <p:nvPr/>
          </p:nvSpPr>
          <p:spPr>
            <a:xfrm>
              <a:off x="4492" y="71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0"/>
            <p:cNvSpPr/>
            <p:nvPr/>
          </p:nvSpPr>
          <p:spPr>
            <a:xfrm>
              <a:off x="4382" y="67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1"/>
            <p:cNvSpPr/>
            <p:nvPr/>
          </p:nvSpPr>
          <p:spPr>
            <a:xfrm>
              <a:off x="3852" y="80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2"/>
            <p:cNvSpPr/>
            <p:nvPr/>
          </p:nvSpPr>
          <p:spPr>
            <a:xfrm>
              <a:off x="3822" y="80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3"/>
            <p:cNvSpPr/>
            <p:nvPr/>
          </p:nvSpPr>
          <p:spPr>
            <a:xfrm>
              <a:off x="9401" y="40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4"/>
            <p:cNvSpPr/>
            <p:nvPr/>
          </p:nvSpPr>
          <p:spPr>
            <a:xfrm>
              <a:off x="3666" y="79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5"/>
            <p:cNvSpPr/>
            <p:nvPr/>
          </p:nvSpPr>
          <p:spPr>
            <a:xfrm>
              <a:off x="4484" y="70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6"/>
            <p:cNvSpPr/>
            <p:nvPr/>
          </p:nvSpPr>
          <p:spPr>
            <a:xfrm>
              <a:off x="3876" y="79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7"/>
            <p:cNvSpPr/>
            <p:nvPr/>
          </p:nvSpPr>
          <p:spPr>
            <a:xfrm>
              <a:off x="3759" y="78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8"/>
            <p:cNvSpPr/>
            <p:nvPr/>
          </p:nvSpPr>
          <p:spPr>
            <a:xfrm>
              <a:off x="7675" y="40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9"/>
            <p:cNvSpPr/>
            <p:nvPr/>
          </p:nvSpPr>
          <p:spPr>
            <a:xfrm>
              <a:off x="8212" y="40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0"/>
            <p:cNvSpPr/>
            <p:nvPr/>
          </p:nvSpPr>
          <p:spPr>
            <a:xfrm>
              <a:off x="3796" y="79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1"/>
            <p:cNvSpPr/>
            <p:nvPr/>
          </p:nvSpPr>
          <p:spPr>
            <a:xfrm>
              <a:off x="3987" y="78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2"/>
            <p:cNvSpPr/>
            <p:nvPr/>
          </p:nvSpPr>
          <p:spPr>
            <a:xfrm>
              <a:off x="3604" y="77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3"/>
            <p:cNvSpPr/>
            <p:nvPr/>
          </p:nvSpPr>
          <p:spPr>
            <a:xfrm>
              <a:off x="3473" y="83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4"/>
            <p:cNvSpPr/>
            <p:nvPr/>
          </p:nvSpPr>
          <p:spPr>
            <a:xfrm>
              <a:off x="3599" y="82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5"/>
            <p:cNvSpPr/>
            <p:nvPr/>
          </p:nvSpPr>
          <p:spPr>
            <a:xfrm>
              <a:off x="3570" y="81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6"/>
            <p:cNvSpPr/>
            <p:nvPr/>
          </p:nvSpPr>
          <p:spPr>
            <a:xfrm>
              <a:off x="4355" y="71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7"/>
            <p:cNvSpPr/>
            <p:nvPr/>
          </p:nvSpPr>
          <p:spPr>
            <a:xfrm>
              <a:off x="3824" y="82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8"/>
            <p:cNvSpPr/>
            <p:nvPr/>
          </p:nvSpPr>
          <p:spPr>
            <a:xfrm>
              <a:off x="3702" y="81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9"/>
            <p:cNvSpPr/>
            <p:nvPr/>
          </p:nvSpPr>
          <p:spPr>
            <a:xfrm>
              <a:off x="4348" y="72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0"/>
            <p:cNvSpPr/>
            <p:nvPr/>
          </p:nvSpPr>
          <p:spPr>
            <a:xfrm>
              <a:off x="4336" y="70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1"/>
            <p:cNvSpPr/>
            <p:nvPr/>
          </p:nvSpPr>
          <p:spPr>
            <a:xfrm>
              <a:off x="4444" y="73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2"/>
            <p:cNvSpPr/>
            <p:nvPr/>
          </p:nvSpPr>
          <p:spPr>
            <a:xfrm>
              <a:off x="3803" y="79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3"/>
            <p:cNvSpPr/>
            <p:nvPr/>
          </p:nvSpPr>
          <p:spPr>
            <a:xfrm>
              <a:off x="3834" y="80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4"/>
            <p:cNvSpPr/>
            <p:nvPr/>
          </p:nvSpPr>
          <p:spPr>
            <a:xfrm>
              <a:off x="3940" y="79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5"/>
            <p:cNvSpPr/>
            <p:nvPr/>
          </p:nvSpPr>
          <p:spPr>
            <a:xfrm>
              <a:off x="9187" y="37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6"/>
            <p:cNvSpPr/>
            <p:nvPr/>
          </p:nvSpPr>
          <p:spPr>
            <a:xfrm>
              <a:off x="4329" y="71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t1877"/>
            <p:cNvSpPr/>
            <p:nvPr/>
          </p:nvSpPr>
          <p:spPr>
            <a:xfrm>
              <a:off x="3966" y="78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t1878"/>
            <p:cNvSpPr/>
            <p:nvPr/>
          </p:nvSpPr>
          <p:spPr>
            <a:xfrm>
              <a:off x="4273" y="71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t1879"/>
            <p:cNvSpPr/>
            <p:nvPr/>
          </p:nvSpPr>
          <p:spPr>
            <a:xfrm>
              <a:off x="3685" y="82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t1880"/>
            <p:cNvSpPr/>
            <p:nvPr/>
          </p:nvSpPr>
          <p:spPr>
            <a:xfrm>
              <a:off x="3689" y="80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t1881"/>
            <p:cNvSpPr/>
            <p:nvPr/>
          </p:nvSpPr>
          <p:spPr>
            <a:xfrm>
              <a:off x="3519" y="80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1882"/>
            <p:cNvSpPr/>
            <p:nvPr/>
          </p:nvSpPr>
          <p:spPr>
            <a:xfrm>
              <a:off x="9072" y="42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1883"/>
            <p:cNvSpPr/>
            <p:nvPr/>
          </p:nvSpPr>
          <p:spPr>
            <a:xfrm>
              <a:off x="3611" y="81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4"/>
            <p:cNvSpPr/>
            <p:nvPr/>
          </p:nvSpPr>
          <p:spPr>
            <a:xfrm>
              <a:off x="3718" y="83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5"/>
            <p:cNvSpPr/>
            <p:nvPr/>
          </p:nvSpPr>
          <p:spPr>
            <a:xfrm>
              <a:off x="7938" y="41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6"/>
            <p:cNvSpPr/>
            <p:nvPr/>
          </p:nvSpPr>
          <p:spPr>
            <a:xfrm>
              <a:off x="4500" y="70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7"/>
            <p:cNvSpPr/>
            <p:nvPr/>
          </p:nvSpPr>
          <p:spPr>
            <a:xfrm>
              <a:off x="3865" y="79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8"/>
            <p:cNvSpPr/>
            <p:nvPr/>
          </p:nvSpPr>
          <p:spPr>
            <a:xfrm>
              <a:off x="3826" y="78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9"/>
            <p:cNvSpPr/>
            <p:nvPr/>
          </p:nvSpPr>
          <p:spPr>
            <a:xfrm>
              <a:off x="3620" y="81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0"/>
            <p:cNvSpPr/>
            <p:nvPr/>
          </p:nvSpPr>
          <p:spPr>
            <a:xfrm>
              <a:off x="3505" y="82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1"/>
            <p:cNvSpPr/>
            <p:nvPr/>
          </p:nvSpPr>
          <p:spPr>
            <a:xfrm>
              <a:off x="8211" y="41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2"/>
            <p:cNvSpPr/>
            <p:nvPr/>
          </p:nvSpPr>
          <p:spPr>
            <a:xfrm>
              <a:off x="3808" y="76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3"/>
            <p:cNvSpPr/>
            <p:nvPr/>
          </p:nvSpPr>
          <p:spPr>
            <a:xfrm>
              <a:off x="3568" y="80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4"/>
            <p:cNvSpPr/>
            <p:nvPr/>
          </p:nvSpPr>
          <p:spPr>
            <a:xfrm>
              <a:off x="3862" y="81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5"/>
            <p:cNvSpPr/>
            <p:nvPr/>
          </p:nvSpPr>
          <p:spPr>
            <a:xfrm>
              <a:off x="3881" y="78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6"/>
            <p:cNvSpPr/>
            <p:nvPr/>
          </p:nvSpPr>
          <p:spPr>
            <a:xfrm>
              <a:off x="3635" y="83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7"/>
            <p:cNvSpPr/>
            <p:nvPr/>
          </p:nvSpPr>
          <p:spPr>
            <a:xfrm>
              <a:off x="3652" y="82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8"/>
            <p:cNvSpPr/>
            <p:nvPr/>
          </p:nvSpPr>
          <p:spPr>
            <a:xfrm>
              <a:off x="3411" y="80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9"/>
            <p:cNvSpPr/>
            <p:nvPr/>
          </p:nvSpPr>
          <p:spPr>
            <a:xfrm>
              <a:off x="3607" y="80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0"/>
            <p:cNvSpPr/>
            <p:nvPr/>
          </p:nvSpPr>
          <p:spPr>
            <a:xfrm>
              <a:off x="3503" y="81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1"/>
            <p:cNvSpPr/>
            <p:nvPr/>
          </p:nvSpPr>
          <p:spPr>
            <a:xfrm>
              <a:off x="4028" y="80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2"/>
            <p:cNvSpPr/>
            <p:nvPr/>
          </p:nvSpPr>
          <p:spPr>
            <a:xfrm>
              <a:off x="3628" y="82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3"/>
            <p:cNvSpPr/>
            <p:nvPr/>
          </p:nvSpPr>
          <p:spPr>
            <a:xfrm>
              <a:off x="3690" y="80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4"/>
            <p:cNvSpPr/>
            <p:nvPr/>
          </p:nvSpPr>
          <p:spPr>
            <a:xfrm>
              <a:off x="3753" y="80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5"/>
            <p:cNvSpPr/>
            <p:nvPr/>
          </p:nvSpPr>
          <p:spPr>
            <a:xfrm>
              <a:off x="3848" y="78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6"/>
            <p:cNvSpPr/>
            <p:nvPr/>
          </p:nvSpPr>
          <p:spPr>
            <a:xfrm>
              <a:off x="3742" y="80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7"/>
            <p:cNvSpPr/>
            <p:nvPr/>
          </p:nvSpPr>
          <p:spPr>
            <a:xfrm>
              <a:off x="3362" y="79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8"/>
            <p:cNvSpPr/>
            <p:nvPr/>
          </p:nvSpPr>
          <p:spPr>
            <a:xfrm>
              <a:off x="3802" y="81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9"/>
            <p:cNvSpPr/>
            <p:nvPr/>
          </p:nvSpPr>
          <p:spPr>
            <a:xfrm>
              <a:off x="4582" y="71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0"/>
            <p:cNvSpPr/>
            <p:nvPr/>
          </p:nvSpPr>
          <p:spPr>
            <a:xfrm>
              <a:off x="4307" y="68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1"/>
            <p:cNvSpPr/>
            <p:nvPr/>
          </p:nvSpPr>
          <p:spPr>
            <a:xfrm>
              <a:off x="3587" y="84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2"/>
            <p:cNvSpPr/>
            <p:nvPr/>
          </p:nvSpPr>
          <p:spPr>
            <a:xfrm>
              <a:off x="3674" y="78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3"/>
            <p:cNvSpPr/>
            <p:nvPr/>
          </p:nvSpPr>
          <p:spPr>
            <a:xfrm>
              <a:off x="3673" y="81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4"/>
            <p:cNvSpPr/>
            <p:nvPr/>
          </p:nvSpPr>
          <p:spPr>
            <a:xfrm>
              <a:off x="3534" y="80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5"/>
            <p:cNvSpPr/>
            <p:nvPr/>
          </p:nvSpPr>
          <p:spPr>
            <a:xfrm>
              <a:off x="9193" y="39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6"/>
            <p:cNvSpPr/>
            <p:nvPr/>
          </p:nvSpPr>
          <p:spPr>
            <a:xfrm>
              <a:off x="3561" y="80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7"/>
            <p:cNvSpPr/>
            <p:nvPr/>
          </p:nvSpPr>
          <p:spPr>
            <a:xfrm>
              <a:off x="9178" y="39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8"/>
            <p:cNvSpPr/>
            <p:nvPr/>
          </p:nvSpPr>
          <p:spPr>
            <a:xfrm>
              <a:off x="3670" y="79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9"/>
            <p:cNvSpPr/>
            <p:nvPr/>
          </p:nvSpPr>
          <p:spPr>
            <a:xfrm>
              <a:off x="4550" y="71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0"/>
            <p:cNvSpPr/>
            <p:nvPr/>
          </p:nvSpPr>
          <p:spPr>
            <a:xfrm>
              <a:off x="3538" y="78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1"/>
            <p:cNvSpPr/>
            <p:nvPr/>
          </p:nvSpPr>
          <p:spPr>
            <a:xfrm>
              <a:off x="3924" y="80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2"/>
            <p:cNvSpPr/>
            <p:nvPr/>
          </p:nvSpPr>
          <p:spPr>
            <a:xfrm>
              <a:off x="4355" y="70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3"/>
            <p:cNvSpPr/>
            <p:nvPr/>
          </p:nvSpPr>
          <p:spPr>
            <a:xfrm>
              <a:off x="3807" y="76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4"/>
            <p:cNvSpPr/>
            <p:nvPr/>
          </p:nvSpPr>
          <p:spPr>
            <a:xfrm>
              <a:off x="8055" y="38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5"/>
            <p:cNvSpPr/>
            <p:nvPr/>
          </p:nvSpPr>
          <p:spPr>
            <a:xfrm>
              <a:off x="3702" y="79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6"/>
            <p:cNvSpPr/>
            <p:nvPr/>
          </p:nvSpPr>
          <p:spPr>
            <a:xfrm>
              <a:off x="3971" y="78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7"/>
            <p:cNvSpPr/>
            <p:nvPr/>
          </p:nvSpPr>
          <p:spPr>
            <a:xfrm>
              <a:off x="3682" y="82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8"/>
            <p:cNvSpPr/>
            <p:nvPr/>
          </p:nvSpPr>
          <p:spPr>
            <a:xfrm>
              <a:off x="3437" y="81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9"/>
            <p:cNvSpPr/>
            <p:nvPr/>
          </p:nvSpPr>
          <p:spPr>
            <a:xfrm>
              <a:off x="4258" y="68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0"/>
            <p:cNvSpPr/>
            <p:nvPr/>
          </p:nvSpPr>
          <p:spPr>
            <a:xfrm>
              <a:off x="3504" y="81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1"/>
            <p:cNvSpPr/>
            <p:nvPr/>
          </p:nvSpPr>
          <p:spPr>
            <a:xfrm>
              <a:off x="7682" y="37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2"/>
            <p:cNvSpPr/>
            <p:nvPr/>
          </p:nvSpPr>
          <p:spPr>
            <a:xfrm>
              <a:off x="3760" y="79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3"/>
            <p:cNvSpPr/>
            <p:nvPr/>
          </p:nvSpPr>
          <p:spPr>
            <a:xfrm>
              <a:off x="3946" y="80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4"/>
            <p:cNvSpPr/>
            <p:nvPr/>
          </p:nvSpPr>
          <p:spPr>
            <a:xfrm>
              <a:off x="3558" y="80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5"/>
            <p:cNvSpPr/>
            <p:nvPr/>
          </p:nvSpPr>
          <p:spPr>
            <a:xfrm>
              <a:off x="3523" y="82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6"/>
            <p:cNvSpPr/>
            <p:nvPr/>
          </p:nvSpPr>
          <p:spPr>
            <a:xfrm>
              <a:off x="3749" y="78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7"/>
            <p:cNvSpPr/>
            <p:nvPr/>
          </p:nvSpPr>
          <p:spPr>
            <a:xfrm>
              <a:off x="3453" y="84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8"/>
            <p:cNvSpPr/>
            <p:nvPr/>
          </p:nvSpPr>
          <p:spPr>
            <a:xfrm>
              <a:off x="3956" y="81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9"/>
            <p:cNvSpPr/>
            <p:nvPr/>
          </p:nvSpPr>
          <p:spPr>
            <a:xfrm>
              <a:off x="3775" y="80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0"/>
            <p:cNvSpPr/>
            <p:nvPr/>
          </p:nvSpPr>
          <p:spPr>
            <a:xfrm>
              <a:off x="3324" y="81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1"/>
            <p:cNvSpPr/>
            <p:nvPr/>
          </p:nvSpPr>
          <p:spPr>
            <a:xfrm>
              <a:off x="3753" y="78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2"/>
            <p:cNvSpPr/>
            <p:nvPr/>
          </p:nvSpPr>
          <p:spPr>
            <a:xfrm>
              <a:off x="3898" y="77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3"/>
            <p:cNvSpPr/>
            <p:nvPr/>
          </p:nvSpPr>
          <p:spPr>
            <a:xfrm>
              <a:off x="3820" y="80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4"/>
            <p:cNvSpPr/>
            <p:nvPr/>
          </p:nvSpPr>
          <p:spPr>
            <a:xfrm>
              <a:off x="3685" y="83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5"/>
            <p:cNvSpPr/>
            <p:nvPr/>
          </p:nvSpPr>
          <p:spPr>
            <a:xfrm>
              <a:off x="9125" y="37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6"/>
            <p:cNvSpPr/>
            <p:nvPr/>
          </p:nvSpPr>
          <p:spPr>
            <a:xfrm>
              <a:off x="4283" y="70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7"/>
            <p:cNvSpPr/>
            <p:nvPr/>
          </p:nvSpPr>
          <p:spPr>
            <a:xfrm>
              <a:off x="3824" y="77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8"/>
            <p:cNvSpPr/>
            <p:nvPr/>
          </p:nvSpPr>
          <p:spPr>
            <a:xfrm>
              <a:off x="7583" y="38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9"/>
            <p:cNvSpPr/>
            <p:nvPr/>
          </p:nvSpPr>
          <p:spPr>
            <a:xfrm>
              <a:off x="4401" y="72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0"/>
            <p:cNvSpPr/>
            <p:nvPr/>
          </p:nvSpPr>
          <p:spPr>
            <a:xfrm>
              <a:off x="4266" y="70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1"/>
            <p:cNvSpPr/>
            <p:nvPr/>
          </p:nvSpPr>
          <p:spPr>
            <a:xfrm>
              <a:off x="3566" y="82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2"/>
            <p:cNvSpPr/>
            <p:nvPr/>
          </p:nvSpPr>
          <p:spPr>
            <a:xfrm>
              <a:off x="3549" y="80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3"/>
            <p:cNvSpPr/>
            <p:nvPr/>
          </p:nvSpPr>
          <p:spPr>
            <a:xfrm>
              <a:off x="3682" y="79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4"/>
            <p:cNvSpPr/>
            <p:nvPr/>
          </p:nvSpPr>
          <p:spPr>
            <a:xfrm>
              <a:off x="4004" y="80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5"/>
            <p:cNvSpPr/>
            <p:nvPr/>
          </p:nvSpPr>
          <p:spPr>
            <a:xfrm>
              <a:off x="3785" y="81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6"/>
            <p:cNvSpPr/>
            <p:nvPr/>
          </p:nvSpPr>
          <p:spPr>
            <a:xfrm>
              <a:off x="3958" y="82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7"/>
            <p:cNvSpPr/>
            <p:nvPr/>
          </p:nvSpPr>
          <p:spPr>
            <a:xfrm>
              <a:off x="3732" y="79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8"/>
            <p:cNvSpPr/>
            <p:nvPr/>
          </p:nvSpPr>
          <p:spPr>
            <a:xfrm>
              <a:off x="3691" y="80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9"/>
            <p:cNvSpPr/>
            <p:nvPr/>
          </p:nvSpPr>
          <p:spPr>
            <a:xfrm>
              <a:off x="3875" y="80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0"/>
            <p:cNvSpPr/>
            <p:nvPr/>
          </p:nvSpPr>
          <p:spPr>
            <a:xfrm>
              <a:off x="3892" y="81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1"/>
            <p:cNvSpPr/>
            <p:nvPr/>
          </p:nvSpPr>
          <p:spPr>
            <a:xfrm>
              <a:off x="3821" y="82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2"/>
            <p:cNvSpPr/>
            <p:nvPr/>
          </p:nvSpPr>
          <p:spPr>
            <a:xfrm>
              <a:off x="3853" y="80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3"/>
            <p:cNvSpPr/>
            <p:nvPr/>
          </p:nvSpPr>
          <p:spPr>
            <a:xfrm>
              <a:off x="3854" y="80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4"/>
            <p:cNvSpPr/>
            <p:nvPr/>
          </p:nvSpPr>
          <p:spPr>
            <a:xfrm>
              <a:off x="3562" y="78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5"/>
            <p:cNvSpPr/>
            <p:nvPr/>
          </p:nvSpPr>
          <p:spPr>
            <a:xfrm>
              <a:off x="3778" y="79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6"/>
            <p:cNvSpPr/>
            <p:nvPr/>
          </p:nvSpPr>
          <p:spPr>
            <a:xfrm>
              <a:off x="3403" y="80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7"/>
            <p:cNvSpPr/>
            <p:nvPr/>
          </p:nvSpPr>
          <p:spPr>
            <a:xfrm>
              <a:off x="3627" y="82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8"/>
            <p:cNvSpPr/>
            <p:nvPr/>
          </p:nvSpPr>
          <p:spPr>
            <a:xfrm>
              <a:off x="4313" y="70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9"/>
            <p:cNvSpPr/>
            <p:nvPr/>
          </p:nvSpPr>
          <p:spPr>
            <a:xfrm>
              <a:off x="3893" y="78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0"/>
            <p:cNvSpPr/>
            <p:nvPr/>
          </p:nvSpPr>
          <p:spPr>
            <a:xfrm>
              <a:off x="4007" y="83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1"/>
            <p:cNvSpPr/>
            <p:nvPr/>
          </p:nvSpPr>
          <p:spPr>
            <a:xfrm>
              <a:off x="4521" y="68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2"/>
            <p:cNvSpPr/>
            <p:nvPr/>
          </p:nvSpPr>
          <p:spPr>
            <a:xfrm>
              <a:off x="3948" y="78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3"/>
            <p:cNvSpPr/>
            <p:nvPr/>
          </p:nvSpPr>
          <p:spPr>
            <a:xfrm>
              <a:off x="3719" y="80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4"/>
            <p:cNvSpPr/>
            <p:nvPr/>
          </p:nvSpPr>
          <p:spPr>
            <a:xfrm>
              <a:off x="3838" y="79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5"/>
            <p:cNvSpPr/>
            <p:nvPr/>
          </p:nvSpPr>
          <p:spPr>
            <a:xfrm>
              <a:off x="3576" y="80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6"/>
            <p:cNvSpPr/>
            <p:nvPr/>
          </p:nvSpPr>
          <p:spPr>
            <a:xfrm>
              <a:off x="3544" y="83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7"/>
            <p:cNvSpPr/>
            <p:nvPr/>
          </p:nvSpPr>
          <p:spPr>
            <a:xfrm>
              <a:off x="3826" y="81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8"/>
            <p:cNvSpPr/>
            <p:nvPr/>
          </p:nvSpPr>
          <p:spPr>
            <a:xfrm>
              <a:off x="4248" y="70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9"/>
            <p:cNvSpPr/>
            <p:nvPr/>
          </p:nvSpPr>
          <p:spPr>
            <a:xfrm>
              <a:off x="4392" y="72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0"/>
            <p:cNvSpPr/>
            <p:nvPr/>
          </p:nvSpPr>
          <p:spPr>
            <a:xfrm>
              <a:off x="3834" y="78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1"/>
            <p:cNvSpPr/>
            <p:nvPr/>
          </p:nvSpPr>
          <p:spPr>
            <a:xfrm>
              <a:off x="3441" y="81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2"/>
            <p:cNvSpPr/>
            <p:nvPr/>
          </p:nvSpPr>
          <p:spPr>
            <a:xfrm>
              <a:off x="3679" y="82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3"/>
            <p:cNvSpPr/>
            <p:nvPr/>
          </p:nvSpPr>
          <p:spPr>
            <a:xfrm>
              <a:off x="3908" y="81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4"/>
            <p:cNvSpPr/>
            <p:nvPr/>
          </p:nvSpPr>
          <p:spPr>
            <a:xfrm>
              <a:off x="6520" y="365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5"/>
            <p:cNvSpPr/>
            <p:nvPr/>
          </p:nvSpPr>
          <p:spPr>
            <a:xfrm>
              <a:off x="9133" y="39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6"/>
            <p:cNvSpPr/>
            <p:nvPr/>
          </p:nvSpPr>
          <p:spPr>
            <a:xfrm>
              <a:off x="4468" y="70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7"/>
            <p:cNvSpPr/>
            <p:nvPr/>
          </p:nvSpPr>
          <p:spPr>
            <a:xfrm>
              <a:off x="3572" y="78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8"/>
            <p:cNvSpPr/>
            <p:nvPr/>
          </p:nvSpPr>
          <p:spPr>
            <a:xfrm>
              <a:off x="4434" y="72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9"/>
            <p:cNvSpPr/>
            <p:nvPr/>
          </p:nvSpPr>
          <p:spPr>
            <a:xfrm>
              <a:off x="3792" y="80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0"/>
            <p:cNvSpPr/>
            <p:nvPr/>
          </p:nvSpPr>
          <p:spPr>
            <a:xfrm>
              <a:off x="3563" y="79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1"/>
            <p:cNvSpPr/>
            <p:nvPr/>
          </p:nvSpPr>
          <p:spPr>
            <a:xfrm>
              <a:off x="7675" y="40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2"/>
            <p:cNvSpPr/>
            <p:nvPr/>
          </p:nvSpPr>
          <p:spPr>
            <a:xfrm>
              <a:off x="4330" y="70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3"/>
            <p:cNvSpPr/>
            <p:nvPr/>
          </p:nvSpPr>
          <p:spPr>
            <a:xfrm>
              <a:off x="3685" y="78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4"/>
            <p:cNvSpPr/>
            <p:nvPr/>
          </p:nvSpPr>
          <p:spPr>
            <a:xfrm>
              <a:off x="4461" y="70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5"/>
            <p:cNvSpPr/>
            <p:nvPr/>
          </p:nvSpPr>
          <p:spPr>
            <a:xfrm>
              <a:off x="3702" y="79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6"/>
            <p:cNvSpPr/>
            <p:nvPr/>
          </p:nvSpPr>
          <p:spPr>
            <a:xfrm>
              <a:off x="3962" y="79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7"/>
            <p:cNvSpPr/>
            <p:nvPr/>
          </p:nvSpPr>
          <p:spPr>
            <a:xfrm>
              <a:off x="4322" y="69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8"/>
            <p:cNvSpPr/>
            <p:nvPr/>
          </p:nvSpPr>
          <p:spPr>
            <a:xfrm>
              <a:off x="3899" y="79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9"/>
            <p:cNvSpPr/>
            <p:nvPr/>
          </p:nvSpPr>
          <p:spPr>
            <a:xfrm>
              <a:off x="3377" y="85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0"/>
            <p:cNvSpPr/>
            <p:nvPr/>
          </p:nvSpPr>
          <p:spPr>
            <a:xfrm>
              <a:off x="3363" y="84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1"/>
            <p:cNvSpPr/>
            <p:nvPr/>
          </p:nvSpPr>
          <p:spPr>
            <a:xfrm>
              <a:off x="3665" y="82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2"/>
            <p:cNvSpPr/>
            <p:nvPr/>
          </p:nvSpPr>
          <p:spPr>
            <a:xfrm>
              <a:off x="3938" y="79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3"/>
            <p:cNvSpPr/>
            <p:nvPr/>
          </p:nvSpPr>
          <p:spPr>
            <a:xfrm>
              <a:off x="3532" y="82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4"/>
            <p:cNvSpPr/>
            <p:nvPr/>
          </p:nvSpPr>
          <p:spPr>
            <a:xfrm>
              <a:off x="3562" y="81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5"/>
            <p:cNvSpPr/>
            <p:nvPr/>
          </p:nvSpPr>
          <p:spPr>
            <a:xfrm>
              <a:off x="3522" y="82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6"/>
            <p:cNvSpPr/>
            <p:nvPr/>
          </p:nvSpPr>
          <p:spPr>
            <a:xfrm>
              <a:off x="3805" y="80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7"/>
            <p:cNvSpPr/>
            <p:nvPr/>
          </p:nvSpPr>
          <p:spPr>
            <a:xfrm>
              <a:off x="3859" y="78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8"/>
            <p:cNvSpPr/>
            <p:nvPr/>
          </p:nvSpPr>
          <p:spPr>
            <a:xfrm>
              <a:off x="3684" y="80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9"/>
            <p:cNvSpPr/>
            <p:nvPr/>
          </p:nvSpPr>
          <p:spPr>
            <a:xfrm>
              <a:off x="3849" y="78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0"/>
            <p:cNvSpPr/>
            <p:nvPr/>
          </p:nvSpPr>
          <p:spPr>
            <a:xfrm>
              <a:off x="3446" y="81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1"/>
            <p:cNvSpPr/>
            <p:nvPr/>
          </p:nvSpPr>
          <p:spPr>
            <a:xfrm>
              <a:off x="4033" y="80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2"/>
            <p:cNvSpPr/>
            <p:nvPr/>
          </p:nvSpPr>
          <p:spPr>
            <a:xfrm>
              <a:off x="3990" y="78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3"/>
            <p:cNvSpPr/>
            <p:nvPr/>
          </p:nvSpPr>
          <p:spPr>
            <a:xfrm>
              <a:off x="3733" y="81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4"/>
            <p:cNvSpPr/>
            <p:nvPr/>
          </p:nvSpPr>
          <p:spPr>
            <a:xfrm>
              <a:off x="3642" y="81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5"/>
            <p:cNvSpPr/>
            <p:nvPr/>
          </p:nvSpPr>
          <p:spPr>
            <a:xfrm>
              <a:off x="3954" y="81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6"/>
            <p:cNvSpPr/>
            <p:nvPr/>
          </p:nvSpPr>
          <p:spPr>
            <a:xfrm>
              <a:off x="3604" y="80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7"/>
            <p:cNvSpPr/>
            <p:nvPr/>
          </p:nvSpPr>
          <p:spPr>
            <a:xfrm>
              <a:off x="4441" y="74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8"/>
            <p:cNvSpPr/>
            <p:nvPr/>
          </p:nvSpPr>
          <p:spPr>
            <a:xfrm>
              <a:off x="3748" y="79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9"/>
            <p:cNvSpPr/>
            <p:nvPr/>
          </p:nvSpPr>
          <p:spPr>
            <a:xfrm>
              <a:off x="3888" y="80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0"/>
            <p:cNvSpPr/>
            <p:nvPr/>
          </p:nvSpPr>
          <p:spPr>
            <a:xfrm>
              <a:off x="3744" y="77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1"/>
            <p:cNvSpPr/>
            <p:nvPr/>
          </p:nvSpPr>
          <p:spPr>
            <a:xfrm>
              <a:off x="3922" y="81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2"/>
            <p:cNvSpPr/>
            <p:nvPr/>
          </p:nvSpPr>
          <p:spPr>
            <a:xfrm>
              <a:off x="3508" y="82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3"/>
            <p:cNvSpPr/>
            <p:nvPr/>
          </p:nvSpPr>
          <p:spPr>
            <a:xfrm>
              <a:off x="3994" y="80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4"/>
            <p:cNvSpPr/>
            <p:nvPr/>
          </p:nvSpPr>
          <p:spPr>
            <a:xfrm>
              <a:off x="3857" y="80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5"/>
            <p:cNvSpPr/>
            <p:nvPr/>
          </p:nvSpPr>
          <p:spPr>
            <a:xfrm>
              <a:off x="3834" y="83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6"/>
            <p:cNvSpPr/>
            <p:nvPr/>
          </p:nvSpPr>
          <p:spPr>
            <a:xfrm>
              <a:off x="3710" y="79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7"/>
            <p:cNvSpPr/>
            <p:nvPr/>
          </p:nvSpPr>
          <p:spPr>
            <a:xfrm>
              <a:off x="3955" y="79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8"/>
            <p:cNvSpPr/>
            <p:nvPr/>
          </p:nvSpPr>
          <p:spPr>
            <a:xfrm>
              <a:off x="3598" y="79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9"/>
            <p:cNvSpPr/>
            <p:nvPr/>
          </p:nvSpPr>
          <p:spPr>
            <a:xfrm>
              <a:off x="7954" y="38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0"/>
            <p:cNvSpPr/>
            <p:nvPr/>
          </p:nvSpPr>
          <p:spPr>
            <a:xfrm>
              <a:off x="3822" y="82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1"/>
            <p:cNvSpPr/>
            <p:nvPr/>
          </p:nvSpPr>
          <p:spPr>
            <a:xfrm>
              <a:off x="3699" y="81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2"/>
            <p:cNvSpPr/>
            <p:nvPr/>
          </p:nvSpPr>
          <p:spPr>
            <a:xfrm>
              <a:off x="3880" y="80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3"/>
            <p:cNvSpPr/>
            <p:nvPr/>
          </p:nvSpPr>
          <p:spPr>
            <a:xfrm>
              <a:off x="8468" y="41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4"/>
            <p:cNvSpPr/>
            <p:nvPr/>
          </p:nvSpPr>
          <p:spPr>
            <a:xfrm>
              <a:off x="9085" y="39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5"/>
            <p:cNvSpPr/>
            <p:nvPr/>
          </p:nvSpPr>
          <p:spPr>
            <a:xfrm>
              <a:off x="3926" y="79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6"/>
            <p:cNvSpPr/>
            <p:nvPr/>
          </p:nvSpPr>
          <p:spPr>
            <a:xfrm>
              <a:off x="4250" y="70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7"/>
            <p:cNvSpPr/>
            <p:nvPr/>
          </p:nvSpPr>
          <p:spPr>
            <a:xfrm>
              <a:off x="3518" y="81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8"/>
            <p:cNvSpPr/>
            <p:nvPr/>
          </p:nvSpPr>
          <p:spPr>
            <a:xfrm>
              <a:off x="9161" y="41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9"/>
            <p:cNvSpPr/>
            <p:nvPr/>
          </p:nvSpPr>
          <p:spPr>
            <a:xfrm>
              <a:off x="4432" y="72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0"/>
            <p:cNvSpPr/>
            <p:nvPr/>
          </p:nvSpPr>
          <p:spPr>
            <a:xfrm>
              <a:off x="3910" y="79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1"/>
            <p:cNvSpPr/>
            <p:nvPr/>
          </p:nvSpPr>
          <p:spPr>
            <a:xfrm>
              <a:off x="3676" y="81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2"/>
            <p:cNvSpPr/>
            <p:nvPr/>
          </p:nvSpPr>
          <p:spPr>
            <a:xfrm>
              <a:off x="3790" y="82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3"/>
            <p:cNvSpPr/>
            <p:nvPr/>
          </p:nvSpPr>
          <p:spPr>
            <a:xfrm>
              <a:off x="4451" y="71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4"/>
            <p:cNvSpPr/>
            <p:nvPr/>
          </p:nvSpPr>
          <p:spPr>
            <a:xfrm>
              <a:off x="3723" y="82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5"/>
            <p:cNvSpPr/>
            <p:nvPr/>
          </p:nvSpPr>
          <p:spPr>
            <a:xfrm>
              <a:off x="3870" y="79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6"/>
            <p:cNvSpPr/>
            <p:nvPr/>
          </p:nvSpPr>
          <p:spPr>
            <a:xfrm>
              <a:off x="3677" y="79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7"/>
            <p:cNvSpPr/>
            <p:nvPr/>
          </p:nvSpPr>
          <p:spPr>
            <a:xfrm>
              <a:off x="3673" y="82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8"/>
            <p:cNvSpPr/>
            <p:nvPr/>
          </p:nvSpPr>
          <p:spPr>
            <a:xfrm>
              <a:off x="3585" y="81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9"/>
            <p:cNvSpPr/>
            <p:nvPr/>
          </p:nvSpPr>
          <p:spPr>
            <a:xfrm>
              <a:off x="3853" y="79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0"/>
            <p:cNvSpPr/>
            <p:nvPr/>
          </p:nvSpPr>
          <p:spPr>
            <a:xfrm>
              <a:off x="4302" y="69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1"/>
            <p:cNvSpPr/>
            <p:nvPr/>
          </p:nvSpPr>
          <p:spPr>
            <a:xfrm>
              <a:off x="3572" y="81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2"/>
            <p:cNvSpPr/>
            <p:nvPr/>
          </p:nvSpPr>
          <p:spPr>
            <a:xfrm>
              <a:off x="3615" y="78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3"/>
            <p:cNvSpPr/>
            <p:nvPr/>
          </p:nvSpPr>
          <p:spPr>
            <a:xfrm>
              <a:off x="3664" y="82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4"/>
            <p:cNvSpPr/>
            <p:nvPr/>
          </p:nvSpPr>
          <p:spPr>
            <a:xfrm>
              <a:off x="9374" y="37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5"/>
            <p:cNvSpPr/>
            <p:nvPr/>
          </p:nvSpPr>
          <p:spPr>
            <a:xfrm>
              <a:off x="3743" y="79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6"/>
            <p:cNvSpPr/>
            <p:nvPr/>
          </p:nvSpPr>
          <p:spPr>
            <a:xfrm>
              <a:off x="3295" y="81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7"/>
            <p:cNvSpPr/>
            <p:nvPr/>
          </p:nvSpPr>
          <p:spPr>
            <a:xfrm>
              <a:off x="3581" y="82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8"/>
            <p:cNvSpPr/>
            <p:nvPr/>
          </p:nvSpPr>
          <p:spPr>
            <a:xfrm>
              <a:off x="4470" y="71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9"/>
            <p:cNvSpPr/>
            <p:nvPr/>
          </p:nvSpPr>
          <p:spPr>
            <a:xfrm>
              <a:off x="4665" y="75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0"/>
            <p:cNvSpPr/>
            <p:nvPr/>
          </p:nvSpPr>
          <p:spPr>
            <a:xfrm>
              <a:off x="9098" y="38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1"/>
            <p:cNvSpPr/>
            <p:nvPr/>
          </p:nvSpPr>
          <p:spPr>
            <a:xfrm>
              <a:off x="4272" y="70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2"/>
            <p:cNvSpPr/>
            <p:nvPr/>
          </p:nvSpPr>
          <p:spPr>
            <a:xfrm>
              <a:off x="9162" y="39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3"/>
            <p:cNvSpPr/>
            <p:nvPr/>
          </p:nvSpPr>
          <p:spPr>
            <a:xfrm>
              <a:off x="3710" y="81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4"/>
            <p:cNvSpPr/>
            <p:nvPr/>
          </p:nvSpPr>
          <p:spPr>
            <a:xfrm>
              <a:off x="3814" y="79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5"/>
            <p:cNvSpPr/>
            <p:nvPr/>
          </p:nvSpPr>
          <p:spPr>
            <a:xfrm>
              <a:off x="3854" y="79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6"/>
            <p:cNvSpPr/>
            <p:nvPr/>
          </p:nvSpPr>
          <p:spPr>
            <a:xfrm>
              <a:off x="3564" y="81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7"/>
            <p:cNvSpPr/>
            <p:nvPr/>
          </p:nvSpPr>
          <p:spPr>
            <a:xfrm>
              <a:off x="3872" y="79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8"/>
            <p:cNvSpPr/>
            <p:nvPr/>
          </p:nvSpPr>
          <p:spPr>
            <a:xfrm>
              <a:off x="3540" y="81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9"/>
            <p:cNvSpPr/>
            <p:nvPr/>
          </p:nvSpPr>
          <p:spPr>
            <a:xfrm>
              <a:off x="3637" y="80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0"/>
            <p:cNvSpPr/>
            <p:nvPr/>
          </p:nvSpPr>
          <p:spPr>
            <a:xfrm>
              <a:off x="3485" y="82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1"/>
            <p:cNvSpPr/>
            <p:nvPr/>
          </p:nvSpPr>
          <p:spPr>
            <a:xfrm>
              <a:off x="3600" y="80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2"/>
            <p:cNvSpPr/>
            <p:nvPr/>
          </p:nvSpPr>
          <p:spPr>
            <a:xfrm>
              <a:off x="3607" y="79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3"/>
            <p:cNvSpPr/>
            <p:nvPr/>
          </p:nvSpPr>
          <p:spPr>
            <a:xfrm>
              <a:off x="4289" y="69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4"/>
            <p:cNvSpPr/>
            <p:nvPr/>
          </p:nvSpPr>
          <p:spPr>
            <a:xfrm>
              <a:off x="3713" y="80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5"/>
            <p:cNvSpPr/>
            <p:nvPr/>
          </p:nvSpPr>
          <p:spPr>
            <a:xfrm>
              <a:off x="4248" y="69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6"/>
            <p:cNvSpPr/>
            <p:nvPr/>
          </p:nvSpPr>
          <p:spPr>
            <a:xfrm>
              <a:off x="3778" y="80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7"/>
            <p:cNvSpPr/>
            <p:nvPr/>
          </p:nvSpPr>
          <p:spPr>
            <a:xfrm>
              <a:off x="3558" y="80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8"/>
            <p:cNvSpPr/>
            <p:nvPr/>
          </p:nvSpPr>
          <p:spPr>
            <a:xfrm>
              <a:off x="3647" y="84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9"/>
            <p:cNvSpPr/>
            <p:nvPr/>
          </p:nvSpPr>
          <p:spPr>
            <a:xfrm>
              <a:off x="3640" y="81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0"/>
            <p:cNvSpPr/>
            <p:nvPr/>
          </p:nvSpPr>
          <p:spPr>
            <a:xfrm>
              <a:off x="3826" y="78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1"/>
            <p:cNvSpPr/>
            <p:nvPr/>
          </p:nvSpPr>
          <p:spPr>
            <a:xfrm>
              <a:off x="3623" y="79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2"/>
            <p:cNvSpPr/>
            <p:nvPr/>
          </p:nvSpPr>
          <p:spPr>
            <a:xfrm>
              <a:off x="3601" y="84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3"/>
            <p:cNvSpPr/>
            <p:nvPr/>
          </p:nvSpPr>
          <p:spPr>
            <a:xfrm>
              <a:off x="4004" y="80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4"/>
            <p:cNvSpPr/>
            <p:nvPr/>
          </p:nvSpPr>
          <p:spPr>
            <a:xfrm>
              <a:off x="3737" y="79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5"/>
            <p:cNvSpPr/>
            <p:nvPr/>
          </p:nvSpPr>
          <p:spPr>
            <a:xfrm>
              <a:off x="3540" y="81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6"/>
            <p:cNvSpPr/>
            <p:nvPr/>
          </p:nvSpPr>
          <p:spPr>
            <a:xfrm>
              <a:off x="3958" y="79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7"/>
            <p:cNvSpPr/>
            <p:nvPr/>
          </p:nvSpPr>
          <p:spPr>
            <a:xfrm>
              <a:off x="4403" y="69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8"/>
            <p:cNvSpPr/>
            <p:nvPr/>
          </p:nvSpPr>
          <p:spPr>
            <a:xfrm>
              <a:off x="3375" y="88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9"/>
            <p:cNvSpPr/>
            <p:nvPr/>
          </p:nvSpPr>
          <p:spPr>
            <a:xfrm>
              <a:off x="3904" y="78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0"/>
            <p:cNvSpPr/>
            <p:nvPr/>
          </p:nvSpPr>
          <p:spPr>
            <a:xfrm>
              <a:off x="3863" y="81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1"/>
            <p:cNvSpPr/>
            <p:nvPr/>
          </p:nvSpPr>
          <p:spPr>
            <a:xfrm>
              <a:off x="3895" y="79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2"/>
            <p:cNvSpPr/>
            <p:nvPr/>
          </p:nvSpPr>
          <p:spPr>
            <a:xfrm>
              <a:off x="3853" y="80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3"/>
            <p:cNvSpPr/>
            <p:nvPr/>
          </p:nvSpPr>
          <p:spPr>
            <a:xfrm>
              <a:off x="3835" y="80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4"/>
            <p:cNvSpPr/>
            <p:nvPr/>
          </p:nvSpPr>
          <p:spPr>
            <a:xfrm>
              <a:off x="3900" y="79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5"/>
            <p:cNvSpPr/>
            <p:nvPr/>
          </p:nvSpPr>
          <p:spPr>
            <a:xfrm>
              <a:off x="3822" y="81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6"/>
            <p:cNvSpPr/>
            <p:nvPr/>
          </p:nvSpPr>
          <p:spPr>
            <a:xfrm>
              <a:off x="3696" y="81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7"/>
            <p:cNvSpPr/>
            <p:nvPr/>
          </p:nvSpPr>
          <p:spPr>
            <a:xfrm>
              <a:off x="3706" y="79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8"/>
            <p:cNvSpPr/>
            <p:nvPr/>
          </p:nvSpPr>
          <p:spPr>
            <a:xfrm>
              <a:off x="3651" y="83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9"/>
            <p:cNvSpPr/>
            <p:nvPr/>
          </p:nvSpPr>
          <p:spPr>
            <a:xfrm>
              <a:off x="9227" y="41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0"/>
            <p:cNvSpPr/>
            <p:nvPr/>
          </p:nvSpPr>
          <p:spPr>
            <a:xfrm>
              <a:off x="4302" y="70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1"/>
            <p:cNvSpPr/>
            <p:nvPr/>
          </p:nvSpPr>
          <p:spPr>
            <a:xfrm>
              <a:off x="8288" y="41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2"/>
            <p:cNvSpPr/>
            <p:nvPr/>
          </p:nvSpPr>
          <p:spPr>
            <a:xfrm>
              <a:off x="4317" y="70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3"/>
            <p:cNvSpPr/>
            <p:nvPr/>
          </p:nvSpPr>
          <p:spPr>
            <a:xfrm>
              <a:off x="9045" y="43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4"/>
            <p:cNvSpPr/>
            <p:nvPr/>
          </p:nvSpPr>
          <p:spPr>
            <a:xfrm>
              <a:off x="3935" y="79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5"/>
            <p:cNvSpPr/>
            <p:nvPr/>
          </p:nvSpPr>
          <p:spPr>
            <a:xfrm>
              <a:off x="4498" y="68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6"/>
            <p:cNvSpPr/>
            <p:nvPr/>
          </p:nvSpPr>
          <p:spPr>
            <a:xfrm>
              <a:off x="3484" y="82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7"/>
            <p:cNvSpPr/>
            <p:nvPr/>
          </p:nvSpPr>
          <p:spPr>
            <a:xfrm>
              <a:off x="3629" y="79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8"/>
            <p:cNvSpPr/>
            <p:nvPr/>
          </p:nvSpPr>
          <p:spPr>
            <a:xfrm>
              <a:off x="3560" y="83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9"/>
            <p:cNvSpPr/>
            <p:nvPr/>
          </p:nvSpPr>
          <p:spPr>
            <a:xfrm>
              <a:off x="3604" y="82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0"/>
            <p:cNvSpPr/>
            <p:nvPr/>
          </p:nvSpPr>
          <p:spPr>
            <a:xfrm>
              <a:off x="3933" y="80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1"/>
            <p:cNvSpPr/>
            <p:nvPr/>
          </p:nvSpPr>
          <p:spPr>
            <a:xfrm>
              <a:off x="3527" y="81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2"/>
            <p:cNvSpPr/>
            <p:nvPr/>
          </p:nvSpPr>
          <p:spPr>
            <a:xfrm>
              <a:off x="3415" y="81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3"/>
            <p:cNvSpPr/>
            <p:nvPr/>
          </p:nvSpPr>
          <p:spPr>
            <a:xfrm>
              <a:off x="3980" y="78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4"/>
            <p:cNvSpPr/>
            <p:nvPr/>
          </p:nvSpPr>
          <p:spPr>
            <a:xfrm>
              <a:off x="3879" y="79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5"/>
            <p:cNvSpPr/>
            <p:nvPr/>
          </p:nvSpPr>
          <p:spPr>
            <a:xfrm>
              <a:off x="3590" y="80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6"/>
            <p:cNvSpPr/>
            <p:nvPr/>
          </p:nvSpPr>
          <p:spPr>
            <a:xfrm>
              <a:off x="3655" y="83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7"/>
            <p:cNvSpPr/>
            <p:nvPr/>
          </p:nvSpPr>
          <p:spPr>
            <a:xfrm>
              <a:off x="9089" y="40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8"/>
            <p:cNvSpPr/>
            <p:nvPr/>
          </p:nvSpPr>
          <p:spPr>
            <a:xfrm>
              <a:off x="3656" y="81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9"/>
            <p:cNvSpPr/>
            <p:nvPr/>
          </p:nvSpPr>
          <p:spPr>
            <a:xfrm>
              <a:off x="3778" y="78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0"/>
            <p:cNvSpPr/>
            <p:nvPr/>
          </p:nvSpPr>
          <p:spPr>
            <a:xfrm>
              <a:off x="3827" y="79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1"/>
            <p:cNvSpPr/>
            <p:nvPr/>
          </p:nvSpPr>
          <p:spPr>
            <a:xfrm>
              <a:off x="3770" y="78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2"/>
            <p:cNvSpPr/>
            <p:nvPr/>
          </p:nvSpPr>
          <p:spPr>
            <a:xfrm>
              <a:off x="9245" y="37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3"/>
            <p:cNvSpPr/>
            <p:nvPr/>
          </p:nvSpPr>
          <p:spPr>
            <a:xfrm>
              <a:off x="3676" y="81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4"/>
            <p:cNvSpPr/>
            <p:nvPr/>
          </p:nvSpPr>
          <p:spPr>
            <a:xfrm>
              <a:off x="3960" y="78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5"/>
            <p:cNvSpPr/>
            <p:nvPr/>
          </p:nvSpPr>
          <p:spPr>
            <a:xfrm>
              <a:off x="3774" y="81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6"/>
            <p:cNvSpPr/>
            <p:nvPr/>
          </p:nvSpPr>
          <p:spPr>
            <a:xfrm>
              <a:off x="4441" y="69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7"/>
            <p:cNvSpPr/>
            <p:nvPr/>
          </p:nvSpPr>
          <p:spPr>
            <a:xfrm>
              <a:off x="3935" y="81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8"/>
            <p:cNvSpPr/>
            <p:nvPr/>
          </p:nvSpPr>
          <p:spPr>
            <a:xfrm>
              <a:off x="3494" y="80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9"/>
            <p:cNvSpPr/>
            <p:nvPr/>
          </p:nvSpPr>
          <p:spPr>
            <a:xfrm>
              <a:off x="3676" y="80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0"/>
            <p:cNvSpPr/>
            <p:nvPr/>
          </p:nvSpPr>
          <p:spPr>
            <a:xfrm>
              <a:off x="3631" y="80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1"/>
            <p:cNvSpPr/>
            <p:nvPr/>
          </p:nvSpPr>
          <p:spPr>
            <a:xfrm>
              <a:off x="3960" y="81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2"/>
            <p:cNvSpPr/>
            <p:nvPr/>
          </p:nvSpPr>
          <p:spPr>
            <a:xfrm>
              <a:off x="3889" y="78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3"/>
            <p:cNvSpPr/>
            <p:nvPr/>
          </p:nvSpPr>
          <p:spPr>
            <a:xfrm>
              <a:off x="8291" y="42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4"/>
            <p:cNvSpPr/>
            <p:nvPr/>
          </p:nvSpPr>
          <p:spPr>
            <a:xfrm>
              <a:off x="4781" y="70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5"/>
            <p:cNvSpPr/>
            <p:nvPr/>
          </p:nvSpPr>
          <p:spPr>
            <a:xfrm>
              <a:off x="4383" y="69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6"/>
            <p:cNvSpPr/>
            <p:nvPr/>
          </p:nvSpPr>
          <p:spPr>
            <a:xfrm>
              <a:off x="4467" y="70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7"/>
            <p:cNvSpPr/>
            <p:nvPr/>
          </p:nvSpPr>
          <p:spPr>
            <a:xfrm>
              <a:off x="3748" y="79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8"/>
            <p:cNvSpPr/>
            <p:nvPr/>
          </p:nvSpPr>
          <p:spPr>
            <a:xfrm>
              <a:off x="3445" y="84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9"/>
            <p:cNvSpPr/>
            <p:nvPr/>
          </p:nvSpPr>
          <p:spPr>
            <a:xfrm>
              <a:off x="3733" y="77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0"/>
            <p:cNvSpPr/>
            <p:nvPr/>
          </p:nvSpPr>
          <p:spPr>
            <a:xfrm>
              <a:off x="9291" y="41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1"/>
            <p:cNvSpPr/>
            <p:nvPr/>
          </p:nvSpPr>
          <p:spPr>
            <a:xfrm>
              <a:off x="3938" y="78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2"/>
            <p:cNvSpPr/>
            <p:nvPr/>
          </p:nvSpPr>
          <p:spPr>
            <a:xfrm>
              <a:off x="3843" y="80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3"/>
            <p:cNvSpPr/>
            <p:nvPr/>
          </p:nvSpPr>
          <p:spPr>
            <a:xfrm>
              <a:off x="3883" y="81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4"/>
            <p:cNvSpPr/>
            <p:nvPr/>
          </p:nvSpPr>
          <p:spPr>
            <a:xfrm>
              <a:off x="8392" y="39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5"/>
            <p:cNvSpPr/>
            <p:nvPr/>
          </p:nvSpPr>
          <p:spPr>
            <a:xfrm>
              <a:off x="9275" y="40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6"/>
            <p:cNvSpPr/>
            <p:nvPr/>
          </p:nvSpPr>
          <p:spPr>
            <a:xfrm>
              <a:off x="4170" y="68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7"/>
            <p:cNvSpPr/>
            <p:nvPr/>
          </p:nvSpPr>
          <p:spPr>
            <a:xfrm>
              <a:off x="9141" y="39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8"/>
            <p:cNvSpPr/>
            <p:nvPr/>
          </p:nvSpPr>
          <p:spPr>
            <a:xfrm>
              <a:off x="4538" y="67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9"/>
            <p:cNvSpPr/>
            <p:nvPr/>
          </p:nvSpPr>
          <p:spPr>
            <a:xfrm>
              <a:off x="4332" y="70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0"/>
            <p:cNvSpPr/>
            <p:nvPr/>
          </p:nvSpPr>
          <p:spPr>
            <a:xfrm>
              <a:off x="3814" y="79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1"/>
            <p:cNvSpPr/>
            <p:nvPr/>
          </p:nvSpPr>
          <p:spPr>
            <a:xfrm>
              <a:off x="3889" y="76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2"/>
            <p:cNvSpPr/>
            <p:nvPr/>
          </p:nvSpPr>
          <p:spPr>
            <a:xfrm>
              <a:off x="3964" y="78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3"/>
            <p:cNvSpPr/>
            <p:nvPr/>
          </p:nvSpPr>
          <p:spPr>
            <a:xfrm>
              <a:off x="3781" y="82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4"/>
            <p:cNvSpPr/>
            <p:nvPr/>
          </p:nvSpPr>
          <p:spPr>
            <a:xfrm>
              <a:off x="3919" y="81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5"/>
            <p:cNvSpPr/>
            <p:nvPr/>
          </p:nvSpPr>
          <p:spPr>
            <a:xfrm>
              <a:off x="3859" y="80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6"/>
            <p:cNvSpPr/>
            <p:nvPr/>
          </p:nvSpPr>
          <p:spPr>
            <a:xfrm>
              <a:off x="3627" y="80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7"/>
            <p:cNvSpPr/>
            <p:nvPr/>
          </p:nvSpPr>
          <p:spPr>
            <a:xfrm>
              <a:off x="4338" y="72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8"/>
            <p:cNvSpPr/>
            <p:nvPr/>
          </p:nvSpPr>
          <p:spPr>
            <a:xfrm>
              <a:off x="3878" y="81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9"/>
            <p:cNvSpPr/>
            <p:nvPr/>
          </p:nvSpPr>
          <p:spPr>
            <a:xfrm>
              <a:off x="3538" y="82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0"/>
            <p:cNvSpPr/>
            <p:nvPr/>
          </p:nvSpPr>
          <p:spPr>
            <a:xfrm>
              <a:off x="4355" y="72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1"/>
            <p:cNvSpPr/>
            <p:nvPr/>
          </p:nvSpPr>
          <p:spPr>
            <a:xfrm>
              <a:off x="3667" y="79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2"/>
            <p:cNvSpPr/>
            <p:nvPr/>
          </p:nvSpPr>
          <p:spPr>
            <a:xfrm>
              <a:off x="3596" y="83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3"/>
            <p:cNvSpPr/>
            <p:nvPr/>
          </p:nvSpPr>
          <p:spPr>
            <a:xfrm>
              <a:off x="3894" y="79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4"/>
            <p:cNvSpPr/>
            <p:nvPr/>
          </p:nvSpPr>
          <p:spPr>
            <a:xfrm>
              <a:off x="3706" y="80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5"/>
            <p:cNvSpPr/>
            <p:nvPr/>
          </p:nvSpPr>
          <p:spPr>
            <a:xfrm>
              <a:off x="3608" y="82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6"/>
            <p:cNvSpPr/>
            <p:nvPr/>
          </p:nvSpPr>
          <p:spPr>
            <a:xfrm>
              <a:off x="3893" y="79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7"/>
            <p:cNvSpPr/>
            <p:nvPr/>
          </p:nvSpPr>
          <p:spPr>
            <a:xfrm>
              <a:off x="3658" y="78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8"/>
            <p:cNvSpPr/>
            <p:nvPr/>
          </p:nvSpPr>
          <p:spPr>
            <a:xfrm>
              <a:off x="3751" y="79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9"/>
            <p:cNvSpPr/>
            <p:nvPr/>
          </p:nvSpPr>
          <p:spPr>
            <a:xfrm>
              <a:off x="4269" y="69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0"/>
            <p:cNvSpPr/>
            <p:nvPr/>
          </p:nvSpPr>
          <p:spPr>
            <a:xfrm>
              <a:off x="3599" y="82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1"/>
            <p:cNvSpPr/>
            <p:nvPr/>
          </p:nvSpPr>
          <p:spPr>
            <a:xfrm>
              <a:off x="4365" y="71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2"/>
            <p:cNvSpPr/>
            <p:nvPr/>
          </p:nvSpPr>
          <p:spPr>
            <a:xfrm>
              <a:off x="3594" y="82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3"/>
            <p:cNvSpPr/>
            <p:nvPr/>
          </p:nvSpPr>
          <p:spPr>
            <a:xfrm>
              <a:off x="3596" y="78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4"/>
            <p:cNvSpPr/>
            <p:nvPr/>
          </p:nvSpPr>
          <p:spPr>
            <a:xfrm>
              <a:off x="4015" y="81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5"/>
            <p:cNvSpPr/>
            <p:nvPr/>
          </p:nvSpPr>
          <p:spPr>
            <a:xfrm>
              <a:off x="4003" y="79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6"/>
            <p:cNvSpPr/>
            <p:nvPr/>
          </p:nvSpPr>
          <p:spPr>
            <a:xfrm>
              <a:off x="3546" y="82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7"/>
            <p:cNvSpPr/>
            <p:nvPr/>
          </p:nvSpPr>
          <p:spPr>
            <a:xfrm>
              <a:off x="3601" y="78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8"/>
            <p:cNvSpPr/>
            <p:nvPr/>
          </p:nvSpPr>
          <p:spPr>
            <a:xfrm>
              <a:off x="3409" y="79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9"/>
            <p:cNvSpPr/>
            <p:nvPr/>
          </p:nvSpPr>
          <p:spPr>
            <a:xfrm>
              <a:off x="3486" y="81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0"/>
            <p:cNvSpPr/>
            <p:nvPr/>
          </p:nvSpPr>
          <p:spPr>
            <a:xfrm>
              <a:off x="3664" y="78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1"/>
            <p:cNvSpPr/>
            <p:nvPr/>
          </p:nvSpPr>
          <p:spPr>
            <a:xfrm>
              <a:off x="3774" y="77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2"/>
            <p:cNvSpPr/>
            <p:nvPr/>
          </p:nvSpPr>
          <p:spPr>
            <a:xfrm>
              <a:off x="3740" y="78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3"/>
            <p:cNvSpPr/>
            <p:nvPr/>
          </p:nvSpPr>
          <p:spPr>
            <a:xfrm>
              <a:off x="8387" y="39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4"/>
            <p:cNvSpPr/>
            <p:nvPr/>
          </p:nvSpPr>
          <p:spPr>
            <a:xfrm>
              <a:off x="3769" y="81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5"/>
            <p:cNvSpPr/>
            <p:nvPr/>
          </p:nvSpPr>
          <p:spPr>
            <a:xfrm>
              <a:off x="3534" y="81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6"/>
            <p:cNvSpPr/>
            <p:nvPr/>
          </p:nvSpPr>
          <p:spPr>
            <a:xfrm>
              <a:off x="3780" y="80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7"/>
            <p:cNvSpPr/>
            <p:nvPr/>
          </p:nvSpPr>
          <p:spPr>
            <a:xfrm>
              <a:off x="3811" y="79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8"/>
            <p:cNvSpPr/>
            <p:nvPr/>
          </p:nvSpPr>
          <p:spPr>
            <a:xfrm>
              <a:off x="3670" y="78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9"/>
            <p:cNvSpPr/>
            <p:nvPr/>
          </p:nvSpPr>
          <p:spPr>
            <a:xfrm>
              <a:off x="4431" y="68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0"/>
            <p:cNvSpPr/>
            <p:nvPr/>
          </p:nvSpPr>
          <p:spPr>
            <a:xfrm>
              <a:off x="3893" y="79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1"/>
            <p:cNvSpPr/>
            <p:nvPr/>
          </p:nvSpPr>
          <p:spPr>
            <a:xfrm>
              <a:off x="3961" y="79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2"/>
            <p:cNvSpPr/>
            <p:nvPr/>
          </p:nvSpPr>
          <p:spPr>
            <a:xfrm>
              <a:off x="3787" y="79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3"/>
            <p:cNvSpPr/>
            <p:nvPr/>
          </p:nvSpPr>
          <p:spPr>
            <a:xfrm>
              <a:off x="4655" y="71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4"/>
            <p:cNvSpPr/>
            <p:nvPr/>
          </p:nvSpPr>
          <p:spPr>
            <a:xfrm>
              <a:off x="3557" y="81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5"/>
            <p:cNvSpPr/>
            <p:nvPr/>
          </p:nvSpPr>
          <p:spPr>
            <a:xfrm>
              <a:off x="4307" y="71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6"/>
            <p:cNvSpPr/>
            <p:nvPr/>
          </p:nvSpPr>
          <p:spPr>
            <a:xfrm>
              <a:off x="3642" y="82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7"/>
            <p:cNvSpPr/>
            <p:nvPr/>
          </p:nvSpPr>
          <p:spPr>
            <a:xfrm>
              <a:off x="4421" y="71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8"/>
            <p:cNvSpPr/>
            <p:nvPr/>
          </p:nvSpPr>
          <p:spPr>
            <a:xfrm>
              <a:off x="4487" y="69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9"/>
            <p:cNvSpPr/>
            <p:nvPr/>
          </p:nvSpPr>
          <p:spPr>
            <a:xfrm>
              <a:off x="8307" y="38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0"/>
            <p:cNvSpPr/>
            <p:nvPr/>
          </p:nvSpPr>
          <p:spPr>
            <a:xfrm>
              <a:off x="3696" y="82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1"/>
            <p:cNvSpPr/>
            <p:nvPr/>
          </p:nvSpPr>
          <p:spPr>
            <a:xfrm>
              <a:off x="4216" y="70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2"/>
            <p:cNvSpPr/>
            <p:nvPr/>
          </p:nvSpPr>
          <p:spPr>
            <a:xfrm>
              <a:off x="3631" y="78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3"/>
            <p:cNvSpPr/>
            <p:nvPr/>
          </p:nvSpPr>
          <p:spPr>
            <a:xfrm>
              <a:off x="7950" y="40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4"/>
            <p:cNvSpPr/>
            <p:nvPr/>
          </p:nvSpPr>
          <p:spPr>
            <a:xfrm>
              <a:off x="3616" y="82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5"/>
            <p:cNvSpPr/>
            <p:nvPr/>
          </p:nvSpPr>
          <p:spPr>
            <a:xfrm>
              <a:off x="3739" y="78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6"/>
            <p:cNvSpPr/>
            <p:nvPr/>
          </p:nvSpPr>
          <p:spPr>
            <a:xfrm>
              <a:off x="3858" y="80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7"/>
            <p:cNvSpPr/>
            <p:nvPr/>
          </p:nvSpPr>
          <p:spPr>
            <a:xfrm>
              <a:off x="3485" y="82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8"/>
            <p:cNvSpPr/>
            <p:nvPr/>
          </p:nvSpPr>
          <p:spPr>
            <a:xfrm>
              <a:off x="3479" y="80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9"/>
            <p:cNvSpPr/>
            <p:nvPr/>
          </p:nvSpPr>
          <p:spPr>
            <a:xfrm>
              <a:off x="4242" y="69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0"/>
            <p:cNvSpPr/>
            <p:nvPr/>
          </p:nvSpPr>
          <p:spPr>
            <a:xfrm>
              <a:off x="8222" y="39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1"/>
            <p:cNvSpPr/>
            <p:nvPr/>
          </p:nvSpPr>
          <p:spPr>
            <a:xfrm>
              <a:off x="3739" y="80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2"/>
            <p:cNvSpPr/>
            <p:nvPr/>
          </p:nvSpPr>
          <p:spPr>
            <a:xfrm>
              <a:off x="3768" y="79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3"/>
            <p:cNvSpPr/>
            <p:nvPr/>
          </p:nvSpPr>
          <p:spPr>
            <a:xfrm>
              <a:off x="4411" y="71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4"/>
            <p:cNvSpPr/>
            <p:nvPr/>
          </p:nvSpPr>
          <p:spPr>
            <a:xfrm>
              <a:off x="3792" y="79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5"/>
            <p:cNvSpPr/>
            <p:nvPr/>
          </p:nvSpPr>
          <p:spPr>
            <a:xfrm>
              <a:off x="9240" y="39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6"/>
            <p:cNvSpPr/>
            <p:nvPr/>
          </p:nvSpPr>
          <p:spPr>
            <a:xfrm>
              <a:off x="7163" y="38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7"/>
            <p:cNvSpPr/>
            <p:nvPr/>
          </p:nvSpPr>
          <p:spPr>
            <a:xfrm>
              <a:off x="3757" y="84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8"/>
            <p:cNvSpPr/>
            <p:nvPr/>
          </p:nvSpPr>
          <p:spPr>
            <a:xfrm>
              <a:off x="3739" y="82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9"/>
            <p:cNvSpPr/>
            <p:nvPr/>
          </p:nvSpPr>
          <p:spPr>
            <a:xfrm>
              <a:off x="3710" y="80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0"/>
            <p:cNvSpPr/>
            <p:nvPr/>
          </p:nvSpPr>
          <p:spPr>
            <a:xfrm>
              <a:off x="3584" y="80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1"/>
            <p:cNvSpPr/>
            <p:nvPr/>
          </p:nvSpPr>
          <p:spPr>
            <a:xfrm>
              <a:off x="3771" y="80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2"/>
            <p:cNvSpPr/>
            <p:nvPr/>
          </p:nvSpPr>
          <p:spPr>
            <a:xfrm>
              <a:off x="9165" y="42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3"/>
            <p:cNvSpPr/>
            <p:nvPr/>
          </p:nvSpPr>
          <p:spPr>
            <a:xfrm>
              <a:off x="3786" y="81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4"/>
            <p:cNvSpPr/>
            <p:nvPr/>
          </p:nvSpPr>
          <p:spPr>
            <a:xfrm>
              <a:off x="3671" y="81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5"/>
            <p:cNvSpPr/>
            <p:nvPr/>
          </p:nvSpPr>
          <p:spPr>
            <a:xfrm>
              <a:off x="3874" y="79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6"/>
            <p:cNvSpPr/>
            <p:nvPr/>
          </p:nvSpPr>
          <p:spPr>
            <a:xfrm>
              <a:off x="3680" y="82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7"/>
            <p:cNvSpPr/>
            <p:nvPr/>
          </p:nvSpPr>
          <p:spPr>
            <a:xfrm>
              <a:off x="3758" y="81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8"/>
            <p:cNvSpPr/>
            <p:nvPr/>
          </p:nvSpPr>
          <p:spPr>
            <a:xfrm>
              <a:off x="3447" y="80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9"/>
            <p:cNvSpPr/>
            <p:nvPr/>
          </p:nvSpPr>
          <p:spPr>
            <a:xfrm>
              <a:off x="9050" y="38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0"/>
            <p:cNvSpPr/>
            <p:nvPr/>
          </p:nvSpPr>
          <p:spPr>
            <a:xfrm>
              <a:off x="3752" y="78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1"/>
            <p:cNvSpPr/>
            <p:nvPr/>
          </p:nvSpPr>
          <p:spPr>
            <a:xfrm>
              <a:off x="3670" y="82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2"/>
            <p:cNvSpPr/>
            <p:nvPr/>
          </p:nvSpPr>
          <p:spPr>
            <a:xfrm>
              <a:off x="3808" y="79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3"/>
            <p:cNvSpPr/>
            <p:nvPr/>
          </p:nvSpPr>
          <p:spPr>
            <a:xfrm>
              <a:off x="3814" y="78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4"/>
            <p:cNvSpPr/>
            <p:nvPr/>
          </p:nvSpPr>
          <p:spPr>
            <a:xfrm>
              <a:off x="9205" y="40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5"/>
            <p:cNvSpPr/>
            <p:nvPr/>
          </p:nvSpPr>
          <p:spPr>
            <a:xfrm>
              <a:off x="3944" y="79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6"/>
            <p:cNvSpPr/>
            <p:nvPr/>
          </p:nvSpPr>
          <p:spPr>
            <a:xfrm>
              <a:off x="3617" y="81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7"/>
            <p:cNvSpPr/>
            <p:nvPr/>
          </p:nvSpPr>
          <p:spPr>
            <a:xfrm>
              <a:off x="4249" y="70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8"/>
            <p:cNvSpPr/>
            <p:nvPr/>
          </p:nvSpPr>
          <p:spPr>
            <a:xfrm>
              <a:off x="3888" y="81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9"/>
            <p:cNvSpPr/>
            <p:nvPr/>
          </p:nvSpPr>
          <p:spPr>
            <a:xfrm>
              <a:off x="3983" y="79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0"/>
            <p:cNvSpPr/>
            <p:nvPr/>
          </p:nvSpPr>
          <p:spPr>
            <a:xfrm>
              <a:off x="4005" y="80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1"/>
            <p:cNvSpPr/>
            <p:nvPr/>
          </p:nvSpPr>
          <p:spPr>
            <a:xfrm>
              <a:off x="3670" y="79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2"/>
            <p:cNvSpPr/>
            <p:nvPr/>
          </p:nvSpPr>
          <p:spPr>
            <a:xfrm>
              <a:off x="3722" y="78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3"/>
            <p:cNvSpPr/>
            <p:nvPr/>
          </p:nvSpPr>
          <p:spPr>
            <a:xfrm>
              <a:off x="9087" y="42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4"/>
            <p:cNvSpPr/>
            <p:nvPr/>
          </p:nvSpPr>
          <p:spPr>
            <a:xfrm>
              <a:off x="3897" y="79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5"/>
            <p:cNvSpPr/>
            <p:nvPr/>
          </p:nvSpPr>
          <p:spPr>
            <a:xfrm>
              <a:off x="3561" y="82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6"/>
            <p:cNvSpPr/>
            <p:nvPr/>
          </p:nvSpPr>
          <p:spPr>
            <a:xfrm>
              <a:off x="3723" y="80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7"/>
            <p:cNvSpPr/>
            <p:nvPr/>
          </p:nvSpPr>
          <p:spPr>
            <a:xfrm>
              <a:off x="3592" y="82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8"/>
            <p:cNvSpPr/>
            <p:nvPr/>
          </p:nvSpPr>
          <p:spPr>
            <a:xfrm>
              <a:off x="3873" y="80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9"/>
            <p:cNvSpPr/>
            <p:nvPr/>
          </p:nvSpPr>
          <p:spPr>
            <a:xfrm>
              <a:off x="3772" y="79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0"/>
            <p:cNvSpPr/>
            <p:nvPr/>
          </p:nvSpPr>
          <p:spPr>
            <a:xfrm>
              <a:off x="4442" y="68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1"/>
            <p:cNvSpPr/>
            <p:nvPr/>
          </p:nvSpPr>
          <p:spPr>
            <a:xfrm>
              <a:off x="3800" y="79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2"/>
            <p:cNvSpPr/>
            <p:nvPr/>
          </p:nvSpPr>
          <p:spPr>
            <a:xfrm>
              <a:off x="3763" y="82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3"/>
            <p:cNvSpPr/>
            <p:nvPr/>
          </p:nvSpPr>
          <p:spPr>
            <a:xfrm>
              <a:off x="3656" y="78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4"/>
            <p:cNvSpPr/>
            <p:nvPr/>
          </p:nvSpPr>
          <p:spPr>
            <a:xfrm>
              <a:off x="3684" y="79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5"/>
            <p:cNvSpPr/>
            <p:nvPr/>
          </p:nvSpPr>
          <p:spPr>
            <a:xfrm>
              <a:off x="4300" y="69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6"/>
            <p:cNvSpPr/>
            <p:nvPr/>
          </p:nvSpPr>
          <p:spPr>
            <a:xfrm>
              <a:off x="3556" y="78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7"/>
            <p:cNvSpPr/>
            <p:nvPr/>
          </p:nvSpPr>
          <p:spPr>
            <a:xfrm>
              <a:off x="3910" y="79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8"/>
            <p:cNvSpPr/>
            <p:nvPr/>
          </p:nvSpPr>
          <p:spPr>
            <a:xfrm>
              <a:off x="3791" y="80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9"/>
            <p:cNvSpPr/>
            <p:nvPr/>
          </p:nvSpPr>
          <p:spPr>
            <a:xfrm>
              <a:off x="4370" y="73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0"/>
            <p:cNvSpPr/>
            <p:nvPr/>
          </p:nvSpPr>
          <p:spPr>
            <a:xfrm>
              <a:off x="3951" y="78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1"/>
            <p:cNvSpPr/>
            <p:nvPr/>
          </p:nvSpPr>
          <p:spPr>
            <a:xfrm>
              <a:off x="3742" y="83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2"/>
            <p:cNvSpPr/>
            <p:nvPr/>
          </p:nvSpPr>
          <p:spPr>
            <a:xfrm>
              <a:off x="7764" y="40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3"/>
            <p:cNvSpPr/>
            <p:nvPr/>
          </p:nvSpPr>
          <p:spPr>
            <a:xfrm>
              <a:off x="3865" y="78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4"/>
            <p:cNvSpPr/>
            <p:nvPr/>
          </p:nvSpPr>
          <p:spPr>
            <a:xfrm>
              <a:off x="3600" y="83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5"/>
            <p:cNvSpPr/>
            <p:nvPr/>
          </p:nvSpPr>
          <p:spPr>
            <a:xfrm>
              <a:off x="3586" y="81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6"/>
            <p:cNvSpPr/>
            <p:nvPr/>
          </p:nvSpPr>
          <p:spPr>
            <a:xfrm>
              <a:off x="3788" y="77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7"/>
            <p:cNvSpPr/>
            <p:nvPr/>
          </p:nvSpPr>
          <p:spPr>
            <a:xfrm>
              <a:off x="3802" y="80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8"/>
            <p:cNvSpPr/>
            <p:nvPr/>
          </p:nvSpPr>
          <p:spPr>
            <a:xfrm>
              <a:off x="3446" y="84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9"/>
            <p:cNvSpPr/>
            <p:nvPr/>
          </p:nvSpPr>
          <p:spPr>
            <a:xfrm>
              <a:off x="3666" y="82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0"/>
            <p:cNvSpPr/>
            <p:nvPr/>
          </p:nvSpPr>
          <p:spPr>
            <a:xfrm>
              <a:off x="3176" y="36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1"/>
            <p:cNvSpPr/>
            <p:nvPr/>
          </p:nvSpPr>
          <p:spPr>
            <a:xfrm>
              <a:off x="3904" y="54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2"/>
            <p:cNvSpPr/>
            <p:nvPr/>
          </p:nvSpPr>
          <p:spPr>
            <a:xfrm>
              <a:off x="5630" y="31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3"/>
            <p:cNvSpPr/>
            <p:nvPr/>
          </p:nvSpPr>
          <p:spPr>
            <a:xfrm>
              <a:off x="3474" y="74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4"/>
            <p:cNvSpPr/>
            <p:nvPr/>
          </p:nvSpPr>
          <p:spPr>
            <a:xfrm>
              <a:off x="3571" y="75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5"/>
            <p:cNvSpPr/>
            <p:nvPr/>
          </p:nvSpPr>
          <p:spPr>
            <a:xfrm>
              <a:off x="8622" y="33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6"/>
            <p:cNvSpPr/>
            <p:nvPr/>
          </p:nvSpPr>
          <p:spPr>
            <a:xfrm>
              <a:off x="3075" y="34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7"/>
            <p:cNvSpPr/>
            <p:nvPr/>
          </p:nvSpPr>
          <p:spPr>
            <a:xfrm>
              <a:off x="3661" y="74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8"/>
            <p:cNvSpPr/>
            <p:nvPr/>
          </p:nvSpPr>
          <p:spPr>
            <a:xfrm>
              <a:off x="3018" y="34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9"/>
            <p:cNvSpPr/>
            <p:nvPr/>
          </p:nvSpPr>
          <p:spPr>
            <a:xfrm>
              <a:off x="4287" y="70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0"/>
            <p:cNvSpPr/>
            <p:nvPr/>
          </p:nvSpPr>
          <p:spPr>
            <a:xfrm>
              <a:off x="3062" y="36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1"/>
            <p:cNvSpPr/>
            <p:nvPr/>
          </p:nvSpPr>
          <p:spPr>
            <a:xfrm>
              <a:off x="3038" y="341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2"/>
            <p:cNvSpPr/>
            <p:nvPr/>
          </p:nvSpPr>
          <p:spPr>
            <a:xfrm>
              <a:off x="7226" y="38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3"/>
            <p:cNvSpPr/>
            <p:nvPr/>
          </p:nvSpPr>
          <p:spPr>
            <a:xfrm>
              <a:off x="2976" y="35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4"/>
            <p:cNvSpPr/>
            <p:nvPr/>
          </p:nvSpPr>
          <p:spPr>
            <a:xfrm>
              <a:off x="3180" y="35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5"/>
            <p:cNvSpPr/>
            <p:nvPr/>
          </p:nvSpPr>
          <p:spPr>
            <a:xfrm>
              <a:off x="3858" y="69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6"/>
            <p:cNvSpPr/>
            <p:nvPr/>
          </p:nvSpPr>
          <p:spPr>
            <a:xfrm>
              <a:off x="3733" y="70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7"/>
            <p:cNvSpPr/>
            <p:nvPr/>
          </p:nvSpPr>
          <p:spPr>
            <a:xfrm>
              <a:off x="3978" y="52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8"/>
            <p:cNvSpPr/>
            <p:nvPr/>
          </p:nvSpPr>
          <p:spPr>
            <a:xfrm>
              <a:off x="4210" y="67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9"/>
            <p:cNvSpPr/>
            <p:nvPr/>
          </p:nvSpPr>
          <p:spPr>
            <a:xfrm>
              <a:off x="3080" y="36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0"/>
            <p:cNvSpPr/>
            <p:nvPr/>
          </p:nvSpPr>
          <p:spPr>
            <a:xfrm>
              <a:off x="4014" y="54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1"/>
            <p:cNvSpPr/>
            <p:nvPr/>
          </p:nvSpPr>
          <p:spPr>
            <a:xfrm>
              <a:off x="2924" y="35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2"/>
            <p:cNvSpPr/>
            <p:nvPr/>
          </p:nvSpPr>
          <p:spPr>
            <a:xfrm>
              <a:off x="3960" y="41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3"/>
            <p:cNvSpPr/>
            <p:nvPr/>
          </p:nvSpPr>
          <p:spPr>
            <a:xfrm>
              <a:off x="4239" y="66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4"/>
            <p:cNvSpPr/>
            <p:nvPr/>
          </p:nvSpPr>
          <p:spPr>
            <a:xfrm>
              <a:off x="4214" y="66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5"/>
            <p:cNvSpPr/>
            <p:nvPr/>
          </p:nvSpPr>
          <p:spPr>
            <a:xfrm>
              <a:off x="9119" y="39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6"/>
            <p:cNvSpPr/>
            <p:nvPr/>
          </p:nvSpPr>
          <p:spPr>
            <a:xfrm>
              <a:off x="4232" y="35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7"/>
            <p:cNvSpPr/>
            <p:nvPr/>
          </p:nvSpPr>
          <p:spPr>
            <a:xfrm>
              <a:off x="3095" y="34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8"/>
            <p:cNvSpPr/>
            <p:nvPr/>
          </p:nvSpPr>
          <p:spPr>
            <a:xfrm>
              <a:off x="3915" y="41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9"/>
            <p:cNvSpPr/>
            <p:nvPr/>
          </p:nvSpPr>
          <p:spPr>
            <a:xfrm>
              <a:off x="3978" y="41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0"/>
            <p:cNvSpPr/>
            <p:nvPr/>
          </p:nvSpPr>
          <p:spPr>
            <a:xfrm>
              <a:off x="6541" y="36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1"/>
            <p:cNvSpPr/>
            <p:nvPr/>
          </p:nvSpPr>
          <p:spPr>
            <a:xfrm>
              <a:off x="4285" y="67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2"/>
            <p:cNvSpPr/>
            <p:nvPr/>
          </p:nvSpPr>
          <p:spPr>
            <a:xfrm>
              <a:off x="3122" y="36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3"/>
            <p:cNvSpPr/>
            <p:nvPr/>
          </p:nvSpPr>
          <p:spPr>
            <a:xfrm>
              <a:off x="3047" y="34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4"/>
            <p:cNvSpPr/>
            <p:nvPr/>
          </p:nvSpPr>
          <p:spPr>
            <a:xfrm>
              <a:off x="9207" y="37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5"/>
            <p:cNvSpPr/>
            <p:nvPr/>
          </p:nvSpPr>
          <p:spPr>
            <a:xfrm>
              <a:off x="8366" y="38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6"/>
            <p:cNvSpPr/>
            <p:nvPr/>
          </p:nvSpPr>
          <p:spPr>
            <a:xfrm>
              <a:off x="2930" y="35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7"/>
            <p:cNvSpPr/>
            <p:nvPr/>
          </p:nvSpPr>
          <p:spPr>
            <a:xfrm>
              <a:off x="3762" y="76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8"/>
            <p:cNvSpPr/>
            <p:nvPr/>
          </p:nvSpPr>
          <p:spPr>
            <a:xfrm>
              <a:off x="3946" y="52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9"/>
            <p:cNvSpPr/>
            <p:nvPr/>
          </p:nvSpPr>
          <p:spPr>
            <a:xfrm>
              <a:off x="3864" y="75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0"/>
            <p:cNvSpPr/>
            <p:nvPr/>
          </p:nvSpPr>
          <p:spPr>
            <a:xfrm>
              <a:off x="9146" y="36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1"/>
            <p:cNvSpPr/>
            <p:nvPr/>
          </p:nvSpPr>
          <p:spPr>
            <a:xfrm>
              <a:off x="3128" y="35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2"/>
            <p:cNvSpPr/>
            <p:nvPr/>
          </p:nvSpPr>
          <p:spPr>
            <a:xfrm>
              <a:off x="9029" y="38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3"/>
            <p:cNvSpPr/>
            <p:nvPr/>
          </p:nvSpPr>
          <p:spPr>
            <a:xfrm>
              <a:off x="8164" y="35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4"/>
            <p:cNvSpPr/>
            <p:nvPr/>
          </p:nvSpPr>
          <p:spPr>
            <a:xfrm>
              <a:off x="3073" y="35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5"/>
            <p:cNvSpPr/>
            <p:nvPr/>
          </p:nvSpPr>
          <p:spPr>
            <a:xfrm>
              <a:off x="3190" y="34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6"/>
            <p:cNvSpPr/>
            <p:nvPr/>
          </p:nvSpPr>
          <p:spPr>
            <a:xfrm>
              <a:off x="6729" y="33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7"/>
            <p:cNvSpPr/>
            <p:nvPr/>
          </p:nvSpPr>
          <p:spPr>
            <a:xfrm>
              <a:off x="4059" y="51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8"/>
            <p:cNvSpPr/>
            <p:nvPr/>
          </p:nvSpPr>
          <p:spPr>
            <a:xfrm>
              <a:off x="3189" y="35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9"/>
            <p:cNvSpPr/>
            <p:nvPr/>
          </p:nvSpPr>
          <p:spPr>
            <a:xfrm>
              <a:off x="3789" y="69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0"/>
            <p:cNvSpPr/>
            <p:nvPr/>
          </p:nvSpPr>
          <p:spPr>
            <a:xfrm>
              <a:off x="7865" y="39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1"/>
            <p:cNvSpPr/>
            <p:nvPr/>
          </p:nvSpPr>
          <p:spPr>
            <a:xfrm>
              <a:off x="3169" y="35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2"/>
            <p:cNvSpPr/>
            <p:nvPr/>
          </p:nvSpPr>
          <p:spPr>
            <a:xfrm>
              <a:off x="4328" y="66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3"/>
            <p:cNvSpPr/>
            <p:nvPr/>
          </p:nvSpPr>
          <p:spPr>
            <a:xfrm>
              <a:off x="4061" y="50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4"/>
            <p:cNvSpPr/>
            <p:nvPr/>
          </p:nvSpPr>
          <p:spPr>
            <a:xfrm>
              <a:off x="3098" y="37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5"/>
            <p:cNvSpPr/>
            <p:nvPr/>
          </p:nvSpPr>
          <p:spPr>
            <a:xfrm>
              <a:off x="3132" y="36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6"/>
            <p:cNvSpPr/>
            <p:nvPr/>
          </p:nvSpPr>
          <p:spPr>
            <a:xfrm>
              <a:off x="3981" y="51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7"/>
            <p:cNvSpPr/>
            <p:nvPr/>
          </p:nvSpPr>
          <p:spPr>
            <a:xfrm>
              <a:off x="3483" y="74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8"/>
            <p:cNvSpPr/>
            <p:nvPr/>
          </p:nvSpPr>
          <p:spPr>
            <a:xfrm>
              <a:off x="4019" y="44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9"/>
            <p:cNvSpPr/>
            <p:nvPr/>
          </p:nvSpPr>
          <p:spPr>
            <a:xfrm>
              <a:off x="3104" y="36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0"/>
            <p:cNvSpPr/>
            <p:nvPr/>
          </p:nvSpPr>
          <p:spPr>
            <a:xfrm>
              <a:off x="3969" y="41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1"/>
            <p:cNvSpPr/>
            <p:nvPr/>
          </p:nvSpPr>
          <p:spPr>
            <a:xfrm>
              <a:off x="3923" y="48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2"/>
            <p:cNvSpPr/>
            <p:nvPr/>
          </p:nvSpPr>
          <p:spPr>
            <a:xfrm>
              <a:off x="3877" y="75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3"/>
            <p:cNvSpPr/>
            <p:nvPr/>
          </p:nvSpPr>
          <p:spPr>
            <a:xfrm>
              <a:off x="3158" y="36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4"/>
            <p:cNvSpPr/>
            <p:nvPr/>
          </p:nvSpPr>
          <p:spPr>
            <a:xfrm>
              <a:off x="4066" y="41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5"/>
            <p:cNvSpPr/>
            <p:nvPr/>
          </p:nvSpPr>
          <p:spPr>
            <a:xfrm>
              <a:off x="9171" y="39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6"/>
            <p:cNvSpPr/>
            <p:nvPr/>
          </p:nvSpPr>
          <p:spPr>
            <a:xfrm>
              <a:off x="2971" y="37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7"/>
            <p:cNvSpPr/>
            <p:nvPr/>
          </p:nvSpPr>
          <p:spPr>
            <a:xfrm>
              <a:off x="3068" y="36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8"/>
            <p:cNvSpPr/>
            <p:nvPr/>
          </p:nvSpPr>
          <p:spPr>
            <a:xfrm>
              <a:off x="9327" y="37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39"/>
            <p:cNvSpPr/>
            <p:nvPr/>
          </p:nvSpPr>
          <p:spPr>
            <a:xfrm>
              <a:off x="9086" y="37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0"/>
            <p:cNvSpPr/>
            <p:nvPr/>
          </p:nvSpPr>
          <p:spPr>
            <a:xfrm>
              <a:off x="9454" y="36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1"/>
            <p:cNvSpPr/>
            <p:nvPr/>
          </p:nvSpPr>
          <p:spPr>
            <a:xfrm>
              <a:off x="3765" y="70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2"/>
            <p:cNvSpPr/>
            <p:nvPr/>
          </p:nvSpPr>
          <p:spPr>
            <a:xfrm>
              <a:off x="4204" y="66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3"/>
            <p:cNvSpPr/>
            <p:nvPr/>
          </p:nvSpPr>
          <p:spPr>
            <a:xfrm>
              <a:off x="3143" y="36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4"/>
            <p:cNvSpPr/>
            <p:nvPr/>
          </p:nvSpPr>
          <p:spPr>
            <a:xfrm>
              <a:off x="4275" y="68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5"/>
            <p:cNvSpPr/>
            <p:nvPr/>
          </p:nvSpPr>
          <p:spPr>
            <a:xfrm>
              <a:off x="3125" y="35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6"/>
            <p:cNvSpPr/>
            <p:nvPr/>
          </p:nvSpPr>
          <p:spPr>
            <a:xfrm>
              <a:off x="3792" y="74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7"/>
            <p:cNvSpPr/>
            <p:nvPr/>
          </p:nvSpPr>
          <p:spPr>
            <a:xfrm>
              <a:off x="3041" y="35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8"/>
            <p:cNvSpPr/>
            <p:nvPr/>
          </p:nvSpPr>
          <p:spPr>
            <a:xfrm>
              <a:off x="3075" y="38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9"/>
            <p:cNvSpPr/>
            <p:nvPr/>
          </p:nvSpPr>
          <p:spPr>
            <a:xfrm>
              <a:off x="3128" y="36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0"/>
            <p:cNvSpPr/>
            <p:nvPr/>
          </p:nvSpPr>
          <p:spPr>
            <a:xfrm>
              <a:off x="2990" y="36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1"/>
            <p:cNvSpPr/>
            <p:nvPr/>
          </p:nvSpPr>
          <p:spPr>
            <a:xfrm>
              <a:off x="4855" y="33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2"/>
            <p:cNvSpPr/>
            <p:nvPr/>
          </p:nvSpPr>
          <p:spPr>
            <a:xfrm>
              <a:off x="7113" y="36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3"/>
            <p:cNvSpPr/>
            <p:nvPr/>
          </p:nvSpPr>
          <p:spPr>
            <a:xfrm>
              <a:off x="3621" y="75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4"/>
            <p:cNvSpPr/>
            <p:nvPr/>
          </p:nvSpPr>
          <p:spPr>
            <a:xfrm>
              <a:off x="9089" y="38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5"/>
            <p:cNvSpPr/>
            <p:nvPr/>
          </p:nvSpPr>
          <p:spPr>
            <a:xfrm>
              <a:off x="3841" y="69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6"/>
            <p:cNvSpPr/>
            <p:nvPr/>
          </p:nvSpPr>
          <p:spPr>
            <a:xfrm>
              <a:off x="8892" y="36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7"/>
            <p:cNvSpPr/>
            <p:nvPr/>
          </p:nvSpPr>
          <p:spPr>
            <a:xfrm>
              <a:off x="2975" y="35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8"/>
            <p:cNvSpPr/>
            <p:nvPr/>
          </p:nvSpPr>
          <p:spPr>
            <a:xfrm>
              <a:off x="3870" y="52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9"/>
            <p:cNvSpPr/>
            <p:nvPr/>
          </p:nvSpPr>
          <p:spPr>
            <a:xfrm>
              <a:off x="3702" y="75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0"/>
            <p:cNvSpPr/>
            <p:nvPr/>
          </p:nvSpPr>
          <p:spPr>
            <a:xfrm>
              <a:off x="3029" y="37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1"/>
            <p:cNvSpPr/>
            <p:nvPr/>
          </p:nvSpPr>
          <p:spPr>
            <a:xfrm>
              <a:off x="3047" y="38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2"/>
            <p:cNvSpPr/>
            <p:nvPr/>
          </p:nvSpPr>
          <p:spPr>
            <a:xfrm>
              <a:off x="3771" y="75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3"/>
            <p:cNvSpPr/>
            <p:nvPr/>
          </p:nvSpPr>
          <p:spPr>
            <a:xfrm>
              <a:off x="4215" y="69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4"/>
            <p:cNvSpPr/>
            <p:nvPr/>
          </p:nvSpPr>
          <p:spPr>
            <a:xfrm>
              <a:off x="8183" y="35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5"/>
            <p:cNvSpPr/>
            <p:nvPr/>
          </p:nvSpPr>
          <p:spPr>
            <a:xfrm>
              <a:off x="8936" y="38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6"/>
            <p:cNvSpPr/>
            <p:nvPr/>
          </p:nvSpPr>
          <p:spPr>
            <a:xfrm>
              <a:off x="3117" y="37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7"/>
            <p:cNvSpPr/>
            <p:nvPr/>
          </p:nvSpPr>
          <p:spPr>
            <a:xfrm>
              <a:off x="3945" y="45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8"/>
            <p:cNvSpPr/>
            <p:nvPr/>
          </p:nvSpPr>
          <p:spPr>
            <a:xfrm>
              <a:off x="3839" y="69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9"/>
            <p:cNvSpPr/>
            <p:nvPr/>
          </p:nvSpPr>
          <p:spPr>
            <a:xfrm>
              <a:off x="7111" y="34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0"/>
            <p:cNvSpPr/>
            <p:nvPr/>
          </p:nvSpPr>
          <p:spPr>
            <a:xfrm>
              <a:off x="9131" y="39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1"/>
            <p:cNvSpPr/>
            <p:nvPr/>
          </p:nvSpPr>
          <p:spPr>
            <a:xfrm>
              <a:off x="9110" y="35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2"/>
            <p:cNvSpPr/>
            <p:nvPr/>
          </p:nvSpPr>
          <p:spPr>
            <a:xfrm>
              <a:off x="3080" y="38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3"/>
            <p:cNvSpPr/>
            <p:nvPr/>
          </p:nvSpPr>
          <p:spPr>
            <a:xfrm>
              <a:off x="6951" y="33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4"/>
            <p:cNvSpPr/>
            <p:nvPr/>
          </p:nvSpPr>
          <p:spPr>
            <a:xfrm>
              <a:off x="3910" y="52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5"/>
            <p:cNvSpPr/>
            <p:nvPr/>
          </p:nvSpPr>
          <p:spPr>
            <a:xfrm>
              <a:off x="9117" y="37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6"/>
            <p:cNvSpPr/>
            <p:nvPr/>
          </p:nvSpPr>
          <p:spPr>
            <a:xfrm>
              <a:off x="9166" y="39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7"/>
            <p:cNvSpPr/>
            <p:nvPr/>
          </p:nvSpPr>
          <p:spPr>
            <a:xfrm>
              <a:off x="4000" y="42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8"/>
            <p:cNvSpPr/>
            <p:nvPr/>
          </p:nvSpPr>
          <p:spPr>
            <a:xfrm>
              <a:off x="3131" y="35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9"/>
            <p:cNvSpPr/>
            <p:nvPr/>
          </p:nvSpPr>
          <p:spPr>
            <a:xfrm>
              <a:off x="6538" y="36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0"/>
            <p:cNvSpPr/>
            <p:nvPr/>
          </p:nvSpPr>
          <p:spPr>
            <a:xfrm>
              <a:off x="3922" y="41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1"/>
            <p:cNvSpPr/>
            <p:nvPr/>
          </p:nvSpPr>
          <p:spPr>
            <a:xfrm>
              <a:off x="3045" y="38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2"/>
            <p:cNvSpPr/>
            <p:nvPr/>
          </p:nvSpPr>
          <p:spPr>
            <a:xfrm>
              <a:off x="3091" y="35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3"/>
            <p:cNvSpPr/>
            <p:nvPr/>
          </p:nvSpPr>
          <p:spPr>
            <a:xfrm>
              <a:off x="6613" y="32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4"/>
            <p:cNvSpPr/>
            <p:nvPr/>
          </p:nvSpPr>
          <p:spPr>
            <a:xfrm>
              <a:off x="4206" y="66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5"/>
            <p:cNvSpPr/>
            <p:nvPr/>
          </p:nvSpPr>
          <p:spPr>
            <a:xfrm>
              <a:off x="5315" y="33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6"/>
            <p:cNvSpPr/>
            <p:nvPr/>
          </p:nvSpPr>
          <p:spPr>
            <a:xfrm>
              <a:off x="3069" y="36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7"/>
            <p:cNvSpPr/>
            <p:nvPr/>
          </p:nvSpPr>
          <p:spPr>
            <a:xfrm>
              <a:off x="3135" y="36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8"/>
            <p:cNvSpPr/>
            <p:nvPr/>
          </p:nvSpPr>
          <p:spPr>
            <a:xfrm>
              <a:off x="3208" y="34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9"/>
            <p:cNvSpPr/>
            <p:nvPr/>
          </p:nvSpPr>
          <p:spPr>
            <a:xfrm>
              <a:off x="9129" y="39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0"/>
            <p:cNvSpPr/>
            <p:nvPr/>
          </p:nvSpPr>
          <p:spPr>
            <a:xfrm>
              <a:off x="8904" y="37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1"/>
            <p:cNvSpPr/>
            <p:nvPr/>
          </p:nvSpPr>
          <p:spPr>
            <a:xfrm>
              <a:off x="3884" y="66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2"/>
            <p:cNvSpPr/>
            <p:nvPr/>
          </p:nvSpPr>
          <p:spPr>
            <a:xfrm>
              <a:off x="3119" y="37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3"/>
            <p:cNvSpPr/>
            <p:nvPr/>
          </p:nvSpPr>
          <p:spPr>
            <a:xfrm>
              <a:off x="9195" y="36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4"/>
            <p:cNvSpPr/>
            <p:nvPr/>
          </p:nvSpPr>
          <p:spPr>
            <a:xfrm>
              <a:off x="9107" y="38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5"/>
            <p:cNvSpPr/>
            <p:nvPr/>
          </p:nvSpPr>
          <p:spPr>
            <a:xfrm>
              <a:off x="3127" y="35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6"/>
            <p:cNvSpPr/>
            <p:nvPr/>
          </p:nvSpPr>
          <p:spPr>
            <a:xfrm>
              <a:off x="3018" y="34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7"/>
            <p:cNvSpPr/>
            <p:nvPr/>
          </p:nvSpPr>
          <p:spPr>
            <a:xfrm>
              <a:off x="6550" y="36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8"/>
            <p:cNvSpPr/>
            <p:nvPr/>
          </p:nvSpPr>
          <p:spPr>
            <a:xfrm>
              <a:off x="2970" y="36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9"/>
            <p:cNvSpPr/>
            <p:nvPr/>
          </p:nvSpPr>
          <p:spPr>
            <a:xfrm>
              <a:off x="3116" y="35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0"/>
            <p:cNvSpPr/>
            <p:nvPr/>
          </p:nvSpPr>
          <p:spPr>
            <a:xfrm>
              <a:off x="3185" y="35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1"/>
            <p:cNvSpPr/>
            <p:nvPr/>
          </p:nvSpPr>
          <p:spPr>
            <a:xfrm>
              <a:off x="9174" y="36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2"/>
            <p:cNvSpPr/>
            <p:nvPr/>
          </p:nvSpPr>
          <p:spPr>
            <a:xfrm>
              <a:off x="3118" y="35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3"/>
            <p:cNvSpPr/>
            <p:nvPr/>
          </p:nvSpPr>
          <p:spPr>
            <a:xfrm>
              <a:off x="2954" y="34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4"/>
            <p:cNvSpPr/>
            <p:nvPr/>
          </p:nvSpPr>
          <p:spPr>
            <a:xfrm>
              <a:off x="4024" y="44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5"/>
            <p:cNvSpPr/>
            <p:nvPr/>
          </p:nvSpPr>
          <p:spPr>
            <a:xfrm>
              <a:off x="4959" y="34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6"/>
            <p:cNvSpPr/>
            <p:nvPr/>
          </p:nvSpPr>
          <p:spPr>
            <a:xfrm>
              <a:off x="6526" y="36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7"/>
            <p:cNvSpPr/>
            <p:nvPr/>
          </p:nvSpPr>
          <p:spPr>
            <a:xfrm>
              <a:off x="3799" y="75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8"/>
            <p:cNvSpPr/>
            <p:nvPr/>
          </p:nvSpPr>
          <p:spPr>
            <a:xfrm>
              <a:off x="3093" y="38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9"/>
            <p:cNvSpPr/>
            <p:nvPr/>
          </p:nvSpPr>
          <p:spPr>
            <a:xfrm>
              <a:off x="3951" y="51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0"/>
            <p:cNvSpPr/>
            <p:nvPr/>
          </p:nvSpPr>
          <p:spPr>
            <a:xfrm>
              <a:off x="3858" y="75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1"/>
            <p:cNvSpPr/>
            <p:nvPr/>
          </p:nvSpPr>
          <p:spPr>
            <a:xfrm>
              <a:off x="2984" y="36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2"/>
            <p:cNvSpPr/>
            <p:nvPr/>
          </p:nvSpPr>
          <p:spPr>
            <a:xfrm>
              <a:off x="6830" y="35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3"/>
            <p:cNvSpPr/>
            <p:nvPr/>
          </p:nvSpPr>
          <p:spPr>
            <a:xfrm>
              <a:off x="7590" y="33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4"/>
            <p:cNvSpPr/>
            <p:nvPr/>
          </p:nvSpPr>
          <p:spPr>
            <a:xfrm>
              <a:off x="3940" y="54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5"/>
            <p:cNvSpPr/>
            <p:nvPr/>
          </p:nvSpPr>
          <p:spPr>
            <a:xfrm>
              <a:off x="3066" y="37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6"/>
            <p:cNvSpPr/>
            <p:nvPr/>
          </p:nvSpPr>
          <p:spPr>
            <a:xfrm>
              <a:off x="4165" y="63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7"/>
            <p:cNvSpPr/>
            <p:nvPr/>
          </p:nvSpPr>
          <p:spPr>
            <a:xfrm>
              <a:off x="2985" y="36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8"/>
            <p:cNvSpPr/>
            <p:nvPr/>
          </p:nvSpPr>
          <p:spPr>
            <a:xfrm>
              <a:off x="3135" y="33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9"/>
            <p:cNvSpPr/>
            <p:nvPr/>
          </p:nvSpPr>
          <p:spPr>
            <a:xfrm>
              <a:off x="4062" y="46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0"/>
            <p:cNvSpPr/>
            <p:nvPr/>
          </p:nvSpPr>
          <p:spPr>
            <a:xfrm>
              <a:off x="7474" y="36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1"/>
            <p:cNvSpPr/>
            <p:nvPr/>
          </p:nvSpPr>
          <p:spPr>
            <a:xfrm>
              <a:off x="4241" y="68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2"/>
            <p:cNvSpPr/>
            <p:nvPr/>
          </p:nvSpPr>
          <p:spPr>
            <a:xfrm>
              <a:off x="9402" y="39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3"/>
            <p:cNvSpPr/>
            <p:nvPr/>
          </p:nvSpPr>
          <p:spPr>
            <a:xfrm>
              <a:off x="9092" y="37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4"/>
            <p:cNvSpPr/>
            <p:nvPr/>
          </p:nvSpPr>
          <p:spPr>
            <a:xfrm>
              <a:off x="2963" y="36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5"/>
            <p:cNvSpPr/>
            <p:nvPr/>
          </p:nvSpPr>
          <p:spPr>
            <a:xfrm>
              <a:off x="3720" y="75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6"/>
            <p:cNvSpPr/>
            <p:nvPr/>
          </p:nvSpPr>
          <p:spPr>
            <a:xfrm>
              <a:off x="3179" y="36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7"/>
            <p:cNvSpPr/>
            <p:nvPr/>
          </p:nvSpPr>
          <p:spPr>
            <a:xfrm>
              <a:off x="3112" y="37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8"/>
            <p:cNvSpPr/>
            <p:nvPr/>
          </p:nvSpPr>
          <p:spPr>
            <a:xfrm>
              <a:off x="7678" y="35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9"/>
            <p:cNvSpPr/>
            <p:nvPr/>
          </p:nvSpPr>
          <p:spPr>
            <a:xfrm>
              <a:off x="5138" y="33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0"/>
            <p:cNvSpPr/>
            <p:nvPr/>
          </p:nvSpPr>
          <p:spPr>
            <a:xfrm>
              <a:off x="6495" y="36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1"/>
            <p:cNvSpPr/>
            <p:nvPr/>
          </p:nvSpPr>
          <p:spPr>
            <a:xfrm>
              <a:off x="3102" y="35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2"/>
            <p:cNvSpPr/>
            <p:nvPr/>
          </p:nvSpPr>
          <p:spPr>
            <a:xfrm>
              <a:off x="9048" y="39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3"/>
            <p:cNvSpPr/>
            <p:nvPr/>
          </p:nvSpPr>
          <p:spPr>
            <a:xfrm>
              <a:off x="3084" y="37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4"/>
            <p:cNvSpPr/>
            <p:nvPr/>
          </p:nvSpPr>
          <p:spPr>
            <a:xfrm>
              <a:off x="4220" y="67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5"/>
            <p:cNvSpPr/>
            <p:nvPr/>
          </p:nvSpPr>
          <p:spPr>
            <a:xfrm>
              <a:off x="9001" y="365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6"/>
            <p:cNvSpPr/>
            <p:nvPr/>
          </p:nvSpPr>
          <p:spPr>
            <a:xfrm>
              <a:off x="5045" y="34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7"/>
            <p:cNvSpPr/>
            <p:nvPr/>
          </p:nvSpPr>
          <p:spPr>
            <a:xfrm>
              <a:off x="3097" y="36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8"/>
            <p:cNvSpPr/>
            <p:nvPr/>
          </p:nvSpPr>
          <p:spPr>
            <a:xfrm>
              <a:off x="7102" y="33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9"/>
            <p:cNvSpPr/>
            <p:nvPr/>
          </p:nvSpPr>
          <p:spPr>
            <a:xfrm>
              <a:off x="4039" y="42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0"/>
            <p:cNvSpPr/>
            <p:nvPr/>
          </p:nvSpPr>
          <p:spPr>
            <a:xfrm>
              <a:off x="4253" y="66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1"/>
            <p:cNvSpPr/>
            <p:nvPr/>
          </p:nvSpPr>
          <p:spPr>
            <a:xfrm>
              <a:off x="3026" y="37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2"/>
            <p:cNvSpPr/>
            <p:nvPr/>
          </p:nvSpPr>
          <p:spPr>
            <a:xfrm>
              <a:off x="9084" y="35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3"/>
            <p:cNvSpPr/>
            <p:nvPr/>
          </p:nvSpPr>
          <p:spPr>
            <a:xfrm>
              <a:off x="3103" y="36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4"/>
            <p:cNvSpPr/>
            <p:nvPr/>
          </p:nvSpPr>
          <p:spPr>
            <a:xfrm>
              <a:off x="3861" y="73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5"/>
            <p:cNvSpPr/>
            <p:nvPr/>
          </p:nvSpPr>
          <p:spPr>
            <a:xfrm>
              <a:off x="9112" y="37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6"/>
            <p:cNvSpPr/>
            <p:nvPr/>
          </p:nvSpPr>
          <p:spPr>
            <a:xfrm>
              <a:off x="4229" y="67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7"/>
            <p:cNvSpPr/>
            <p:nvPr/>
          </p:nvSpPr>
          <p:spPr>
            <a:xfrm>
              <a:off x="3066" y="37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8"/>
            <p:cNvSpPr/>
            <p:nvPr/>
          </p:nvSpPr>
          <p:spPr>
            <a:xfrm>
              <a:off x="6944" y="38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9"/>
            <p:cNvSpPr/>
            <p:nvPr/>
          </p:nvSpPr>
          <p:spPr>
            <a:xfrm>
              <a:off x="3083" y="38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0"/>
            <p:cNvSpPr/>
            <p:nvPr/>
          </p:nvSpPr>
          <p:spPr>
            <a:xfrm>
              <a:off x="3084" y="35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1"/>
            <p:cNvSpPr/>
            <p:nvPr/>
          </p:nvSpPr>
          <p:spPr>
            <a:xfrm>
              <a:off x="3082" y="36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2"/>
            <p:cNvSpPr/>
            <p:nvPr/>
          </p:nvSpPr>
          <p:spPr>
            <a:xfrm>
              <a:off x="4004" y="42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3"/>
            <p:cNvSpPr/>
            <p:nvPr/>
          </p:nvSpPr>
          <p:spPr>
            <a:xfrm>
              <a:off x="6502" y="37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4"/>
            <p:cNvSpPr/>
            <p:nvPr/>
          </p:nvSpPr>
          <p:spPr>
            <a:xfrm>
              <a:off x="3925" y="50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5"/>
            <p:cNvSpPr/>
            <p:nvPr/>
          </p:nvSpPr>
          <p:spPr>
            <a:xfrm>
              <a:off x="3120" y="35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6"/>
            <p:cNvSpPr/>
            <p:nvPr/>
          </p:nvSpPr>
          <p:spPr>
            <a:xfrm>
              <a:off x="4225" y="34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7"/>
            <p:cNvSpPr/>
            <p:nvPr/>
          </p:nvSpPr>
          <p:spPr>
            <a:xfrm>
              <a:off x="3068" y="37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8"/>
            <p:cNvSpPr/>
            <p:nvPr/>
          </p:nvSpPr>
          <p:spPr>
            <a:xfrm>
              <a:off x="6696" y="36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9"/>
            <p:cNvSpPr/>
            <p:nvPr/>
          </p:nvSpPr>
          <p:spPr>
            <a:xfrm>
              <a:off x="9250" y="37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0"/>
            <p:cNvSpPr/>
            <p:nvPr/>
          </p:nvSpPr>
          <p:spPr>
            <a:xfrm>
              <a:off x="3761" y="70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1"/>
            <p:cNvSpPr/>
            <p:nvPr/>
          </p:nvSpPr>
          <p:spPr>
            <a:xfrm>
              <a:off x="4034" y="41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2"/>
            <p:cNvSpPr/>
            <p:nvPr/>
          </p:nvSpPr>
          <p:spPr>
            <a:xfrm>
              <a:off x="7228" y="34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3"/>
            <p:cNvSpPr/>
            <p:nvPr/>
          </p:nvSpPr>
          <p:spPr>
            <a:xfrm>
              <a:off x="4349" y="69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4"/>
            <p:cNvSpPr/>
            <p:nvPr/>
          </p:nvSpPr>
          <p:spPr>
            <a:xfrm>
              <a:off x="2973" y="37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5"/>
            <p:cNvSpPr/>
            <p:nvPr/>
          </p:nvSpPr>
          <p:spPr>
            <a:xfrm>
              <a:off x="3091" y="37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6"/>
            <p:cNvSpPr/>
            <p:nvPr/>
          </p:nvSpPr>
          <p:spPr>
            <a:xfrm>
              <a:off x="6937" y="38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7"/>
            <p:cNvSpPr/>
            <p:nvPr/>
          </p:nvSpPr>
          <p:spPr>
            <a:xfrm>
              <a:off x="3085" y="34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8"/>
            <p:cNvSpPr/>
            <p:nvPr/>
          </p:nvSpPr>
          <p:spPr>
            <a:xfrm>
              <a:off x="6824" y="34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9"/>
            <p:cNvSpPr/>
            <p:nvPr/>
          </p:nvSpPr>
          <p:spPr>
            <a:xfrm>
              <a:off x="3156" y="36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0"/>
            <p:cNvSpPr/>
            <p:nvPr/>
          </p:nvSpPr>
          <p:spPr>
            <a:xfrm>
              <a:off x="4431" y="33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1"/>
            <p:cNvSpPr/>
            <p:nvPr/>
          </p:nvSpPr>
          <p:spPr>
            <a:xfrm>
              <a:off x="3175" y="34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2"/>
            <p:cNvSpPr/>
            <p:nvPr/>
          </p:nvSpPr>
          <p:spPr>
            <a:xfrm>
              <a:off x="3155" y="33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3"/>
            <p:cNvSpPr/>
            <p:nvPr/>
          </p:nvSpPr>
          <p:spPr>
            <a:xfrm>
              <a:off x="4237" y="66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4"/>
            <p:cNvSpPr/>
            <p:nvPr/>
          </p:nvSpPr>
          <p:spPr>
            <a:xfrm>
              <a:off x="3933" y="42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5"/>
            <p:cNvSpPr/>
            <p:nvPr/>
          </p:nvSpPr>
          <p:spPr>
            <a:xfrm>
              <a:off x="9218" y="38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6"/>
            <p:cNvSpPr/>
            <p:nvPr/>
          </p:nvSpPr>
          <p:spPr>
            <a:xfrm>
              <a:off x="4122" y="64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7"/>
            <p:cNvSpPr/>
            <p:nvPr/>
          </p:nvSpPr>
          <p:spPr>
            <a:xfrm>
              <a:off x="3968" y="41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8"/>
            <p:cNvSpPr/>
            <p:nvPr/>
          </p:nvSpPr>
          <p:spPr>
            <a:xfrm>
              <a:off x="8998" y="36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9"/>
            <p:cNvSpPr/>
            <p:nvPr/>
          </p:nvSpPr>
          <p:spPr>
            <a:xfrm>
              <a:off x="3087" y="36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0"/>
            <p:cNvSpPr/>
            <p:nvPr/>
          </p:nvSpPr>
          <p:spPr>
            <a:xfrm>
              <a:off x="3125" y="35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1"/>
            <p:cNvSpPr/>
            <p:nvPr/>
          </p:nvSpPr>
          <p:spPr>
            <a:xfrm>
              <a:off x="3961" y="41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2"/>
            <p:cNvSpPr/>
            <p:nvPr/>
          </p:nvSpPr>
          <p:spPr>
            <a:xfrm>
              <a:off x="6495" y="36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3"/>
            <p:cNvSpPr/>
            <p:nvPr/>
          </p:nvSpPr>
          <p:spPr>
            <a:xfrm>
              <a:off x="4011" y="50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4"/>
            <p:cNvSpPr/>
            <p:nvPr/>
          </p:nvSpPr>
          <p:spPr>
            <a:xfrm>
              <a:off x="3847" y="67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5"/>
            <p:cNvSpPr/>
            <p:nvPr/>
          </p:nvSpPr>
          <p:spPr>
            <a:xfrm>
              <a:off x="3081" y="35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6"/>
            <p:cNvSpPr/>
            <p:nvPr/>
          </p:nvSpPr>
          <p:spPr>
            <a:xfrm>
              <a:off x="3155" y="36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7"/>
            <p:cNvSpPr/>
            <p:nvPr/>
          </p:nvSpPr>
          <p:spPr>
            <a:xfrm>
              <a:off x="3893" y="70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8"/>
            <p:cNvSpPr/>
            <p:nvPr/>
          </p:nvSpPr>
          <p:spPr>
            <a:xfrm>
              <a:off x="3938" y="45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t2489"/>
            <p:cNvSpPr/>
            <p:nvPr/>
          </p:nvSpPr>
          <p:spPr>
            <a:xfrm>
              <a:off x="3140" y="37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t2490"/>
            <p:cNvSpPr/>
            <p:nvPr/>
          </p:nvSpPr>
          <p:spPr>
            <a:xfrm>
              <a:off x="3163" y="34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t2491"/>
            <p:cNvSpPr/>
            <p:nvPr/>
          </p:nvSpPr>
          <p:spPr>
            <a:xfrm>
              <a:off x="3994" y="49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t2492"/>
            <p:cNvSpPr/>
            <p:nvPr/>
          </p:nvSpPr>
          <p:spPr>
            <a:xfrm>
              <a:off x="4242" y="67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t2493"/>
            <p:cNvSpPr/>
            <p:nvPr/>
          </p:nvSpPr>
          <p:spPr>
            <a:xfrm>
              <a:off x="2989" y="34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t2494"/>
            <p:cNvSpPr/>
            <p:nvPr/>
          </p:nvSpPr>
          <p:spPr>
            <a:xfrm>
              <a:off x="3152" y="34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t2495"/>
            <p:cNvSpPr/>
            <p:nvPr/>
          </p:nvSpPr>
          <p:spPr>
            <a:xfrm>
              <a:off x="8997" y="36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t2496"/>
            <p:cNvSpPr/>
            <p:nvPr/>
          </p:nvSpPr>
          <p:spPr>
            <a:xfrm>
              <a:off x="5303" y="32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t2497"/>
            <p:cNvSpPr/>
            <p:nvPr/>
          </p:nvSpPr>
          <p:spPr>
            <a:xfrm>
              <a:off x="9421" y="37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t2498"/>
            <p:cNvSpPr/>
            <p:nvPr/>
          </p:nvSpPr>
          <p:spPr>
            <a:xfrm>
              <a:off x="6821" y="32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t2499"/>
            <p:cNvSpPr/>
            <p:nvPr/>
          </p:nvSpPr>
          <p:spPr>
            <a:xfrm>
              <a:off x="3941" y="45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t2500"/>
            <p:cNvSpPr/>
            <p:nvPr/>
          </p:nvSpPr>
          <p:spPr>
            <a:xfrm>
              <a:off x="4048" y="52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t2501"/>
            <p:cNvSpPr/>
            <p:nvPr/>
          </p:nvSpPr>
          <p:spPr>
            <a:xfrm>
              <a:off x="3098" y="35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t2502"/>
            <p:cNvSpPr/>
            <p:nvPr/>
          </p:nvSpPr>
          <p:spPr>
            <a:xfrm>
              <a:off x="4207" y="66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2503"/>
            <p:cNvSpPr/>
            <p:nvPr/>
          </p:nvSpPr>
          <p:spPr>
            <a:xfrm>
              <a:off x="3957" y="52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4"/>
            <p:cNvSpPr/>
            <p:nvPr/>
          </p:nvSpPr>
          <p:spPr>
            <a:xfrm>
              <a:off x="9136" y="38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5"/>
            <p:cNvSpPr/>
            <p:nvPr/>
          </p:nvSpPr>
          <p:spPr>
            <a:xfrm>
              <a:off x="8935" y="36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6"/>
            <p:cNvSpPr/>
            <p:nvPr/>
          </p:nvSpPr>
          <p:spPr>
            <a:xfrm>
              <a:off x="8920" y="37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7"/>
            <p:cNvSpPr/>
            <p:nvPr/>
          </p:nvSpPr>
          <p:spPr>
            <a:xfrm>
              <a:off x="4222" y="67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8"/>
            <p:cNvSpPr/>
            <p:nvPr/>
          </p:nvSpPr>
          <p:spPr>
            <a:xfrm>
              <a:off x="9090" y="36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9"/>
            <p:cNvSpPr/>
            <p:nvPr/>
          </p:nvSpPr>
          <p:spPr>
            <a:xfrm>
              <a:off x="3121" y="37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0"/>
            <p:cNvSpPr/>
            <p:nvPr/>
          </p:nvSpPr>
          <p:spPr>
            <a:xfrm>
              <a:off x="9184" y="39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1"/>
            <p:cNvSpPr/>
            <p:nvPr/>
          </p:nvSpPr>
          <p:spPr>
            <a:xfrm>
              <a:off x="9004" y="37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2"/>
            <p:cNvSpPr/>
            <p:nvPr/>
          </p:nvSpPr>
          <p:spPr>
            <a:xfrm>
              <a:off x="3211" y="35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3"/>
            <p:cNvSpPr/>
            <p:nvPr/>
          </p:nvSpPr>
          <p:spPr>
            <a:xfrm>
              <a:off x="3791" y="69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4"/>
            <p:cNvSpPr/>
            <p:nvPr/>
          </p:nvSpPr>
          <p:spPr>
            <a:xfrm>
              <a:off x="3110" y="37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5"/>
            <p:cNvSpPr/>
            <p:nvPr/>
          </p:nvSpPr>
          <p:spPr>
            <a:xfrm>
              <a:off x="6406" y="36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6"/>
            <p:cNvSpPr/>
            <p:nvPr/>
          </p:nvSpPr>
          <p:spPr>
            <a:xfrm>
              <a:off x="3066" y="34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7"/>
            <p:cNvSpPr/>
            <p:nvPr/>
          </p:nvSpPr>
          <p:spPr>
            <a:xfrm>
              <a:off x="7096" y="35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8"/>
            <p:cNvSpPr/>
            <p:nvPr/>
          </p:nvSpPr>
          <p:spPr>
            <a:xfrm>
              <a:off x="4439" y="68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9"/>
            <p:cNvSpPr/>
            <p:nvPr/>
          </p:nvSpPr>
          <p:spPr>
            <a:xfrm>
              <a:off x="7220" y="36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0"/>
            <p:cNvSpPr/>
            <p:nvPr/>
          </p:nvSpPr>
          <p:spPr>
            <a:xfrm>
              <a:off x="3093" y="34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1"/>
            <p:cNvSpPr/>
            <p:nvPr/>
          </p:nvSpPr>
          <p:spPr>
            <a:xfrm>
              <a:off x="4289" y="68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2"/>
            <p:cNvSpPr/>
            <p:nvPr/>
          </p:nvSpPr>
          <p:spPr>
            <a:xfrm>
              <a:off x="4506" y="35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3"/>
            <p:cNvSpPr/>
            <p:nvPr/>
          </p:nvSpPr>
          <p:spPr>
            <a:xfrm>
              <a:off x="2885" y="37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4"/>
            <p:cNvSpPr/>
            <p:nvPr/>
          </p:nvSpPr>
          <p:spPr>
            <a:xfrm>
              <a:off x="2979" y="36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5"/>
            <p:cNvSpPr/>
            <p:nvPr/>
          </p:nvSpPr>
          <p:spPr>
            <a:xfrm>
              <a:off x="3928" y="53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6"/>
            <p:cNvSpPr/>
            <p:nvPr/>
          </p:nvSpPr>
          <p:spPr>
            <a:xfrm>
              <a:off x="3091" y="37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7"/>
            <p:cNvSpPr/>
            <p:nvPr/>
          </p:nvSpPr>
          <p:spPr>
            <a:xfrm>
              <a:off x="3032" y="35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8"/>
            <p:cNvSpPr/>
            <p:nvPr/>
          </p:nvSpPr>
          <p:spPr>
            <a:xfrm>
              <a:off x="3059" y="37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9"/>
            <p:cNvSpPr/>
            <p:nvPr/>
          </p:nvSpPr>
          <p:spPr>
            <a:xfrm>
              <a:off x="9154" y="38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0"/>
            <p:cNvSpPr/>
            <p:nvPr/>
          </p:nvSpPr>
          <p:spPr>
            <a:xfrm>
              <a:off x="2999" y="34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1"/>
            <p:cNvSpPr/>
            <p:nvPr/>
          </p:nvSpPr>
          <p:spPr>
            <a:xfrm>
              <a:off x="6541" y="36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2"/>
            <p:cNvSpPr/>
            <p:nvPr/>
          </p:nvSpPr>
          <p:spPr>
            <a:xfrm>
              <a:off x="3522" y="75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3"/>
            <p:cNvSpPr/>
            <p:nvPr/>
          </p:nvSpPr>
          <p:spPr>
            <a:xfrm>
              <a:off x="3111" y="37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4"/>
            <p:cNvSpPr/>
            <p:nvPr/>
          </p:nvSpPr>
          <p:spPr>
            <a:xfrm>
              <a:off x="4256" y="65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5"/>
            <p:cNvSpPr/>
            <p:nvPr/>
          </p:nvSpPr>
          <p:spPr>
            <a:xfrm>
              <a:off x="3942" y="54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6"/>
            <p:cNvSpPr/>
            <p:nvPr/>
          </p:nvSpPr>
          <p:spPr>
            <a:xfrm>
              <a:off x="3934" y="51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7"/>
            <p:cNvSpPr/>
            <p:nvPr/>
          </p:nvSpPr>
          <p:spPr>
            <a:xfrm>
              <a:off x="3871" y="75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8"/>
            <p:cNvSpPr/>
            <p:nvPr/>
          </p:nvSpPr>
          <p:spPr>
            <a:xfrm>
              <a:off x="3806" y="74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9"/>
            <p:cNvSpPr/>
            <p:nvPr/>
          </p:nvSpPr>
          <p:spPr>
            <a:xfrm>
              <a:off x="2914" y="37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0"/>
            <p:cNvSpPr/>
            <p:nvPr/>
          </p:nvSpPr>
          <p:spPr>
            <a:xfrm>
              <a:off x="6542" y="37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1"/>
            <p:cNvSpPr/>
            <p:nvPr/>
          </p:nvSpPr>
          <p:spPr>
            <a:xfrm>
              <a:off x="3223" y="35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2"/>
            <p:cNvSpPr/>
            <p:nvPr/>
          </p:nvSpPr>
          <p:spPr>
            <a:xfrm>
              <a:off x="4334" y="34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3"/>
            <p:cNvSpPr/>
            <p:nvPr/>
          </p:nvSpPr>
          <p:spPr>
            <a:xfrm>
              <a:off x="2962" y="38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4"/>
            <p:cNvSpPr/>
            <p:nvPr/>
          </p:nvSpPr>
          <p:spPr>
            <a:xfrm>
              <a:off x="6551" y="37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5"/>
            <p:cNvSpPr/>
            <p:nvPr/>
          </p:nvSpPr>
          <p:spPr>
            <a:xfrm>
              <a:off x="2981" y="37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6"/>
            <p:cNvSpPr/>
            <p:nvPr/>
          </p:nvSpPr>
          <p:spPr>
            <a:xfrm>
              <a:off x="3917" y="51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7"/>
            <p:cNvSpPr/>
            <p:nvPr/>
          </p:nvSpPr>
          <p:spPr>
            <a:xfrm>
              <a:off x="3037" y="34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8"/>
            <p:cNvSpPr/>
            <p:nvPr/>
          </p:nvSpPr>
          <p:spPr>
            <a:xfrm>
              <a:off x="3959" y="58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9"/>
            <p:cNvSpPr/>
            <p:nvPr/>
          </p:nvSpPr>
          <p:spPr>
            <a:xfrm>
              <a:off x="3012" y="38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0"/>
            <p:cNvSpPr/>
            <p:nvPr/>
          </p:nvSpPr>
          <p:spPr>
            <a:xfrm>
              <a:off x="9079" y="38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1"/>
            <p:cNvSpPr/>
            <p:nvPr/>
          </p:nvSpPr>
          <p:spPr>
            <a:xfrm>
              <a:off x="2952" y="38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2"/>
            <p:cNvSpPr/>
            <p:nvPr/>
          </p:nvSpPr>
          <p:spPr>
            <a:xfrm>
              <a:off x="3148" y="38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3"/>
            <p:cNvSpPr/>
            <p:nvPr/>
          </p:nvSpPr>
          <p:spPr>
            <a:xfrm>
              <a:off x="6543" y="34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4"/>
            <p:cNvSpPr/>
            <p:nvPr/>
          </p:nvSpPr>
          <p:spPr>
            <a:xfrm>
              <a:off x="2968" y="34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5"/>
            <p:cNvSpPr/>
            <p:nvPr/>
          </p:nvSpPr>
          <p:spPr>
            <a:xfrm>
              <a:off x="8919" y="38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6"/>
            <p:cNvSpPr/>
            <p:nvPr/>
          </p:nvSpPr>
          <p:spPr>
            <a:xfrm>
              <a:off x="3757" y="71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7"/>
            <p:cNvSpPr/>
            <p:nvPr/>
          </p:nvSpPr>
          <p:spPr>
            <a:xfrm>
              <a:off x="9166" y="39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8"/>
            <p:cNvSpPr/>
            <p:nvPr/>
          </p:nvSpPr>
          <p:spPr>
            <a:xfrm>
              <a:off x="9258" y="44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9"/>
            <p:cNvSpPr/>
            <p:nvPr/>
          </p:nvSpPr>
          <p:spPr>
            <a:xfrm>
              <a:off x="9086" y="40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0"/>
            <p:cNvSpPr/>
            <p:nvPr/>
          </p:nvSpPr>
          <p:spPr>
            <a:xfrm>
              <a:off x="4470" y="69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1"/>
            <p:cNvSpPr/>
            <p:nvPr/>
          </p:nvSpPr>
          <p:spPr>
            <a:xfrm>
              <a:off x="9355" y="38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2"/>
            <p:cNvSpPr/>
            <p:nvPr/>
          </p:nvSpPr>
          <p:spPr>
            <a:xfrm>
              <a:off x="3775" y="77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3"/>
            <p:cNvSpPr/>
            <p:nvPr/>
          </p:nvSpPr>
          <p:spPr>
            <a:xfrm>
              <a:off x="3532" y="76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4"/>
            <p:cNvSpPr/>
            <p:nvPr/>
          </p:nvSpPr>
          <p:spPr>
            <a:xfrm>
              <a:off x="3692" y="77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5"/>
            <p:cNvSpPr/>
            <p:nvPr/>
          </p:nvSpPr>
          <p:spPr>
            <a:xfrm>
              <a:off x="3608" y="75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6"/>
            <p:cNvSpPr/>
            <p:nvPr/>
          </p:nvSpPr>
          <p:spPr>
            <a:xfrm>
              <a:off x="3663" y="76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7"/>
            <p:cNvSpPr/>
            <p:nvPr/>
          </p:nvSpPr>
          <p:spPr>
            <a:xfrm>
              <a:off x="3436" y="76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8"/>
            <p:cNvSpPr/>
            <p:nvPr/>
          </p:nvSpPr>
          <p:spPr>
            <a:xfrm>
              <a:off x="3665" y="78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9"/>
            <p:cNvSpPr/>
            <p:nvPr/>
          </p:nvSpPr>
          <p:spPr>
            <a:xfrm>
              <a:off x="3792" y="75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0"/>
            <p:cNvSpPr/>
            <p:nvPr/>
          </p:nvSpPr>
          <p:spPr>
            <a:xfrm>
              <a:off x="4237" y="66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1"/>
            <p:cNvSpPr/>
            <p:nvPr/>
          </p:nvSpPr>
          <p:spPr>
            <a:xfrm>
              <a:off x="3866" y="77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2"/>
            <p:cNvSpPr/>
            <p:nvPr/>
          </p:nvSpPr>
          <p:spPr>
            <a:xfrm>
              <a:off x="3722" y="77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3"/>
            <p:cNvSpPr/>
            <p:nvPr/>
          </p:nvSpPr>
          <p:spPr>
            <a:xfrm>
              <a:off x="3785" y="75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4"/>
            <p:cNvSpPr/>
            <p:nvPr/>
          </p:nvSpPr>
          <p:spPr>
            <a:xfrm>
              <a:off x="3499" y="76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5"/>
            <p:cNvSpPr/>
            <p:nvPr/>
          </p:nvSpPr>
          <p:spPr>
            <a:xfrm>
              <a:off x="3083" y="38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6"/>
            <p:cNvSpPr/>
            <p:nvPr/>
          </p:nvSpPr>
          <p:spPr>
            <a:xfrm>
              <a:off x="3528" y="75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7"/>
            <p:cNvSpPr/>
            <p:nvPr/>
          </p:nvSpPr>
          <p:spPr>
            <a:xfrm>
              <a:off x="3641" y="76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8"/>
            <p:cNvSpPr/>
            <p:nvPr/>
          </p:nvSpPr>
          <p:spPr>
            <a:xfrm>
              <a:off x="3762" y="75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9"/>
            <p:cNvSpPr/>
            <p:nvPr/>
          </p:nvSpPr>
          <p:spPr>
            <a:xfrm>
              <a:off x="4194" y="67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0"/>
            <p:cNvSpPr/>
            <p:nvPr/>
          </p:nvSpPr>
          <p:spPr>
            <a:xfrm>
              <a:off x="3523" y="75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1"/>
            <p:cNvSpPr/>
            <p:nvPr/>
          </p:nvSpPr>
          <p:spPr>
            <a:xfrm>
              <a:off x="4331" y="69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2"/>
            <p:cNvSpPr/>
            <p:nvPr/>
          </p:nvSpPr>
          <p:spPr>
            <a:xfrm>
              <a:off x="3761" y="80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3"/>
            <p:cNvSpPr/>
            <p:nvPr/>
          </p:nvSpPr>
          <p:spPr>
            <a:xfrm>
              <a:off x="3999" y="60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4"/>
            <p:cNvSpPr/>
            <p:nvPr/>
          </p:nvSpPr>
          <p:spPr>
            <a:xfrm>
              <a:off x="3445" y="75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5"/>
            <p:cNvSpPr/>
            <p:nvPr/>
          </p:nvSpPr>
          <p:spPr>
            <a:xfrm>
              <a:off x="9244" y="44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6"/>
            <p:cNvSpPr/>
            <p:nvPr/>
          </p:nvSpPr>
          <p:spPr>
            <a:xfrm>
              <a:off x="3668" y="77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7"/>
            <p:cNvSpPr/>
            <p:nvPr/>
          </p:nvSpPr>
          <p:spPr>
            <a:xfrm>
              <a:off x="3646" y="76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8"/>
            <p:cNvSpPr/>
            <p:nvPr/>
          </p:nvSpPr>
          <p:spPr>
            <a:xfrm>
              <a:off x="3501" y="78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9"/>
            <p:cNvSpPr/>
            <p:nvPr/>
          </p:nvSpPr>
          <p:spPr>
            <a:xfrm>
              <a:off x="9383" y="44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0"/>
            <p:cNvSpPr/>
            <p:nvPr/>
          </p:nvSpPr>
          <p:spPr>
            <a:xfrm>
              <a:off x="3419" y="75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1"/>
            <p:cNvSpPr/>
            <p:nvPr/>
          </p:nvSpPr>
          <p:spPr>
            <a:xfrm>
              <a:off x="3397" y="75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2"/>
            <p:cNvSpPr/>
            <p:nvPr/>
          </p:nvSpPr>
          <p:spPr>
            <a:xfrm>
              <a:off x="9358" y="38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3"/>
            <p:cNvSpPr/>
            <p:nvPr/>
          </p:nvSpPr>
          <p:spPr>
            <a:xfrm>
              <a:off x="6935" y="37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4"/>
            <p:cNvSpPr/>
            <p:nvPr/>
          </p:nvSpPr>
          <p:spPr>
            <a:xfrm>
              <a:off x="4214" y="70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5"/>
            <p:cNvSpPr/>
            <p:nvPr/>
          </p:nvSpPr>
          <p:spPr>
            <a:xfrm>
              <a:off x="3569" y="75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6"/>
            <p:cNvSpPr/>
            <p:nvPr/>
          </p:nvSpPr>
          <p:spPr>
            <a:xfrm>
              <a:off x="3518" y="79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7"/>
            <p:cNvSpPr/>
            <p:nvPr/>
          </p:nvSpPr>
          <p:spPr>
            <a:xfrm>
              <a:off x="3820" y="76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8"/>
            <p:cNvSpPr/>
            <p:nvPr/>
          </p:nvSpPr>
          <p:spPr>
            <a:xfrm>
              <a:off x="3798" y="75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9"/>
            <p:cNvSpPr/>
            <p:nvPr/>
          </p:nvSpPr>
          <p:spPr>
            <a:xfrm>
              <a:off x="3549" y="76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0"/>
            <p:cNvSpPr/>
            <p:nvPr/>
          </p:nvSpPr>
          <p:spPr>
            <a:xfrm>
              <a:off x="3435" y="77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1"/>
            <p:cNvSpPr/>
            <p:nvPr/>
          </p:nvSpPr>
          <p:spPr>
            <a:xfrm>
              <a:off x="4054" y="52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2"/>
            <p:cNvSpPr/>
            <p:nvPr/>
          </p:nvSpPr>
          <p:spPr>
            <a:xfrm>
              <a:off x="9046" y="38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3"/>
            <p:cNvSpPr/>
            <p:nvPr/>
          </p:nvSpPr>
          <p:spPr>
            <a:xfrm>
              <a:off x="3753" y="74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4"/>
            <p:cNvSpPr/>
            <p:nvPr/>
          </p:nvSpPr>
          <p:spPr>
            <a:xfrm>
              <a:off x="3418" y="75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5"/>
            <p:cNvSpPr/>
            <p:nvPr/>
          </p:nvSpPr>
          <p:spPr>
            <a:xfrm>
              <a:off x="3851" y="76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6"/>
            <p:cNvSpPr/>
            <p:nvPr/>
          </p:nvSpPr>
          <p:spPr>
            <a:xfrm>
              <a:off x="3812" y="78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7"/>
            <p:cNvSpPr/>
            <p:nvPr/>
          </p:nvSpPr>
          <p:spPr>
            <a:xfrm>
              <a:off x="2898" y="39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8"/>
            <p:cNvSpPr/>
            <p:nvPr/>
          </p:nvSpPr>
          <p:spPr>
            <a:xfrm>
              <a:off x="3675" y="76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9"/>
            <p:cNvSpPr/>
            <p:nvPr/>
          </p:nvSpPr>
          <p:spPr>
            <a:xfrm>
              <a:off x="3804" y="76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0"/>
            <p:cNvSpPr/>
            <p:nvPr/>
          </p:nvSpPr>
          <p:spPr>
            <a:xfrm>
              <a:off x="3663" y="75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1"/>
            <p:cNvSpPr/>
            <p:nvPr/>
          </p:nvSpPr>
          <p:spPr>
            <a:xfrm>
              <a:off x="4747" y="71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2"/>
            <p:cNvSpPr/>
            <p:nvPr/>
          </p:nvSpPr>
          <p:spPr>
            <a:xfrm>
              <a:off x="3319" y="76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3"/>
            <p:cNvSpPr/>
            <p:nvPr/>
          </p:nvSpPr>
          <p:spPr>
            <a:xfrm>
              <a:off x="3407" y="76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4"/>
            <p:cNvSpPr/>
            <p:nvPr/>
          </p:nvSpPr>
          <p:spPr>
            <a:xfrm>
              <a:off x="3774" y="80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5"/>
            <p:cNvSpPr/>
            <p:nvPr/>
          </p:nvSpPr>
          <p:spPr>
            <a:xfrm>
              <a:off x="3718" y="75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6"/>
            <p:cNvSpPr/>
            <p:nvPr/>
          </p:nvSpPr>
          <p:spPr>
            <a:xfrm>
              <a:off x="7351" y="36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7"/>
            <p:cNvSpPr/>
            <p:nvPr/>
          </p:nvSpPr>
          <p:spPr>
            <a:xfrm>
              <a:off x="4200" y="67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8"/>
            <p:cNvSpPr/>
            <p:nvPr/>
          </p:nvSpPr>
          <p:spPr>
            <a:xfrm>
              <a:off x="3626" y="76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9"/>
            <p:cNvSpPr/>
            <p:nvPr/>
          </p:nvSpPr>
          <p:spPr>
            <a:xfrm>
              <a:off x="3645" y="76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0"/>
            <p:cNvSpPr/>
            <p:nvPr/>
          </p:nvSpPr>
          <p:spPr>
            <a:xfrm>
              <a:off x="4205" y="67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1"/>
            <p:cNvSpPr/>
            <p:nvPr/>
          </p:nvSpPr>
          <p:spPr>
            <a:xfrm>
              <a:off x="3694" y="76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2"/>
            <p:cNvSpPr/>
            <p:nvPr/>
          </p:nvSpPr>
          <p:spPr>
            <a:xfrm>
              <a:off x="3628" y="76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3"/>
            <p:cNvSpPr/>
            <p:nvPr/>
          </p:nvSpPr>
          <p:spPr>
            <a:xfrm>
              <a:off x="3809" y="69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4"/>
            <p:cNvSpPr/>
            <p:nvPr/>
          </p:nvSpPr>
          <p:spPr>
            <a:xfrm>
              <a:off x="3653" y="75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5"/>
            <p:cNvSpPr/>
            <p:nvPr/>
          </p:nvSpPr>
          <p:spPr>
            <a:xfrm>
              <a:off x="3557" y="75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6"/>
            <p:cNvSpPr/>
            <p:nvPr/>
          </p:nvSpPr>
          <p:spPr>
            <a:xfrm>
              <a:off x="3800" y="78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7"/>
            <p:cNvSpPr/>
            <p:nvPr/>
          </p:nvSpPr>
          <p:spPr>
            <a:xfrm>
              <a:off x="3620" y="77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8"/>
            <p:cNvSpPr/>
            <p:nvPr/>
          </p:nvSpPr>
          <p:spPr>
            <a:xfrm>
              <a:off x="3445" y="76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9"/>
            <p:cNvSpPr/>
            <p:nvPr/>
          </p:nvSpPr>
          <p:spPr>
            <a:xfrm>
              <a:off x="4247" y="70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0"/>
            <p:cNvSpPr/>
            <p:nvPr/>
          </p:nvSpPr>
          <p:spPr>
            <a:xfrm>
              <a:off x="3651" y="75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1"/>
            <p:cNvSpPr/>
            <p:nvPr/>
          </p:nvSpPr>
          <p:spPr>
            <a:xfrm>
              <a:off x="3537" y="75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2"/>
            <p:cNvSpPr/>
            <p:nvPr/>
          </p:nvSpPr>
          <p:spPr>
            <a:xfrm>
              <a:off x="3471" y="77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3"/>
            <p:cNvSpPr/>
            <p:nvPr/>
          </p:nvSpPr>
          <p:spPr>
            <a:xfrm>
              <a:off x="3525" y="77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4"/>
            <p:cNvSpPr/>
            <p:nvPr/>
          </p:nvSpPr>
          <p:spPr>
            <a:xfrm>
              <a:off x="3470" y="75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5"/>
            <p:cNvSpPr/>
            <p:nvPr/>
          </p:nvSpPr>
          <p:spPr>
            <a:xfrm>
              <a:off x="3715" y="75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6"/>
            <p:cNvSpPr/>
            <p:nvPr/>
          </p:nvSpPr>
          <p:spPr>
            <a:xfrm>
              <a:off x="3872" y="75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7"/>
            <p:cNvSpPr/>
            <p:nvPr/>
          </p:nvSpPr>
          <p:spPr>
            <a:xfrm>
              <a:off x="3513" y="76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8"/>
            <p:cNvSpPr/>
            <p:nvPr/>
          </p:nvSpPr>
          <p:spPr>
            <a:xfrm>
              <a:off x="3009" y="38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9"/>
            <p:cNvSpPr/>
            <p:nvPr/>
          </p:nvSpPr>
          <p:spPr>
            <a:xfrm>
              <a:off x="3718" y="77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0"/>
            <p:cNvSpPr/>
            <p:nvPr/>
          </p:nvSpPr>
          <p:spPr>
            <a:xfrm>
              <a:off x="3381" y="78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1"/>
            <p:cNvSpPr/>
            <p:nvPr/>
          </p:nvSpPr>
          <p:spPr>
            <a:xfrm>
              <a:off x="8347" y="43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2"/>
            <p:cNvSpPr/>
            <p:nvPr/>
          </p:nvSpPr>
          <p:spPr>
            <a:xfrm>
              <a:off x="3672" y="78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3"/>
            <p:cNvSpPr/>
            <p:nvPr/>
          </p:nvSpPr>
          <p:spPr>
            <a:xfrm>
              <a:off x="3428" y="75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4"/>
            <p:cNvSpPr/>
            <p:nvPr/>
          </p:nvSpPr>
          <p:spPr>
            <a:xfrm>
              <a:off x="3815" y="72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5"/>
            <p:cNvSpPr/>
            <p:nvPr/>
          </p:nvSpPr>
          <p:spPr>
            <a:xfrm>
              <a:off x="3715" y="75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6"/>
            <p:cNvSpPr/>
            <p:nvPr/>
          </p:nvSpPr>
          <p:spPr>
            <a:xfrm>
              <a:off x="2949" y="39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7"/>
            <p:cNvSpPr/>
            <p:nvPr/>
          </p:nvSpPr>
          <p:spPr>
            <a:xfrm>
              <a:off x="3435" y="77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8"/>
            <p:cNvSpPr/>
            <p:nvPr/>
          </p:nvSpPr>
          <p:spPr>
            <a:xfrm>
              <a:off x="3699" y="77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9"/>
            <p:cNvSpPr/>
            <p:nvPr/>
          </p:nvSpPr>
          <p:spPr>
            <a:xfrm>
              <a:off x="3583" y="76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0"/>
            <p:cNvSpPr/>
            <p:nvPr/>
          </p:nvSpPr>
          <p:spPr>
            <a:xfrm>
              <a:off x="3340" y="74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1"/>
            <p:cNvSpPr/>
            <p:nvPr/>
          </p:nvSpPr>
          <p:spPr>
            <a:xfrm>
              <a:off x="3860" y="77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2"/>
            <p:cNvSpPr/>
            <p:nvPr/>
          </p:nvSpPr>
          <p:spPr>
            <a:xfrm>
              <a:off x="3637" y="76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3"/>
            <p:cNvSpPr/>
            <p:nvPr/>
          </p:nvSpPr>
          <p:spPr>
            <a:xfrm>
              <a:off x="3914" y="56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4"/>
            <p:cNvSpPr/>
            <p:nvPr/>
          </p:nvSpPr>
          <p:spPr>
            <a:xfrm>
              <a:off x="3281" y="38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5"/>
            <p:cNvSpPr/>
            <p:nvPr/>
          </p:nvSpPr>
          <p:spPr>
            <a:xfrm>
              <a:off x="4393" y="72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6"/>
            <p:cNvSpPr/>
            <p:nvPr/>
          </p:nvSpPr>
          <p:spPr>
            <a:xfrm>
              <a:off x="3756" y="70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7"/>
            <p:cNvSpPr/>
            <p:nvPr/>
          </p:nvSpPr>
          <p:spPr>
            <a:xfrm>
              <a:off x="3443" y="76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8"/>
            <p:cNvSpPr/>
            <p:nvPr/>
          </p:nvSpPr>
          <p:spPr>
            <a:xfrm>
              <a:off x="3547" y="76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9"/>
            <p:cNvSpPr/>
            <p:nvPr/>
          </p:nvSpPr>
          <p:spPr>
            <a:xfrm>
              <a:off x="3657" y="74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0"/>
            <p:cNvSpPr/>
            <p:nvPr/>
          </p:nvSpPr>
          <p:spPr>
            <a:xfrm>
              <a:off x="3512" y="78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1"/>
            <p:cNvSpPr/>
            <p:nvPr/>
          </p:nvSpPr>
          <p:spPr>
            <a:xfrm>
              <a:off x="3658" y="74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2"/>
            <p:cNvSpPr/>
            <p:nvPr/>
          </p:nvSpPr>
          <p:spPr>
            <a:xfrm>
              <a:off x="3687" y="75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3"/>
            <p:cNvSpPr/>
            <p:nvPr/>
          </p:nvSpPr>
          <p:spPr>
            <a:xfrm>
              <a:off x="3378" y="76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4"/>
            <p:cNvSpPr/>
            <p:nvPr/>
          </p:nvSpPr>
          <p:spPr>
            <a:xfrm>
              <a:off x="4380" y="70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5"/>
            <p:cNvSpPr/>
            <p:nvPr/>
          </p:nvSpPr>
          <p:spPr>
            <a:xfrm>
              <a:off x="3776" y="77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6"/>
            <p:cNvSpPr/>
            <p:nvPr/>
          </p:nvSpPr>
          <p:spPr>
            <a:xfrm>
              <a:off x="3682" y="76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7"/>
            <p:cNvSpPr/>
            <p:nvPr/>
          </p:nvSpPr>
          <p:spPr>
            <a:xfrm>
              <a:off x="3804" y="74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8"/>
            <p:cNvSpPr/>
            <p:nvPr/>
          </p:nvSpPr>
          <p:spPr>
            <a:xfrm>
              <a:off x="3683" y="76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9"/>
            <p:cNvSpPr/>
            <p:nvPr/>
          </p:nvSpPr>
          <p:spPr>
            <a:xfrm>
              <a:off x="3699" y="77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0"/>
            <p:cNvSpPr/>
            <p:nvPr/>
          </p:nvSpPr>
          <p:spPr>
            <a:xfrm>
              <a:off x="3690" y="74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1"/>
            <p:cNvSpPr/>
            <p:nvPr/>
          </p:nvSpPr>
          <p:spPr>
            <a:xfrm>
              <a:off x="4232" y="68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2"/>
            <p:cNvSpPr/>
            <p:nvPr/>
          </p:nvSpPr>
          <p:spPr>
            <a:xfrm>
              <a:off x="3587" y="76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3"/>
            <p:cNvSpPr/>
            <p:nvPr/>
          </p:nvSpPr>
          <p:spPr>
            <a:xfrm>
              <a:off x="3663" y="75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4"/>
            <p:cNvSpPr/>
            <p:nvPr/>
          </p:nvSpPr>
          <p:spPr>
            <a:xfrm>
              <a:off x="4217" y="69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5"/>
            <p:cNvSpPr/>
            <p:nvPr/>
          </p:nvSpPr>
          <p:spPr>
            <a:xfrm>
              <a:off x="3493" y="75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6"/>
            <p:cNvSpPr/>
            <p:nvPr/>
          </p:nvSpPr>
          <p:spPr>
            <a:xfrm>
              <a:off x="2988" y="38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7"/>
            <p:cNvSpPr/>
            <p:nvPr/>
          </p:nvSpPr>
          <p:spPr>
            <a:xfrm>
              <a:off x="3597" y="76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8"/>
            <p:cNvSpPr/>
            <p:nvPr/>
          </p:nvSpPr>
          <p:spPr>
            <a:xfrm>
              <a:off x="3437" y="77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9"/>
            <p:cNvSpPr/>
            <p:nvPr/>
          </p:nvSpPr>
          <p:spPr>
            <a:xfrm>
              <a:off x="9121" y="39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0"/>
            <p:cNvSpPr/>
            <p:nvPr/>
          </p:nvSpPr>
          <p:spPr>
            <a:xfrm>
              <a:off x="3801" y="77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1"/>
            <p:cNvSpPr/>
            <p:nvPr/>
          </p:nvSpPr>
          <p:spPr>
            <a:xfrm>
              <a:off x="4362" y="67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2"/>
            <p:cNvSpPr/>
            <p:nvPr/>
          </p:nvSpPr>
          <p:spPr>
            <a:xfrm>
              <a:off x="3866" y="77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3"/>
            <p:cNvSpPr/>
            <p:nvPr/>
          </p:nvSpPr>
          <p:spPr>
            <a:xfrm>
              <a:off x="4390" y="69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4"/>
            <p:cNvSpPr/>
            <p:nvPr/>
          </p:nvSpPr>
          <p:spPr>
            <a:xfrm>
              <a:off x="3391" y="79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5"/>
            <p:cNvSpPr/>
            <p:nvPr/>
          </p:nvSpPr>
          <p:spPr>
            <a:xfrm>
              <a:off x="4332" y="71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6"/>
            <p:cNvSpPr/>
            <p:nvPr/>
          </p:nvSpPr>
          <p:spPr>
            <a:xfrm>
              <a:off x="3751" y="76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7"/>
            <p:cNvSpPr/>
            <p:nvPr/>
          </p:nvSpPr>
          <p:spPr>
            <a:xfrm>
              <a:off x="3546" y="76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8"/>
            <p:cNvSpPr/>
            <p:nvPr/>
          </p:nvSpPr>
          <p:spPr>
            <a:xfrm>
              <a:off x="9355" y="42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9"/>
            <p:cNvSpPr/>
            <p:nvPr/>
          </p:nvSpPr>
          <p:spPr>
            <a:xfrm>
              <a:off x="3884" y="70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90"/>
            <p:cNvSpPr/>
            <p:nvPr/>
          </p:nvSpPr>
          <p:spPr>
            <a:xfrm>
              <a:off x="3481" y="75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1"/>
            <p:cNvSpPr/>
            <p:nvPr/>
          </p:nvSpPr>
          <p:spPr>
            <a:xfrm>
              <a:off x="3611" y="76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2"/>
            <p:cNvSpPr/>
            <p:nvPr/>
          </p:nvSpPr>
          <p:spPr>
            <a:xfrm>
              <a:off x="3544" y="76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3"/>
            <p:cNvSpPr/>
            <p:nvPr/>
          </p:nvSpPr>
          <p:spPr>
            <a:xfrm>
              <a:off x="3508" y="75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4"/>
            <p:cNvSpPr/>
            <p:nvPr/>
          </p:nvSpPr>
          <p:spPr>
            <a:xfrm>
              <a:off x="9038" y="43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5"/>
            <p:cNvSpPr/>
            <p:nvPr/>
          </p:nvSpPr>
          <p:spPr>
            <a:xfrm>
              <a:off x="4204" y="69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6"/>
            <p:cNvSpPr/>
            <p:nvPr/>
          </p:nvSpPr>
          <p:spPr>
            <a:xfrm>
              <a:off x="3664" y="76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7"/>
            <p:cNvSpPr/>
            <p:nvPr/>
          </p:nvSpPr>
          <p:spPr>
            <a:xfrm>
              <a:off x="3676" y="75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8"/>
            <p:cNvSpPr/>
            <p:nvPr/>
          </p:nvSpPr>
          <p:spPr>
            <a:xfrm>
              <a:off x="3586" y="80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9"/>
            <p:cNvSpPr/>
            <p:nvPr/>
          </p:nvSpPr>
          <p:spPr>
            <a:xfrm>
              <a:off x="9354" y="39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700"/>
            <p:cNvSpPr/>
            <p:nvPr/>
          </p:nvSpPr>
          <p:spPr>
            <a:xfrm>
              <a:off x="3766" y="76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1"/>
            <p:cNvSpPr/>
            <p:nvPr/>
          </p:nvSpPr>
          <p:spPr>
            <a:xfrm>
              <a:off x="3514" y="76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2"/>
            <p:cNvSpPr/>
            <p:nvPr/>
          </p:nvSpPr>
          <p:spPr>
            <a:xfrm>
              <a:off x="3606" y="76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3"/>
            <p:cNvSpPr/>
            <p:nvPr/>
          </p:nvSpPr>
          <p:spPr>
            <a:xfrm>
              <a:off x="3940" y="78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4"/>
            <p:cNvSpPr/>
            <p:nvPr/>
          </p:nvSpPr>
          <p:spPr>
            <a:xfrm>
              <a:off x="3598" y="77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5"/>
            <p:cNvSpPr/>
            <p:nvPr/>
          </p:nvSpPr>
          <p:spPr>
            <a:xfrm>
              <a:off x="3886" y="77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6"/>
            <p:cNvSpPr/>
            <p:nvPr/>
          </p:nvSpPr>
          <p:spPr>
            <a:xfrm>
              <a:off x="3481" y="78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7"/>
            <p:cNvSpPr/>
            <p:nvPr/>
          </p:nvSpPr>
          <p:spPr>
            <a:xfrm>
              <a:off x="3519" y="76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8"/>
            <p:cNvSpPr/>
            <p:nvPr/>
          </p:nvSpPr>
          <p:spPr>
            <a:xfrm>
              <a:off x="3900" y="70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9"/>
            <p:cNvSpPr/>
            <p:nvPr/>
          </p:nvSpPr>
          <p:spPr>
            <a:xfrm>
              <a:off x="3681" y="76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10"/>
            <p:cNvSpPr/>
            <p:nvPr/>
          </p:nvSpPr>
          <p:spPr>
            <a:xfrm>
              <a:off x="3514" y="77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1"/>
            <p:cNvSpPr/>
            <p:nvPr/>
          </p:nvSpPr>
          <p:spPr>
            <a:xfrm>
              <a:off x="3809" y="75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2"/>
            <p:cNvSpPr/>
            <p:nvPr/>
          </p:nvSpPr>
          <p:spPr>
            <a:xfrm>
              <a:off x="2992" y="39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3"/>
            <p:cNvSpPr/>
            <p:nvPr/>
          </p:nvSpPr>
          <p:spPr>
            <a:xfrm>
              <a:off x="3602" y="76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4"/>
            <p:cNvSpPr/>
            <p:nvPr/>
          </p:nvSpPr>
          <p:spPr>
            <a:xfrm>
              <a:off x="3565" y="77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5"/>
            <p:cNvSpPr/>
            <p:nvPr/>
          </p:nvSpPr>
          <p:spPr>
            <a:xfrm>
              <a:off x="4497" y="67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6"/>
            <p:cNvSpPr/>
            <p:nvPr/>
          </p:nvSpPr>
          <p:spPr>
            <a:xfrm>
              <a:off x="4363" y="68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7"/>
            <p:cNvSpPr/>
            <p:nvPr/>
          </p:nvSpPr>
          <p:spPr>
            <a:xfrm>
              <a:off x="3892" y="76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8"/>
            <p:cNvSpPr/>
            <p:nvPr/>
          </p:nvSpPr>
          <p:spPr>
            <a:xfrm>
              <a:off x="3422" y="77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9"/>
            <p:cNvSpPr/>
            <p:nvPr/>
          </p:nvSpPr>
          <p:spPr>
            <a:xfrm>
              <a:off x="3712" y="76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20"/>
            <p:cNvSpPr/>
            <p:nvPr/>
          </p:nvSpPr>
          <p:spPr>
            <a:xfrm>
              <a:off x="4372" y="67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1"/>
            <p:cNvSpPr/>
            <p:nvPr/>
          </p:nvSpPr>
          <p:spPr>
            <a:xfrm>
              <a:off x="4175" y="67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2"/>
            <p:cNvSpPr/>
            <p:nvPr/>
          </p:nvSpPr>
          <p:spPr>
            <a:xfrm>
              <a:off x="3606" y="76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3"/>
            <p:cNvSpPr/>
            <p:nvPr/>
          </p:nvSpPr>
          <p:spPr>
            <a:xfrm>
              <a:off x="3543" y="75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4"/>
            <p:cNvSpPr/>
            <p:nvPr/>
          </p:nvSpPr>
          <p:spPr>
            <a:xfrm>
              <a:off x="4216" y="67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5"/>
            <p:cNvSpPr/>
            <p:nvPr/>
          </p:nvSpPr>
          <p:spPr>
            <a:xfrm>
              <a:off x="4307" y="69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6"/>
            <p:cNvSpPr/>
            <p:nvPr/>
          </p:nvSpPr>
          <p:spPr>
            <a:xfrm>
              <a:off x="3609" y="76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7"/>
            <p:cNvSpPr/>
            <p:nvPr/>
          </p:nvSpPr>
          <p:spPr>
            <a:xfrm>
              <a:off x="3680" y="76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8"/>
            <p:cNvSpPr/>
            <p:nvPr/>
          </p:nvSpPr>
          <p:spPr>
            <a:xfrm>
              <a:off x="3532" y="76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9"/>
            <p:cNvSpPr/>
            <p:nvPr/>
          </p:nvSpPr>
          <p:spPr>
            <a:xfrm>
              <a:off x="3907" y="76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30"/>
            <p:cNvSpPr/>
            <p:nvPr/>
          </p:nvSpPr>
          <p:spPr>
            <a:xfrm>
              <a:off x="3611" y="75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1"/>
            <p:cNvSpPr/>
            <p:nvPr/>
          </p:nvSpPr>
          <p:spPr>
            <a:xfrm>
              <a:off x="3659" y="77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2"/>
            <p:cNvSpPr/>
            <p:nvPr/>
          </p:nvSpPr>
          <p:spPr>
            <a:xfrm>
              <a:off x="3848" y="76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3"/>
            <p:cNvSpPr/>
            <p:nvPr/>
          </p:nvSpPr>
          <p:spPr>
            <a:xfrm>
              <a:off x="4063" y="52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4"/>
            <p:cNvSpPr/>
            <p:nvPr/>
          </p:nvSpPr>
          <p:spPr>
            <a:xfrm>
              <a:off x="3635" y="76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5"/>
            <p:cNvSpPr/>
            <p:nvPr/>
          </p:nvSpPr>
          <p:spPr>
            <a:xfrm>
              <a:off x="4094" y="52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6"/>
            <p:cNvSpPr/>
            <p:nvPr/>
          </p:nvSpPr>
          <p:spPr>
            <a:xfrm>
              <a:off x="3067" y="39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7"/>
            <p:cNvSpPr/>
            <p:nvPr/>
          </p:nvSpPr>
          <p:spPr>
            <a:xfrm>
              <a:off x="3081" y="38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8"/>
            <p:cNvSpPr/>
            <p:nvPr/>
          </p:nvSpPr>
          <p:spPr>
            <a:xfrm>
              <a:off x="3639" y="76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9"/>
            <p:cNvSpPr/>
            <p:nvPr/>
          </p:nvSpPr>
          <p:spPr>
            <a:xfrm>
              <a:off x="3518" y="76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40"/>
            <p:cNvSpPr/>
            <p:nvPr/>
          </p:nvSpPr>
          <p:spPr>
            <a:xfrm>
              <a:off x="3026" y="34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1"/>
            <p:cNvSpPr/>
            <p:nvPr/>
          </p:nvSpPr>
          <p:spPr>
            <a:xfrm>
              <a:off x="7594" y="368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2"/>
            <p:cNvSpPr/>
            <p:nvPr/>
          </p:nvSpPr>
          <p:spPr>
            <a:xfrm>
              <a:off x="4345" y="34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3"/>
            <p:cNvSpPr/>
            <p:nvPr/>
          </p:nvSpPr>
          <p:spPr>
            <a:xfrm>
              <a:off x="7782" y="33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4"/>
            <p:cNvSpPr/>
            <p:nvPr/>
          </p:nvSpPr>
          <p:spPr>
            <a:xfrm>
              <a:off x="4034" y="42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5"/>
            <p:cNvSpPr/>
            <p:nvPr/>
          </p:nvSpPr>
          <p:spPr>
            <a:xfrm>
              <a:off x="4588" y="35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6"/>
            <p:cNvSpPr/>
            <p:nvPr/>
          </p:nvSpPr>
          <p:spPr>
            <a:xfrm>
              <a:off x="3867" y="74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7"/>
            <p:cNvSpPr/>
            <p:nvPr/>
          </p:nvSpPr>
          <p:spPr>
            <a:xfrm>
              <a:off x="3195" y="34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8"/>
            <p:cNvSpPr/>
            <p:nvPr/>
          </p:nvSpPr>
          <p:spPr>
            <a:xfrm>
              <a:off x="4044" y="42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9"/>
            <p:cNvSpPr/>
            <p:nvPr/>
          </p:nvSpPr>
          <p:spPr>
            <a:xfrm>
              <a:off x="7224" y="34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50"/>
            <p:cNvSpPr/>
            <p:nvPr/>
          </p:nvSpPr>
          <p:spPr>
            <a:xfrm>
              <a:off x="3961" y="45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1"/>
            <p:cNvSpPr/>
            <p:nvPr/>
          </p:nvSpPr>
          <p:spPr>
            <a:xfrm>
              <a:off x="9113" y="39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2"/>
            <p:cNvSpPr/>
            <p:nvPr/>
          </p:nvSpPr>
          <p:spPr>
            <a:xfrm>
              <a:off x="7493" y="37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3"/>
            <p:cNvSpPr/>
            <p:nvPr/>
          </p:nvSpPr>
          <p:spPr>
            <a:xfrm>
              <a:off x="9103" y="37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4"/>
            <p:cNvSpPr/>
            <p:nvPr/>
          </p:nvSpPr>
          <p:spPr>
            <a:xfrm>
              <a:off x="3999" y="41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5"/>
            <p:cNvSpPr/>
            <p:nvPr/>
          </p:nvSpPr>
          <p:spPr>
            <a:xfrm>
              <a:off x="3725" y="73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6"/>
            <p:cNvSpPr/>
            <p:nvPr/>
          </p:nvSpPr>
          <p:spPr>
            <a:xfrm>
              <a:off x="4587" y="36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7"/>
            <p:cNvSpPr/>
            <p:nvPr/>
          </p:nvSpPr>
          <p:spPr>
            <a:xfrm>
              <a:off x="4608" y="35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8"/>
            <p:cNvSpPr/>
            <p:nvPr/>
          </p:nvSpPr>
          <p:spPr>
            <a:xfrm>
              <a:off x="3364" y="21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9"/>
            <p:cNvSpPr/>
            <p:nvPr/>
          </p:nvSpPr>
          <p:spPr>
            <a:xfrm>
              <a:off x="3197" y="33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60"/>
            <p:cNvSpPr/>
            <p:nvPr/>
          </p:nvSpPr>
          <p:spPr>
            <a:xfrm>
              <a:off x="4288" y="65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1"/>
            <p:cNvSpPr/>
            <p:nvPr/>
          </p:nvSpPr>
          <p:spPr>
            <a:xfrm>
              <a:off x="4009" y="41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2"/>
            <p:cNvSpPr/>
            <p:nvPr/>
          </p:nvSpPr>
          <p:spPr>
            <a:xfrm>
              <a:off x="3059" y="35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3"/>
            <p:cNvSpPr/>
            <p:nvPr/>
          </p:nvSpPr>
          <p:spPr>
            <a:xfrm>
              <a:off x="6740" y="36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4"/>
            <p:cNvSpPr/>
            <p:nvPr/>
          </p:nvSpPr>
          <p:spPr>
            <a:xfrm>
              <a:off x="8161" y="35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5"/>
            <p:cNvSpPr/>
            <p:nvPr/>
          </p:nvSpPr>
          <p:spPr>
            <a:xfrm>
              <a:off x="9338" y="38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6"/>
            <p:cNvSpPr/>
            <p:nvPr/>
          </p:nvSpPr>
          <p:spPr>
            <a:xfrm>
              <a:off x="4044" y="50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7"/>
            <p:cNvSpPr/>
            <p:nvPr/>
          </p:nvSpPr>
          <p:spPr>
            <a:xfrm>
              <a:off x="3202" y="34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8"/>
            <p:cNvSpPr/>
            <p:nvPr/>
          </p:nvSpPr>
          <p:spPr>
            <a:xfrm>
              <a:off x="4245" y="34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9"/>
            <p:cNvSpPr/>
            <p:nvPr/>
          </p:nvSpPr>
          <p:spPr>
            <a:xfrm>
              <a:off x="4028" y="42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70"/>
            <p:cNvSpPr/>
            <p:nvPr/>
          </p:nvSpPr>
          <p:spPr>
            <a:xfrm>
              <a:off x="3184" y="36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1"/>
            <p:cNvSpPr/>
            <p:nvPr/>
          </p:nvSpPr>
          <p:spPr>
            <a:xfrm>
              <a:off x="9287" y="37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2"/>
            <p:cNvSpPr/>
            <p:nvPr/>
          </p:nvSpPr>
          <p:spPr>
            <a:xfrm>
              <a:off x="4024" y="46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3"/>
            <p:cNvSpPr/>
            <p:nvPr/>
          </p:nvSpPr>
          <p:spPr>
            <a:xfrm>
              <a:off x="5804" y="31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4"/>
            <p:cNvSpPr/>
            <p:nvPr/>
          </p:nvSpPr>
          <p:spPr>
            <a:xfrm>
              <a:off x="4958" y="32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5"/>
            <p:cNvSpPr/>
            <p:nvPr/>
          </p:nvSpPr>
          <p:spPr>
            <a:xfrm>
              <a:off x="4347" y="68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6"/>
            <p:cNvSpPr/>
            <p:nvPr/>
          </p:nvSpPr>
          <p:spPr>
            <a:xfrm>
              <a:off x="4251" y="67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7"/>
            <p:cNvSpPr/>
            <p:nvPr/>
          </p:nvSpPr>
          <p:spPr>
            <a:xfrm>
              <a:off x="4009" y="40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8"/>
            <p:cNvSpPr/>
            <p:nvPr/>
          </p:nvSpPr>
          <p:spPr>
            <a:xfrm>
              <a:off x="4602" y="35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9"/>
            <p:cNvSpPr/>
            <p:nvPr/>
          </p:nvSpPr>
          <p:spPr>
            <a:xfrm>
              <a:off x="3441" y="34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80"/>
            <p:cNvSpPr/>
            <p:nvPr/>
          </p:nvSpPr>
          <p:spPr>
            <a:xfrm>
              <a:off x="6594" y="338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1"/>
            <p:cNvSpPr/>
            <p:nvPr/>
          </p:nvSpPr>
          <p:spPr>
            <a:xfrm>
              <a:off x="8917" y="37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2"/>
            <p:cNvSpPr/>
            <p:nvPr/>
          </p:nvSpPr>
          <p:spPr>
            <a:xfrm>
              <a:off x="7511" y="35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3"/>
            <p:cNvSpPr/>
            <p:nvPr/>
          </p:nvSpPr>
          <p:spPr>
            <a:xfrm>
              <a:off x="9201" y="37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4"/>
            <p:cNvSpPr/>
            <p:nvPr/>
          </p:nvSpPr>
          <p:spPr>
            <a:xfrm>
              <a:off x="7490" y="36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5"/>
            <p:cNvSpPr/>
            <p:nvPr/>
          </p:nvSpPr>
          <p:spPr>
            <a:xfrm>
              <a:off x="3984" y="51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6"/>
            <p:cNvSpPr/>
            <p:nvPr/>
          </p:nvSpPr>
          <p:spPr>
            <a:xfrm>
              <a:off x="3835" y="29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7"/>
            <p:cNvSpPr/>
            <p:nvPr/>
          </p:nvSpPr>
          <p:spPr>
            <a:xfrm>
              <a:off x="9206" y="35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8"/>
            <p:cNvSpPr/>
            <p:nvPr/>
          </p:nvSpPr>
          <p:spPr>
            <a:xfrm>
              <a:off x="3155" y="34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9"/>
            <p:cNvSpPr/>
            <p:nvPr/>
          </p:nvSpPr>
          <p:spPr>
            <a:xfrm>
              <a:off x="3164" y="33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90"/>
            <p:cNvSpPr/>
            <p:nvPr/>
          </p:nvSpPr>
          <p:spPr>
            <a:xfrm>
              <a:off x="9232" y="36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1"/>
            <p:cNvSpPr/>
            <p:nvPr/>
          </p:nvSpPr>
          <p:spPr>
            <a:xfrm>
              <a:off x="9373" y="36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2"/>
            <p:cNvSpPr/>
            <p:nvPr/>
          </p:nvSpPr>
          <p:spPr>
            <a:xfrm>
              <a:off x="4292" y="68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3"/>
            <p:cNvSpPr/>
            <p:nvPr/>
          </p:nvSpPr>
          <p:spPr>
            <a:xfrm>
              <a:off x="6542" y="35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4"/>
            <p:cNvSpPr/>
            <p:nvPr/>
          </p:nvSpPr>
          <p:spPr>
            <a:xfrm>
              <a:off x="4136" y="63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5"/>
            <p:cNvSpPr/>
            <p:nvPr/>
          </p:nvSpPr>
          <p:spPr>
            <a:xfrm>
              <a:off x="6982" y="34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6"/>
            <p:cNvSpPr/>
            <p:nvPr/>
          </p:nvSpPr>
          <p:spPr>
            <a:xfrm>
              <a:off x="3926" y="29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7"/>
            <p:cNvSpPr/>
            <p:nvPr/>
          </p:nvSpPr>
          <p:spPr>
            <a:xfrm>
              <a:off x="7762" y="34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8"/>
            <p:cNvSpPr/>
            <p:nvPr/>
          </p:nvSpPr>
          <p:spPr>
            <a:xfrm>
              <a:off x="9128" y="37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9"/>
            <p:cNvSpPr/>
            <p:nvPr/>
          </p:nvSpPr>
          <p:spPr>
            <a:xfrm>
              <a:off x="6708" y="37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800"/>
            <p:cNvSpPr/>
            <p:nvPr/>
          </p:nvSpPr>
          <p:spPr>
            <a:xfrm>
              <a:off x="4195" y="69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1"/>
            <p:cNvSpPr/>
            <p:nvPr/>
          </p:nvSpPr>
          <p:spPr>
            <a:xfrm>
              <a:off x="4059" y="42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2"/>
            <p:cNvSpPr/>
            <p:nvPr/>
          </p:nvSpPr>
          <p:spPr>
            <a:xfrm>
              <a:off x="3980" y="42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803"/>
            <p:cNvSpPr/>
            <p:nvPr/>
          </p:nvSpPr>
          <p:spPr>
            <a:xfrm>
              <a:off x="3086" y="33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t2804"/>
            <p:cNvSpPr/>
            <p:nvPr/>
          </p:nvSpPr>
          <p:spPr>
            <a:xfrm>
              <a:off x="3240" y="33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t2805"/>
            <p:cNvSpPr/>
            <p:nvPr/>
          </p:nvSpPr>
          <p:spPr>
            <a:xfrm>
              <a:off x="9206" y="35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t2806"/>
            <p:cNvSpPr/>
            <p:nvPr/>
          </p:nvSpPr>
          <p:spPr>
            <a:xfrm>
              <a:off x="9254" y="38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t2807"/>
            <p:cNvSpPr/>
            <p:nvPr/>
          </p:nvSpPr>
          <p:spPr>
            <a:xfrm>
              <a:off x="4513" y="35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t2808"/>
            <p:cNvSpPr/>
            <p:nvPr/>
          </p:nvSpPr>
          <p:spPr>
            <a:xfrm>
              <a:off x="8075" y="36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t2809"/>
            <p:cNvSpPr/>
            <p:nvPr/>
          </p:nvSpPr>
          <p:spPr>
            <a:xfrm>
              <a:off x="9088" y="40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t2810"/>
            <p:cNvSpPr/>
            <p:nvPr/>
          </p:nvSpPr>
          <p:spPr>
            <a:xfrm>
              <a:off x="3787" y="74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t2811"/>
            <p:cNvSpPr/>
            <p:nvPr/>
          </p:nvSpPr>
          <p:spPr>
            <a:xfrm>
              <a:off x="9407" y="37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t2812"/>
            <p:cNvSpPr/>
            <p:nvPr/>
          </p:nvSpPr>
          <p:spPr>
            <a:xfrm>
              <a:off x="4955" y="33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t2813"/>
            <p:cNvSpPr/>
            <p:nvPr/>
          </p:nvSpPr>
          <p:spPr>
            <a:xfrm>
              <a:off x="9201" y="37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t2814"/>
            <p:cNvSpPr/>
            <p:nvPr/>
          </p:nvSpPr>
          <p:spPr>
            <a:xfrm>
              <a:off x="6567" y="34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t2815"/>
            <p:cNvSpPr/>
            <p:nvPr/>
          </p:nvSpPr>
          <p:spPr>
            <a:xfrm>
              <a:off x="9089" y="40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t2816"/>
            <p:cNvSpPr/>
            <p:nvPr/>
          </p:nvSpPr>
          <p:spPr>
            <a:xfrm>
              <a:off x="7688" y="38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t2817"/>
            <p:cNvSpPr/>
            <p:nvPr/>
          </p:nvSpPr>
          <p:spPr>
            <a:xfrm>
              <a:off x="4332" y="34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t2818"/>
            <p:cNvSpPr/>
            <p:nvPr/>
          </p:nvSpPr>
          <p:spPr>
            <a:xfrm>
              <a:off x="3131" y="34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t2819"/>
            <p:cNvSpPr/>
            <p:nvPr/>
          </p:nvSpPr>
          <p:spPr>
            <a:xfrm>
              <a:off x="9391" y="37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820"/>
            <p:cNvSpPr/>
            <p:nvPr/>
          </p:nvSpPr>
          <p:spPr>
            <a:xfrm>
              <a:off x="3972" y="42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1"/>
            <p:cNvSpPr/>
            <p:nvPr/>
          </p:nvSpPr>
          <p:spPr>
            <a:xfrm>
              <a:off x="9191" y="40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2"/>
            <p:cNvSpPr/>
            <p:nvPr/>
          </p:nvSpPr>
          <p:spPr>
            <a:xfrm>
              <a:off x="3140" y="36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3"/>
            <p:cNvSpPr/>
            <p:nvPr/>
          </p:nvSpPr>
          <p:spPr>
            <a:xfrm>
              <a:off x="7251" y="36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4"/>
            <p:cNvSpPr/>
            <p:nvPr/>
          </p:nvSpPr>
          <p:spPr>
            <a:xfrm>
              <a:off x="9213" y="38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5"/>
            <p:cNvSpPr/>
            <p:nvPr/>
          </p:nvSpPr>
          <p:spPr>
            <a:xfrm>
              <a:off x="4204" y="67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6"/>
            <p:cNvSpPr/>
            <p:nvPr/>
          </p:nvSpPr>
          <p:spPr>
            <a:xfrm>
              <a:off x="3931" y="53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7"/>
            <p:cNvSpPr/>
            <p:nvPr/>
          </p:nvSpPr>
          <p:spPr>
            <a:xfrm>
              <a:off x="3315" y="23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8"/>
            <p:cNvSpPr/>
            <p:nvPr/>
          </p:nvSpPr>
          <p:spPr>
            <a:xfrm>
              <a:off x="3173" y="34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9"/>
            <p:cNvSpPr/>
            <p:nvPr/>
          </p:nvSpPr>
          <p:spPr>
            <a:xfrm>
              <a:off x="4223" y="35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30"/>
            <p:cNvSpPr/>
            <p:nvPr/>
          </p:nvSpPr>
          <p:spPr>
            <a:xfrm>
              <a:off x="5052" y="34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1"/>
            <p:cNvSpPr/>
            <p:nvPr/>
          </p:nvSpPr>
          <p:spPr>
            <a:xfrm>
              <a:off x="9435" y="39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2"/>
            <p:cNvSpPr/>
            <p:nvPr/>
          </p:nvSpPr>
          <p:spPr>
            <a:xfrm>
              <a:off x="4947" y="33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3"/>
            <p:cNvSpPr/>
            <p:nvPr/>
          </p:nvSpPr>
          <p:spPr>
            <a:xfrm>
              <a:off x="3959" y="45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4"/>
            <p:cNvSpPr/>
            <p:nvPr/>
          </p:nvSpPr>
          <p:spPr>
            <a:xfrm>
              <a:off x="6502" y="37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5"/>
            <p:cNvSpPr/>
            <p:nvPr/>
          </p:nvSpPr>
          <p:spPr>
            <a:xfrm>
              <a:off x="3918" y="48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6"/>
            <p:cNvSpPr/>
            <p:nvPr/>
          </p:nvSpPr>
          <p:spPr>
            <a:xfrm>
              <a:off x="4498" y="35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7"/>
            <p:cNvSpPr/>
            <p:nvPr/>
          </p:nvSpPr>
          <p:spPr>
            <a:xfrm>
              <a:off x="4537" y="34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8"/>
            <p:cNvSpPr/>
            <p:nvPr/>
          </p:nvSpPr>
          <p:spPr>
            <a:xfrm>
              <a:off x="9081" y="38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9"/>
            <p:cNvSpPr/>
            <p:nvPr/>
          </p:nvSpPr>
          <p:spPr>
            <a:xfrm>
              <a:off x="4161" y="68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40"/>
            <p:cNvSpPr/>
            <p:nvPr/>
          </p:nvSpPr>
          <p:spPr>
            <a:xfrm>
              <a:off x="9318" y="37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1"/>
            <p:cNvSpPr/>
            <p:nvPr/>
          </p:nvSpPr>
          <p:spPr>
            <a:xfrm>
              <a:off x="5255" y="32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2"/>
            <p:cNvSpPr/>
            <p:nvPr/>
          </p:nvSpPr>
          <p:spPr>
            <a:xfrm>
              <a:off x="5433" y="33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3"/>
            <p:cNvSpPr/>
            <p:nvPr/>
          </p:nvSpPr>
          <p:spPr>
            <a:xfrm>
              <a:off x="3944" y="59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4"/>
            <p:cNvSpPr/>
            <p:nvPr/>
          </p:nvSpPr>
          <p:spPr>
            <a:xfrm>
              <a:off x="3163" y="35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5"/>
            <p:cNvSpPr/>
            <p:nvPr/>
          </p:nvSpPr>
          <p:spPr>
            <a:xfrm>
              <a:off x="3669" y="35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6"/>
            <p:cNvSpPr/>
            <p:nvPr/>
          </p:nvSpPr>
          <p:spPr>
            <a:xfrm>
              <a:off x="4588" y="35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7"/>
            <p:cNvSpPr/>
            <p:nvPr/>
          </p:nvSpPr>
          <p:spPr>
            <a:xfrm>
              <a:off x="3126" y="35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8"/>
            <p:cNvSpPr/>
            <p:nvPr/>
          </p:nvSpPr>
          <p:spPr>
            <a:xfrm>
              <a:off x="4607" y="35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9"/>
            <p:cNvSpPr/>
            <p:nvPr/>
          </p:nvSpPr>
          <p:spPr>
            <a:xfrm>
              <a:off x="4593" y="35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50"/>
            <p:cNvSpPr/>
            <p:nvPr/>
          </p:nvSpPr>
          <p:spPr>
            <a:xfrm>
              <a:off x="9185" y="35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1"/>
            <p:cNvSpPr/>
            <p:nvPr/>
          </p:nvSpPr>
          <p:spPr>
            <a:xfrm>
              <a:off x="3178" y="36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2"/>
            <p:cNvSpPr/>
            <p:nvPr/>
          </p:nvSpPr>
          <p:spPr>
            <a:xfrm>
              <a:off x="4578" y="36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3"/>
            <p:cNvSpPr/>
            <p:nvPr/>
          </p:nvSpPr>
          <p:spPr>
            <a:xfrm>
              <a:off x="4000" y="48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4"/>
            <p:cNvSpPr/>
            <p:nvPr/>
          </p:nvSpPr>
          <p:spPr>
            <a:xfrm>
              <a:off x="3438" y="34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5"/>
            <p:cNvSpPr/>
            <p:nvPr/>
          </p:nvSpPr>
          <p:spPr>
            <a:xfrm>
              <a:off x="3099" y="35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6"/>
            <p:cNvSpPr/>
            <p:nvPr/>
          </p:nvSpPr>
          <p:spPr>
            <a:xfrm>
              <a:off x="3187" y="35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7"/>
            <p:cNvSpPr/>
            <p:nvPr/>
          </p:nvSpPr>
          <p:spPr>
            <a:xfrm>
              <a:off x="7219" y="39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8"/>
            <p:cNvSpPr/>
            <p:nvPr/>
          </p:nvSpPr>
          <p:spPr>
            <a:xfrm>
              <a:off x="6950" y="36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9"/>
            <p:cNvSpPr/>
            <p:nvPr/>
          </p:nvSpPr>
          <p:spPr>
            <a:xfrm>
              <a:off x="6601" y="33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60"/>
            <p:cNvSpPr/>
            <p:nvPr/>
          </p:nvSpPr>
          <p:spPr>
            <a:xfrm>
              <a:off x="4039" y="42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1"/>
            <p:cNvSpPr/>
            <p:nvPr/>
          </p:nvSpPr>
          <p:spPr>
            <a:xfrm>
              <a:off x="3997" y="42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2"/>
            <p:cNvSpPr/>
            <p:nvPr/>
          </p:nvSpPr>
          <p:spPr>
            <a:xfrm>
              <a:off x="3956" y="51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3"/>
            <p:cNvSpPr/>
            <p:nvPr/>
          </p:nvSpPr>
          <p:spPr>
            <a:xfrm>
              <a:off x="3917" y="45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4"/>
            <p:cNvSpPr/>
            <p:nvPr/>
          </p:nvSpPr>
          <p:spPr>
            <a:xfrm>
              <a:off x="8886" y="36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5"/>
            <p:cNvSpPr/>
            <p:nvPr/>
          </p:nvSpPr>
          <p:spPr>
            <a:xfrm>
              <a:off x="8001" y="35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6"/>
            <p:cNvSpPr/>
            <p:nvPr/>
          </p:nvSpPr>
          <p:spPr>
            <a:xfrm>
              <a:off x="3214" y="33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7"/>
            <p:cNvSpPr/>
            <p:nvPr/>
          </p:nvSpPr>
          <p:spPr>
            <a:xfrm>
              <a:off x="7129" y="33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8"/>
            <p:cNvSpPr/>
            <p:nvPr/>
          </p:nvSpPr>
          <p:spPr>
            <a:xfrm>
              <a:off x="7330" y="35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9"/>
            <p:cNvSpPr/>
            <p:nvPr/>
          </p:nvSpPr>
          <p:spPr>
            <a:xfrm>
              <a:off x="7096" y="35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70"/>
            <p:cNvSpPr/>
            <p:nvPr/>
          </p:nvSpPr>
          <p:spPr>
            <a:xfrm>
              <a:off x="8420" y="35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1"/>
            <p:cNvSpPr/>
            <p:nvPr/>
          </p:nvSpPr>
          <p:spPr>
            <a:xfrm>
              <a:off x="4624" y="34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2"/>
            <p:cNvSpPr/>
            <p:nvPr/>
          </p:nvSpPr>
          <p:spPr>
            <a:xfrm>
              <a:off x="3903" y="30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3"/>
            <p:cNvSpPr/>
            <p:nvPr/>
          </p:nvSpPr>
          <p:spPr>
            <a:xfrm>
              <a:off x="9054" y="37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4"/>
            <p:cNvSpPr/>
            <p:nvPr/>
          </p:nvSpPr>
          <p:spPr>
            <a:xfrm>
              <a:off x="9228" y="36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5"/>
            <p:cNvSpPr/>
            <p:nvPr/>
          </p:nvSpPr>
          <p:spPr>
            <a:xfrm>
              <a:off x="4208" y="34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6"/>
            <p:cNvSpPr/>
            <p:nvPr/>
          </p:nvSpPr>
          <p:spPr>
            <a:xfrm>
              <a:off x="4235" y="65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7"/>
            <p:cNvSpPr/>
            <p:nvPr/>
          </p:nvSpPr>
          <p:spPr>
            <a:xfrm>
              <a:off x="4189" y="64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8"/>
            <p:cNvSpPr/>
            <p:nvPr/>
          </p:nvSpPr>
          <p:spPr>
            <a:xfrm>
              <a:off x="8189" y="35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9"/>
            <p:cNvSpPr/>
            <p:nvPr/>
          </p:nvSpPr>
          <p:spPr>
            <a:xfrm>
              <a:off x="4330" y="35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80"/>
            <p:cNvSpPr/>
            <p:nvPr/>
          </p:nvSpPr>
          <p:spPr>
            <a:xfrm>
              <a:off x="3982" y="39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1"/>
            <p:cNvSpPr/>
            <p:nvPr/>
          </p:nvSpPr>
          <p:spPr>
            <a:xfrm>
              <a:off x="6465" y="36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2"/>
            <p:cNvSpPr/>
            <p:nvPr/>
          </p:nvSpPr>
          <p:spPr>
            <a:xfrm>
              <a:off x="4844" y="31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3"/>
            <p:cNvSpPr/>
            <p:nvPr/>
          </p:nvSpPr>
          <p:spPr>
            <a:xfrm>
              <a:off x="3991" y="52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4"/>
            <p:cNvSpPr/>
            <p:nvPr/>
          </p:nvSpPr>
          <p:spPr>
            <a:xfrm>
              <a:off x="3974" y="45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5"/>
            <p:cNvSpPr/>
            <p:nvPr/>
          </p:nvSpPr>
          <p:spPr>
            <a:xfrm>
              <a:off x="9220" y="35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6"/>
            <p:cNvSpPr/>
            <p:nvPr/>
          </p:nvSpPr>
          <p:spPr>
            <a:xfrm>
              <a:off x="3167" y="36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7"/>
            <p:cNvSpPr/>
            <p:nvPr/>
          </p:nvSpPr>
          <p:spPr>
            <a:xfrm>
              <a:off x="3234" y="34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8"/>
            <p:cNvSpPr/>
            <p:nvPr/>
          </p:nvSpPr>
          <p:spPr>
            <a:xfrm>
              <a:off x="3850" y="76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9"/>
            <p:cNvSpPr/>
            <p:nvPr/>
          </p:nvSpPr>
          <p:spPr>
            <a:xfrm>
              <a:off x="3180" y="34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90"/>
            <p:cNvSpPr/>
            <p:nvPr/>
          </p:nvSpPr>
          <p:spPr>
            <a:xfrm>
              <a:off x="5404" y="33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1"/>
            <p:cNvSpPr/>
            <p:nvPr/>
          </p:nvSpPr>
          <p:spPr>
            <a:xfrm>
              <a:off x="8184" y="34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2"/>
            <p:cNvSpPr/>
            <p:nvPr/>
          </p:nvSpPr>
          <p:spPr>
            <a:xfrm>
              <a:off x="9058" y="36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3"/>
            <p:cNvSpPr/>
            <p:nvPr/>
          </p:nvSpPr>
          <p:spPr>
            <a:xfrm>
              <a:off x="5434" y="32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4"/>
            <p:cNvSpPr/>
            <p:nvPr/>
          </p:nvSpPr>
          <p:spPr>
            <a:xfrm>
              <a:off x="4020" y="42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5"/>
            <p:cNvSpPr/>
            <p:nvPr/>
          </p:nvSpPr>
          <p:spPr>
            <a:xfrm>
              <a:off x="3935" y="41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6"/>
            <p:cNvSpPr/>
            <p:nvPr/>
          </p:nvSpPr>
          <p:spPr>
            <a:xfrm>
              <a:off x="3466" y="34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7"/>
            <p:cNvSpPr/>
            <p:nvPr/>
          </p:nvSpPr>
          <p:spPr>
            <a:xfrm>
              <a:off x="4186" y="66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8"/>
            <p:cNvSpPr/>
            <p:nvPr/>
          </p:nvSpPr>
          <p:spPr>
            <a:xfrm>
              <a:off x="9169" y="36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9"/>
            <p:cNvSpPr/>
            <p:nvPr/>
          </p:nvSpPr>
          <p:spPr>
            <a:xfrm>
              <a:off x="8982" y="38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900"/>
            <p:cNvSpPr/>
            <p:nvPr/>
          </p:nvSpPr>
          <p:spPr>
            <a:xfrm>
              <a:off x="4603" y="35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1"/>
            <p:cNvSpPr/>
            <p:nvPr/>
          </p:nvSpPr>
          <p:spPr>
            <a:xfrm>
              <a:off x="3047" y="36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2"/>
            <p:cNvSpPr/>
            <p:nvPr/>
          </p:nvSpPr>
          <p:spPr>
            <a:xfrm>
              <a:off x="9024" y="36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3"/>
            <p:cNvSpPr/>
            <p:nvPr/>
          </p:nvSpPr>
          <p:spPr>
            <a:xfrm>
              <a:off x="5308" y="33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4"/>
            <p:cNvSpPr/>
            <p:nvPr/>
          </p:nvSpPr>
          <p:spPr>
            <a:xfrm>
              <a:off x="4243" y="34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5"/>
            <p:cNvSpPr/>
            <p:nvPr/>
          </p:nvSpPr>
          <p:spPr>
            <a:xfrm>
              <a:off x="3999" y="48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6"/>
            <p:cNvSpPr/>
            <p:nvPr/>
          </p:nvSpPr>
          <p:spPr>
            <a:xfrm>
              <a:off x="3347" y="34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7"/>
            <p:cNvSpPr/>
            <p:nvPr/>
          </p:nvSpPr>
          <p:spPr>
            <a:xfrm>
              <a:off x="3994" y="39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8"/>
            <p:cNvSpPr/>
            <p:nvPr/>
          </p:nvSpPr>
          <p:spPr>
            <a:xfrm>
              <a:off x="9120" y="41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9"/>
            <p:cNvSpPr/>
            <p:nvPr/>
          </p:nvSpPr>
          <p:spPr>
            <a:xfrm>
              <a:off x="3130" y="34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10"/>
            <p:cNvSpPr/>
            <p:nvPr/>
          </p:nvSpPr>
          <p:spPr>
            <a:xfrm>
              <a:off x="9117" y="35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1"/>
            <p:cNvSpPr/>
            <p:nvPr/>
          </p:nvSpPr>
          <p:spPr>
            <a:xfrm>
              <a:off x="3957" y="48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2"/>
            <p:cNvSpPr/>
            <p:nvPr/>
          </p:nvSpPr>
          <p:spPr>
            <a:xfrm>
              <a:off x="3199" y="33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3"/>
            <p:cNvSpPr/>
            <p:nvPr/>
          </p:nvSpPr>
          <p:spPr>
            <a:xfrm>
              <a:off x="3964" y="41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4"/>
            <p:cNvSpPr/>
            <p:nvPr/>
          </p:nvSpPr>
          <p:spPr>
            <a:xfrm>
              <a:off x="4021" y="41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5"/>
            <p:cNvSpPr/>
            <p:nvPr/>
          </p:nvSpPr>
          <p:spPr>
            <a:xfrm>
              <a:off x="9174" y="37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6"/>
            <p:cNvSpPr/>
            <p:nvPr/>
          </p:nvSpPr>
          <p:spPr>
            <a:xfrm>
              <a:off x="4110" y="61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7"/>
            <p:cNvSpPr/>
            <p:nvPr/>
          </p:nvSpPr>
          <p:spPr>
            <a:xfrm>
              <a:off x="3151" y="34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8"/>
            <p:cNvSpPr/>
            <p:nvPr/>
          </p:nvSpPr>
          <p:spPr>
            <a:xfrm>
              <a:off x="6730" y="33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9"/>
            <p:cNvSpPr/>
            <p:nvPr/>
          </p:nvSpPr>
          <p:spPr>
            <a:xfrm>
              <a:off x="9110" y="38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20"/>
            <p:cNvSpPr/>
            <p:nvPr/>
          </p:nvSpPr>
          <p:spPr>
            <a:xfrm>
              <a:off x="3939" y="47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1"/>
            <p:cNvSpPr/>
            <p:nvPr/>
          </p:nvSpPr>
          <p:spPr>
            <a:xfrm>
              <a:off x="4226" y="34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2"/>
            <p:cNvSpPr/>
            <p:nvPr/>
          </p:nvSpPr>
          <p:spPr>
            <a:xfrm>
              <a:off x="4032" y="518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3"/>
            <p:cNvSpPr/>
            <p:nvPr/>
          </p:nvSpPr>
          <p:spPr>
            <a:xfrm>
              <a:off x="4311" y="35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4"/>
            <p:cNvSpPr/>
            <p:nvPr/>
          </p:nvSpPr>
          <p:spPr>
            <a:xfrm>
              <a:off x="4320" y="35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5"/>
            <p:cNvSpPr/>
            <p:nvPr/>
          </p:nvSpPr>
          <p:spPr>
            <a:xfrm>
              <a:off x="4010" y="42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6"/>
            <p:cNvSpPr/>
            <p:nvPr/>
          </p:nvSpPr>
          <p:spPr>
            <a:xfrm>
              <a:off x="8182" y="36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7"/>
            <p:cNvSpPr/>
            <p:nvPr/>
          </p:nvSpPr>
          <p:spPr>
            <a:xfrm>
              <a:off x="3198" y="34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8"/>
            <p:cNvSpPr/>
            <p:nvPr/>
          </p:nvSpPr>
          <p:spPr>
            <a:xfrm>
              <a:off x="4176" y="68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9"/>
            <p:cNvSpPr/>
            <p:nvPr/>
          </p:nvSpPr>
          <p:spPr>
            <a:xfrm>
              <a:off x="9098" y="36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30"/>
            <p:cNvSpPr/>
            <p:nvPr/>
          </p:nvSpPr>
          <p:spPr>
            <a:xfrm>
              <a:off x="3861" y="73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1"/>
            <p:cNvSpPr/>
            <p:nvPr/>
          </p:nvSpPr>
          <p:spPr>
            <a:xfrm>
              <a:off x="9249" y="37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2"/>
            <p:cNvSpPr/>
            <p:nvPr/>
          </p:nvSpPr>
          <p:spPr>
            <a:xfrm>
              <a:off x="3134" y="35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3"/>
            <p:cNvSpPr/>
            <p:nvPr/>
          </p:nvSpPr>
          <p:spPr>
            <a:xfrm>
              <a:off x="3955" y="49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4"/>
            <p:cNvSpPr/>
            <p:nvPr/>
          </p:nvSpPr>
          <p:spPr>
            <a:xfrm>
              <a:off x="4525" y="34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5"/>
            <p:cNvSpPr/>
            <p:nvPr/>
          </p:nvSpPr>
          <p:spPr>
            <a:xfrm>
              <a:off x="9074" y="37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6"/>
            <p:cNvSpPr/>
            <p:nvPr/>
          </p:nvSpPr>
          <p:spPr>
            <a:xfrm>
              <a:off x="3809" y="71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7"/>
            <p:cNvSpPr/>
            <p:nvPr/>
          </p:nvSpPr>
          <p:spPr>
            <a:xfrm>
              <a:off x="9149" y="36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8"/>
            <p:cNvSpPr/>
            <p:nvPr/>
          </p:nvSpPr>
          <p:spPr>
            <a:xfrm>
              <a:off x="6641" y="364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9"/>
            <p:cNvSpPr/>
            <p:nvPr/>
          </p:nvSpPr>
          <p:spPr>
            <a:xfrm>
              <a:off x="9158" y="36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40"/>
            <p:cNvSpPr/>
            <p:nvPr/>
          </p:nvSpPr>
          <p:spPr>
            <a:xfrm>
              <a:off x="3140" y="34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1"/>
            <p:cNvSpPr/>
            <p:nvPr/>
          </p:nvSpPr>
          <p:spPr>
            <a:xfrm>
              <a:off x="9137" y="35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2"/>
            <p:cNvSpPr/>
            <p:nvPr/>
          </p:nvSpPr>
          <p:spPr>
            <a:xfrm>
              <a:off x="9070" y="37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3"/>
            <p:cNvSpPr/>
            <p:nvPr/>
          </p:nvSpPr>
          <p:spPr>
            <a:xfrm>
              <a:off x="4085" y="64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4"/>
            <p:cNvSpPr/>
            <p:nvPr/>
          </p:nvSpPr>
          <p:spPr>
            <a:xfrm>
              <a:off x="3174" y="35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5"/>
            <p:cNvSpPr/>
            <p:nvPr/>
          </p:nvSpPr>
          <p:spPr>
            <a:xfrm>
              <a:off x="5308" y="34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6"/>
            <p:cNvSpPr/>
            <p:nvPr/>
          </p:nvSpPr>
          <p:spPr>
            <a:xfrm>
              <a:off x="3813" y="67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7"/>
            <p:cNvSpPr/>
            <p:nvPr/>
          </p:nvSpPr>
          <p:spPr>
            <a:xfrm>
              <a:off x="3090" y="34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8"/>
            <p:cNvSpPr/>
            <p:nvPr/>
          </p:nvSpPr>
          <p:spPr>
            <a:xfrm>
              <a:off x="4512" y="35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9"/>
            <p:cNvSpPr/>
            <p:nvPr/>
          </p:nvSpPr>
          <p:spPr>
            <a:xfrm>
              <a:off x="4036" y="44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50"/>
            <p:cNvSpPr/>
            <p:nvPr/>
          </p:nvSpPr>
          <p:spPr>
            <a:xfrm>
              <a:off x="7497" y="36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1"/>
            <p:cNvSpPr/>
            <p:nvPr/>
          </p:nvSpPr>
          <p:spPr>
            <a:xfrm>
              <a:off x="3501" y="35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2"/>
            <p:cNvSpPr/>
            <p:nvPr/>
          </p:nvSpPr>
          <p:spPr>
            <a:xfrm>
              <a:off x="3493" y="35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3"/>
            <p:cNvSpPr/>
            <p:nvPr/>
          </p:nvSpPr>
          <p:spPr>
            <a:xfrm>
              <a:off x="3979" y="33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4"/>
            <p:cNvSpPr/>
            <p:nvPr/>
          </p:nvSpPr>
          <p:spPr>
            <a:xfrm>
              <a:off x="3095" y="33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5"/>
            <p:cNvSpPr/>
            <p:nvPr/>
          </p:nvSpPr>
          <p:spPr>
            <a:xfrm>
              <a:off x="4295" y="67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6"/>
            <p:cNvSpPr/>
            <p:nvPr/>
          </p:nvSpPr>
          <p:spPr>
            <a:xfrm>
              <a:off x="3192" y="36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7"/>
            <p:cNvSpPr/>
            <p:nvPr/>
          </p:nvSpPr>
          <p:spPr>
            <a:xfrm>
              <a:off x="3217" y="35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8"/>
            <p:cNvSpPr/>
            <p:nvPr/>
          </p:nvSpPr>
          <p:spPr>
            <a:xfrm>
              <a:off x="9055" y="39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9"/>
            <p:cNvSpPr/>
            <p:nvPr/>
          </p:nvSpPr>
          <p:spPr>
            <a:xfrm>
              <a:off x="4866" y="34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60"/>
            <p:cNvSpPr/>
            <p:nvPr/>
          </p:nvSpPr>
          <p:spPr>
            <a:xfrm>
              <a:off x="3948" y="45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1"/>
            <p:cNvSpPr/>
            <p:nvPr/>
          </p:nvSpPr>
          <p:spPr>
            <a:xfrm>
              <a:off x="3645" y="25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2"/>
            <p:cNvSpPr/>
            <p:nvPr/>
          </p:nvSpPr>
          <p:spPr>
            <a:xfrm>
              <a:off x="6590" y="35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3"/>
            <p:cNvSpPr/>
            <p:nvPr/>
          </p:nvSpPr>
          <p:spPr>
            <a:xfrm>
              <a:off x="3922" y="48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4"/>
            <p:cNvSpPr/>
            <p:nvPr/>
          </p:nvSpPr>
          <p:spPr>
            <a:xfrm>
              <a:off x="4676" y="33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5"/>
            <p:cNvSpPr/>
            <p:nvPr/>
          </p:nvSpPr>
          <p:spPr>
            <a:xfrm>
              <a:off x="3147" y="33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6"/>
            <p:cNvSpPr/>
            <p:nvPr/>
          </p:nvSpPr>
          <p:spPr>
            <a:xfrm>
              <a:off x="7107" y="34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7"/>
            <p:cNvSpPr/>
            <p:nvPr/>
          </p:nvSpPr>
          <p:spPr>
            <a:xfrm>
              <a:off x="9390" y="37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8"/>
            <p:cNvSpPr/>
            <p:nvPr/>
          </p:nvSpPr>
          <p:spPr>
            <a:xfrm>
              <a:off x="4219" y="34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t2969"/>
            <p:cNvSpPr/>
            <p:nvPr/>
          </p:nvSpPr>
          <p:spPr>
            <a:xfrm>
              <a:off x="8974" y="38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70"/>
            <p:cNvSpPr/>
            <p:nvPr/>
          </p:nvSpPr>
          <p:spPr>
            <a:xfrm>
              <a:off x="3142" y="36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1"/>
            <p:cNvSpPr/>
            <p:nvPr/>
          </p:nvSpPr>
          <p:spPr>
            <a:xfrm>
              <a:off x="4608" y="35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2"/>
            <p:cNvSpPr/>
            <p:nvPr/>
          </p:nvSpPr>
          <p:spPr>
            <a:xfrm>
              <a:off x="3150" y="35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3"/>
            <p:cNvSpPr/>
            <p:nvPr/>
          </p:nvSpPr>
          <p:spPr>
            <a:xfrm>
              <a:off x="6556" y="34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4"/>
            <p:cNvSpPr/>
            <p:nvPr/>
          </p:nvSpPr>
          <p:spPr>
            <a:xfrm>
              <a:off x="3140" y="37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5"/>
            <p:cNvSpPr/>
            <p:nvPr/>
          </p:nvSpPr>
          <p:spPr>
            <a:xfrm>
              <a:off x="7223" y="36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6"/>
            <p:cNvSpPr/>
            <p:nvPr/>
          </p:nvSpPr>
          <p:spPr>
            <a:xfrm>
              <a:off x="5349" y="32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7"/>
            <p:cNvSpPr/>
            <p:nvPr/>
          </p:nvSpPr>
          <p:spPr>
            <a:xfrm>
              <a:off x="3188" y="35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8"/>
            <p:cNvSpPr/>
            <p:nvPr/>
          </p:nvSpPr>
          <p:spPr>
            <a:xfrm>
              <a:off x="4008" y="41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9"/>
            <p:cNvSpPr/>
            <p:nvPr/>
          </p:nvSpPr>
          <p:spPr>
            <a:xfrm>
              <a:off x="9091" y="40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80"/>
            <p:cNvSpPr/>
            <p:nvPr/>
          </p:nvSpPr>
          <p:spPr>
            <a:xfrm>
              <a:off x="9010" y="37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1"/>
            <p:cNvSpPr/>
            <p:nvPr/>
          </p:nvSpPr>
          <p:spPr>
            <a:xfrm>
              <a:off x="2990" y="33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2"/>
            <p:cNvSpPr/>
            <p:nvPr/>
          </p:nvSpPr>
          <p:spPr>
            <a:xfrm>
              <a:off x="7694" y="35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3"/>
            <p:cNvSpPr/>
            <p:nvPr/>
          </p:nvSpPr>
          <p:spPr>
            <a:xfrm>
              <a:off x="3195" y="33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4"/>
            <p:cNvSpPr/>
            <p:nvPr/>
          </p:nvSpPr>
          <p:spPr>
            <a:xfrm>
              <a:off x="3877" y="70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5"/>
            <p:cNvSpPr/>
            <p:nvPr/>
          </p:nvSpPr>
          <p:spPr>
            <a:xfrm>
              <a:off x="7311" y="35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6"/>
            <p:cNvSpPr/>
            <p:nvPr/>
          </p:nvSpPr>
          <p:spPr>
            <a:xfrm>
              <a:off x="4801" y="34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7"/>
            <p:cNvSpPr/>
            <p:nvPr/>
          </p:nvSpPr>
          <p:spPr>
            <a:xfrm>
              <a:off x="4267" y="66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8"/>
            <p:cNvSpPr/>
            <p:nvPr/>
          </p:nvSpPr>
          <p:spPr>
            <a:xfrm>
              <a:off x="4245" y="34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9"/>
            <p:cNvSpPr/>
            <p:nvPr/>
          </p:nvSpPr>
          <p:spPr>
            <a:xfrm>
              <a:off x="3961" y="45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90"/>
            <p:cNvSpPr/>
            <p:nvPr/>
          </p:nvSpPr>
          <p:spPr>
            <a:xfrm>
              <a:off x="9114" y="35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1"/>
            <p:cNvSpPr/>
            <p:nvPr/>
          </p:nvSpPr>
          <p:spPr>
            <a:xfrm>
              <a:off x="3974" y="44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2"/>
            <p:cNvSpPr/>
            <p:nvPr/>
          </p:nvSpPr>
          <p:spPr>
            <a:xfrm>
              <a:off x="2969" y="36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3"/>
            <p:cNvSpPr/>
            <p:nvPr/>
          </p:nvSpPr>
          <p:spPr>
            <a:xfrm>
              <a:off x="4588" y="35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4"/>
            <p:cNvSpPr/>
            <p:nvPr/>
          </p:nvSpPr>
          <p:spPr>
            <a:xfrm>
              <a:off x="3581" y="35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5"/>
            <p:cNvSpPr/>
            <p:nvPr/>
          </p:nvSpPr>
          <p:spPr>
            <a:xfrm>
              <a:off x="3204" y="34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6"/>
            <p:cNvSpPr/>
            <p:nvPr/>
          </p:nvSpPr>
          <p:spPr>
            <a:xfrm>
              <a:off x="3798" y="74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7"/>
            <p:cNvSpPr/>
            <p:nvPr/>
          </p:nvSpPr>
          <p:spPr>
            <a:xfrm>
              <a:off x="9316" y="42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8"/>
            <p:cNvSpPr/>
            <p:nvPr/>
          </p:nvSpPr>
          <p:spPr>
            <a:xfrm>
              <a:off x="9254" y="37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9"/>
            <p:cNvSpPr/>
            <p:nvPr/>
          </p:nvSpPr>
          <p:spPr>
            <a:xfrm>
              <a:off x="6397" y="37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3000"/>
            <p:cNvSpPr/>
            <p:nvPr/>
          </p:nvSpPr>
          <p:spPr>
            <a:xfrm>
              <a:off x="9391" y="37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1"/>
            <p:cNvSpPr/>
            <p:nvPr/>
          </p:nvSpPr>
          <p:spPr>
            <a:xfrm>
              <a:off x="3130" y="36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2"/>
            <p:cNvSpPr/>
            <p:nvPr/>
          </p:nvSpPr>
          <p:spPr>
            <a:xfrm>
              <a:off x="8993" y="35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3"/>
            <p:cNvSpPr/>
            <p:nvPr/>
          </p:nvSpPr>
          <p:spPr>
            <a:xfrm>
              <a:off x="3665" y="35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4"/>
            <p:cNvSpPr/>
            <p:nvPr/>
          </p:nvSpPr>
          <p:spPr>
            <a:xfrm>
              <a:off x="9300" y="39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5"/>
            <p:cNvSpPr/>
            <p:nvPr/>
          </p:nvSpPr>
          <p:spPr>
            <a:xfrm>
              <a:off x="4594" y="35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6"/>
            <p:cNvSpPr/>
            <p:nvPr/>
          </p:nvSpPr>
          <p:spPr>
            <a:xfrm>
              <a:off x="9180" y="37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7"/>
            <p:cNvSpPr/>
            <p:nvPr/>
          </p:nvSpPr>
          <p:spPr>
            <a:xfrm>
              <a:off x="9362" y="36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8"/>
            <p:cNvSpPr/>
            <p:nvPr/>
          </p:nvSpPr>
          <p:spPr>
            <a:xfrm>
              <a:off x="9301" y="39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9"/>
            <p:cNvSpPr/>
            <p:nvPr/>
          </p:nvSpPr>
          <p:spPr>
            <a:xfrm>
              <a:off x="3691" y="35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10"/>
            <p:cNvSpPr/>
            <p:nvPr/>
          </p:nvSpPr>
          <p:spPr>
            <a:xfrm>
              <a:off x="9379" y="37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1"/>
            <p:cNvSpPr/>
            <p:nvPr/>
          </p:nvSpPr>
          <p:spPr>
            <a:xfrm>
              <a:off x="4786" y="34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2"/>
            <p:cNvSpPr/>
            <p:nvPr/>
          </p:nvSpPr>
          <p:spPr>
            <a:xfrm>
              <a:off x="3165" y="36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3"/>
            <p:cNvSpPr/>
            <p:nvPr/>
          </p:nvSpPr>
          <p:spPr>
            <a:xfrm>
              <a:off x="3179" y="33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4"/>
            <p:cNvSpPr/>
            <p:nvPr/>
          </p:nvSpPr>
          <p:spPr>
            <a:xfrm>
              <a:off x="4798" y="35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5"/>
            <p:cNvSpPr/>
            <p:nvPr/>
          </p:nvSpPr>
          <p:spPr>
            <a:xfrm>
              <a:off x="3614" y="35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6"/>
            <p:cNvSpPr/>
            <p:nvPr/>
          </p:nvSpPr>
          <p:spPr>
            <a:xfrm>
              <a:off x="7246" y="39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7"/>
            <p:cNvSpPr/>
            <p:nvPr/>
          </p:nvSpPr>
          <p:spPr>
            <a:xfrm>
              <a:off x="6382" y="36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8"/>
            <p:cNvSpPr/>
            <p:nvPr/>
          </p:nvSpPr>
          <p:spPr>
            <a:xfrm>
              <a:off x="4403" y="36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9"/>
            <p:cNvSpPr/>
            <p:nvPr/>
          </p:nvSpPr>
          <p:spPr>
            <a:xfrm>
              <a:off x="4005" y="33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20"/>
            <p:cNvSpPr/>
            <p:nvPr/>
          </p:nvSpPr>
          <p:spPr>
            <a:xfrm>
              <a:off x="4607" y="36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1"/>
            <p:cNvSpPr/>
            <p:nvPr/>
          </p:nvSpPr>
          <p:spPr>
            <a:xfrm>
              <a:off x="9243" y="39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2"/>
            <p:cNvSpPr/>
            <p:nvPr/>
          </p:nvSpPr>
          <p:spPr>
            <a:xfrm>
              <a:off x="7127" y="34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3"/>
            <p:cNvSpPr/>
            <p:nvPr/>
          </p:nvSpPr>
          <p:spPr>
            <a:xfrm>
              <a:off x="3967" y="50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4"/>
            <p:cNvSpPr/>
            <p:nvPr/>
          </p:nvSpPr>
          <p:spPr>
            <a:xfrm>
              <a:off x="3198" y="35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5"/>
            <p:cNvSpPr/>
            <p:nvPr/>
          </p:nvSpPr>
          <p:spPr>
            <a:xfrm>
              <a:off x="4045" y="41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6"/>
            <p:cNvSpPr/>
            <p:nvPr/>
          </p:nvSpPr>
          <p:spPr>
            <a:xfrm>
              <a:off x="4260" y="65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7"/>
            <p:cNvSpPr/>
            <p:nvPr/>
          </p:nvSpPr>
          <p:spPr>
            <a:xfrm>
              <a:off x="4209" y="34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8"/>
            <p:cNvSpPr/>
            <p:nvPr/>
          </p:nvSpPr>
          <p:spPr>
            <a:xfrm>
              <a:off x="4033" y="42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9"/>
            <p:cNvSpPr/>
            <p:nvPr/>
          </p:nvSpPr>
          <p:spPr>
            <a:xfrm>
              <a:off x="9032" y="36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30"/>
            <p:cNvSpPr/>
            <p:nvPr/>
          </p:nvSpPr>
          <p:spPr>
            <a:xfrm>
              <a:off x="7120" y="34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1"/>
            <p:cNvSpPr/>
            <p:nvPr/>
          </p:nvSpPr>
          <p:spPr>
            <a:xfrm>
              <a:off x="6496" y="36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2"/>
            <p:cNvSpPr/>
            <p:nvPr/>
          </p:nvSpPr>
          <p:spPr>
            <a:xfrm>
              <a:off x="7137" y="33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3"/>
            <p:cNvSpPr/>
            <p:nvPr/>
          </p:nvSpPr>
          <p:spPr>
            <a:xfrm>
              <a:off x="9062" y="37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4"/>
            <p:cNvSpPr/>
            <p:nvPr/>
          </p:nvSpPr>
          <p:spPr>
            <a:xfrm>
              <a:off x="5309" y="33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5"/>
            <p:cNvSpPr/>
            <p:nvPr/>
          </p:nvSpPr>
          <p:spPr>
            <a:xfrm>
              <a:off x="3983" y="52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6"/>
            <p:cNvSpPr/>
            <p:nvPr/>
          </p:nvSpPr>
          <p:spPr>
            <a:xfrm>
              <a:off x="6524" y="36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7"/>
            <p:cNvSpPr/>
            <p:nvPr/>
          </p:nvSpPr>
          <p:spPr>
            <a:xfrm>
              <a:off x="4019" y="42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8"/>
            <p:cNvSpPr/>
            <p:nvPr/>
          </p:nvSpPr>
          <p:spPr>
            <a:xfrm>
              <a:off x="8443" y="35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9"/>
            <p:cNvSpPr/>
            <p:nvPr/>
          </p:nvSpPr>
          <p:spPr>
            <a:xfrm>
              <a:off x="3993" y="41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40"/>
            <p:cNvSpPr/>
            <p:nvPr/>
          </p:nvSpPr>
          <p:spPr>
            <a:xfrm>
              <a:off x="9297" y="37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1"/>
            <p:cNvSpPr/>
            <p:nvPr/>
          </p:nvSpPr>
          <p:spPr>
            <a:xfrm>
              <a:off x="9025" y="37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2"/>
            <p:cNvSpPr/>
            <p:nvPr/>
          </p:nvSpPr>
          <p:spPr>
            <a:xfrm>
              <a:off x="3138" y="33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3"/>
            <p:cNvSpPr/>
            <p:nvPr/>
          </p:nvSpPr>
          <p:spPr>
            <a:xfrm>
              <a:off x="6513" y="35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4"/>
            <p:cNvSpPr/>
            <p:nvPr/>
          </p:nvSpPr>
          <p:spPr>
            <a:xfrm>
              <a:off x="4235" y="34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5"/>
            <p:cNvSpPr/>
            <p:nvPr/>
          </p:nvSpPr>
          <p:spPr>
            <a:xfrm>
              <a:off x="9072" y="36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6"/>
            <p:cNvSpPr/>
            <p:nvPr/>
          </p:nvSpPr>
          <p:spPr>
            <a:xfrm>
              <a:off x="4815" y="35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7"/>
            <p:cNvSpPr/>
            <p:nvPr/>
          </p:nvSpPr>
          <p:spPr>
            <a:xfrm>
              <a:off x="3174" y="34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8"/>
            <p:cNvSpPr/>
            <p:nvPr/>
          </p:nvSpPr>
          <p:spPr>
            <a:xfrm>
              <a:off x="3918" y="46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9"/>
            <p:cNvSpPr/>
            <p:nvPr/>
          </p:nvSpPr>
          <p:spPr>
            <a:xfrm>
              <a:off x="3964" y="45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50"/>
            <p:cNvSpPr/>
            <p:nvPr/>
          </p:nvSpPr>
          <p:spPr>
            <a:xfrm>
              <a:off x="3362" y="34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1"/>
            <p:cNvSpPr/>
            <p:nvPr/>
          </p:nvSpPr>
          <p:spPr>
            <a:xfrm>
              <a:off x="7312" y="34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2"/>
            <p:cNvSpPr/>
            <p:nvPr/>
          </p:nvSpPr>
          <p:spPr>
            <a:xfrm>
              <a:off x="3990" y="41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3"/>
            <p:cNvSpPr/>
            <p:nvPr/>
          </p:nvSpPr>
          <p:spPr>
            <a:xfrm>
              <a:off x="5044" y="34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4"/>
            <p:cNvSpPr/>
            <p:nvPr/>
          </p:nvSpPr>
          <p:spPr>
            <a:xfrm>
              <a:off x="3573" y="34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5"/>
            <p:cNvSpPr/>
            <p:nvPr/>
          </p:nvSpPr>
          <p:spPr>
            <a:xfrm>
              <a:off x="7881" y="33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6"/>
            <p:cNvSpPr/>
            <p:nvPr/>
          </p:nvSpPr>
          <p:spPr>
            <a:xfrm>
              <a:off x="3877" y="30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7"/>
            <p:cNvSpPr/>
            <p:nvPr/>
          </p:nvSpPr>
          <p:spPr>
            <a:xfrm>
              <a:off x="4166" y="66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8"/>
            <p:cNvSpPr/>
            <p:nvPr/>
          </p:nvSpPr>
          <p:spPr>
            <a:xfrm>
              <a:off x="8267" y="34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9"/>
            <p:cNvSpPr/>
            <p:nvPr/>
          </p:nvSpPr>
          <p:spPr>
            <a:xfrm>
              <a:off x="4329" y="35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60"/>
            <p:cNvSpPr/>
            <p:nvPr/>
          </p:nvSpPr>
          <p:spPr>
            <a:xfrm>
              <a:off x="4281" y="68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1"/>
            <p:cNvSpPr/>
            <p:nvPr/>
          </p:nvSpPr>
          <p:spPr>
            <a:xfrm>
              <a:off x="6533" y="36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2"/>
            <p:cNvSpPr/>
            <p:nvPr/>
          </p:nvSpPr>
          <p:spPr>
            <a:xfrm>
              <a:off x="9217" y="35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3"/>
            <p:cNvSpPr/>
            <p:nvPr/>
          </p:nvSpPr>
          <p:spPr>
            <a:xfrm>
              <a:off x="4001" y="41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4"/>
            <p:cNvSpPr/>
            <p:nvPr/>
          </p:nvSpPr>
          <p:spPr>
            <a:xfrm>
              <a:off x="9165" y="37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5"/>
            <p:cNvSpPr/>
            <p:nvPr/>
          </p:nvSpPr>
          <p:spPr>
            <a:xfrm>
              <a:off x="4244" y="34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6"/>
            <p:cNvSpPr/>
            <p:nvPr/>
          </p:nvSpPr>
          <p:spPr>
            <a:xfrm>
              <a:off x="4608" y="33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7"/>
            <p:cNvSpPr/>
            <p:nvPr/>
          </p:nvSpPr>
          <p:spPr>
            <a:xfrm>
              <a:off x="3162" y="36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8"/>
            <p:cNvSpPr/>
            <p:nvPr/>
          </p:nvSpPr>
          <p:spPr>
            <a:xfrm>
              <a:off x="3394" y="35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9"/>
            <p:cNvSpPr/>
            <p:nvPr/>
          </p:nvSpPr>
          <p:spPr>
            <a:xfrm>
              <a:off x="3179" y="36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70"/>
            <p:cNvSpPr/>
            <p:nvPr/>
          </p:nvSpPr>
          <p:spPr>
            <a:xfrm>
              <a:off x="3898" y="46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1"/>
            <p:cNvSpPr/>
            <p:nvPr/>
          </p:nvSpPr>
          <p:spPr>
            <a:xfrm>
              <a:off x="9043" y="34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2"/>
            <p:cNvSpPr/>
            <p:nvPr/>
          </p:nvSpPr>
          <p:spPr>
            <a:xfrm>
              <a:off x="4696" y="35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3"/>
            <p:cNvSpPr/>
            <p:nvPr/>
          </p:nvSpPr>
          <p:spPr>
            <a:xfrm>
              <a:off x="8963" y="38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4"/>
            <p:cNvSpPr/>
            <p:nvPr/>
          </p:nvSpPr>
          <p:spPr>
            <a:xfrm>
              <a:off x="3224" y="33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5"/>
            <p:cNvSpPr/>
            <p:nvPr/>
          </p:nvSpPr>
          <p:spPr>
            <a:xfrm>
              <a:off x="3971" y="52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6"/>
            <p:cNvSpPr/>
            <p:nvPr/>
          </p:nvSpPr>
          <p:spPr>
            <a:xfrm>
              <a:off x="4007" y="38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7"/>
            <p:cNvSpPr/>
            <p:nvPr/>
          </p:nvSpPr>
          <p:spPr>
            <a:xfrm>
              <a:off x="9210" y="36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8"/>
            <p:cNvSpPr/>
            <p:nvPr/>
          </p:nvSpPr>
          <p:spPr>
            <a:xfrm>
              <a:off x="3209" y="35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9"/>
            <p:cNvSpPr/>
            <p:nvPr/>
          </p:nvSpPr>
          <p:spPr>
            <a:xfrm>
              <a:off x="4431" y="34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80"/>
            <p:cNvSpPr/>
            <p:nvPr/>
          </p:nvSpPr>
          <p:spPr>
            <a:xfrm>
              <a:off x="3161" y="34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1"/>
            <p:cNvSpPr/>
            <p:nvPr/>
          </p:nvSpPr>
          <p:spPr>
            <a:xfrm>
              <a:off x="3770" y="75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2"/>
            <p:cNvSpPr/>
            <p:nvPr/>
          </p:nvSpPr>
          <p:spPr>
            <a:xfrm>
              <a:off x="6932" y="37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3"/>
            <p:cNvSpPr/>
            <p:nvPr/>
          </p:nvSpPr>
          <p:spPr>
            <a:xfrm>
              <a:off x="9106" y="37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4"/>
            <p:cNvSpPr/>
            <p:nvPr/>
          </p:nvSpPr>
          <p:spPr>
            <a:xfrm>
              <a:off x="5310" y="33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5"/>
            <p:cNvSpPr/>
            <p:nvPr/>
          </p:nvSpPr>
          <p:spPr>
            <a:xfrm>
              <a:off x="9264" y="36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6"/>
            <p:cNvSpPr/>
            <p:nvPr/>
          </p:nvSpPr>
          <p:spPr>
            <a:xfrm>
              <a:off x="9231" y="37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7"/>
            <p:cNvSpPr/>
            <p:nvPr/>
          </p:nvSpPr>
          <p:spPr>
            <a:xfrm>
              <a:off x="8170" y="35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8"/>
            <p:cNvSpPr/>
            <p:nvPr/>
          </p:nvSpPr>
          <p:spPr>
            <a:xfrm>
              <a:off x="6547" y="35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9"/>
            <p:cNvSpPr/>
            <p:nvPr/>
          </p:nvSpPr>
          <p:spPr>
            <a:xfrm>
              <a:off x="4346" y="34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90"/>
            <p:cNvSpPr/>
            <p:nvPr/>
          </p:nvSpPr>
          <p:spPr>
            <a:xfrm>
              <a:off x="3959" y="45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1"/>
            <p:cNvSpPr/>
            <p:nvPr/>
          </p:nvSpPr>
          <p:spPr>
            <a:xfrm>
              <a:off x="6574" y="36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2"/>
            <p:cNvSpPr/>
            <p:nvPr/>
          </p:nvSpPr>
          <p:spPr>
            <a:xfrm>
              <a:off x="3153" y="34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3"/>
            <p:cNvSpPr/>
            <p:nvPr/>
          </p:nvSpPr>
          <p:spPr>
            <a:xfrm>
              <a:off x="7687" y="36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4"/>
            <p:cNvSpPr/>
            <p:nvPr/>
          </p:nvSpPr>
          <p:spPr>
            <a:xfrm>
              <a:off x="3166" y="34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5"/>
            <p:cNvSpPr/>
            <p:nvPr/>
          </p:nvSpPr>
          <p:spPr>
            <a:xfrm>
              <a:off x="4230" y="35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6"/>
            <p:cNvSpPr/>
            <p:nvPr/>
          </p:nvSpPr>
          <p:spPr>
            <a:xfrm>
              <a:off x="4905" y="34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7"/>
            <p:cNvSpPr/>
            <p:nvPr/>
          </p:nvSpPr>
          <p:spPr>
            <a:xfrm>
              <a:off x="4692" y="33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8"/>
            <p:cNvSpPr/>
            <p:nvPr/>
          </p:nvSpPr>
          <p:spPr>
            <a:xfrm>
              <a:off x="6494" y="35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9"/>
            <p:cNvSpPr/>
            <p:nvPr/>
          </p:nvSpPr>
          <p:spPr>
            <a:xfrm>
              <a:off x="4167" y="64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100"/>
            <p:cNvSpPr/>
            <p:nvPr/>
          </p:nvSpPr>
          <p:spPr>
            <a:xfrm>
              <a:off x="9465" y="37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1"/>
            <p:cNvSpPr/>
            <p:nvPr/>
          </p:nvSpPr>
          <p:spPr>
            <a:xfrm>
              <a:off x="5040" y="33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2"/>
            <p:cNvSpPr/>
            <p:nvPr/>
          </p:nvSpPr>
          <p:spPr>
            <a:xfrm>
              <a:off x="3091" y="34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3"/>
            <p:cNvSpPr/>
            <p:nvPr/>
          </p:nvSpPr>
          <p:spPr>
            <a:xfrm>
              <a:off x="3119" y="35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4"/>
            <p:cNvSpPr/>
            <p:nvPr/>
          </p:nvSpPr>
          <p:spPr>
            <a:xfrm>
              <a:off x="8658" y="35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5"/>
            <p:cNvSpPr/>
            <p:nvPr/>
          </p:nvSpPr>
          <p:spPr>
            <a:xfrm>
              <a:off x="9200" y="34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6"/>
            <p:cNvSpPr/>
            <p:nvPr/>
          </p:nvSpPr>
          <p:spPr>
            <a:xfrm>
              <a:off x="9335" y="40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7"/>
            <p:cNvSpPr/>
            <p:nvPr/>
          </p:nvSpPr>
          <p:spPr>
            <a:xfrm>
              <a:off x="3909" y="52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8"/>
            <p:cNvSpPr/>
            <p:nvPr/>
          </p:nvSpPr>
          <p:spPr>
            <a:xfrm>
              <a:off x="4048" y="51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9"/>
            <p:cNvSpPr/>
            <p:nvPr/>
          </p:nvSpPr>
          <p:spPr>
            <a:xfrm>
              <a:off x="4501" y="36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10"/>
            <p:cNvSpPr/>
            <p:nvPr/>
          </p:nvSpPr>
          <p:spPr>
            <a:xfrm>
              <a:off x="3158" y="33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1"/>
            <p:cNvSpPr/>
            <p:nvPr/>
          </p:nvSpPr>
          <p:spPr>
            <a:xfrm>
              <a:off x="3964" y="39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2"/>
            <p:cNvSpPr/>
            <p:nvPr/>
          </p:nvSpPr>
          <p:spPr>
            <a:xfrm>
              <a:off x="4256" y="65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3"/>
            <p:cNvSpPr/>
            <p:nvPr/>
          </p:nvSpPr>
          <p:spPr>
            <a:xfrm>
              <a:off x="9135" y="36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4"/>
            <p:cNvSpPr/>
            <p:nvPr/>
          </p:nvSpPr>
          <p:spPr>
            <a:xfrm>
              <a:off x="6655" y="35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5"/>
            <p:cNvSpPr/>
            <p:nvPr/>
          </p:nvSpPr>
          <p:spPr>
            <a:xfrm>
              <a:off x="9431" y="36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6"/>
            <p:cNvSpPr/>
            <p:nvPr/>
          </p:nvSpPr>
          <p:spPr>
            <a:xfrm>
              <a:off x="8185" y="35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7"/>
            <p:cNvSpPr/>
            <p:nvPr/>
          </p:nvSpPr>
          <p:spPr>
            <a:xfrm>
              <a:off x="3114" y="33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8"/>
            <p:cNvSpPr/>
            <p:nvPr/>
          </p:nvSpPr>
          <p:spPr>
            <a:xfrm>
              <a:off x="6497" y="35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9"/>
            <p:cNvSpPr/>
            <p:nvPr/>
          </p:nvSpPr>
          <p:spPr>
            <a:xfrm>
              <a:off x="8527" y="35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t3120"/>
            <p:cNvSpPr/>
            <p:nvPr/>
          </p:nvSpPr>
          <p:spPr>
            <a:xfrm>
              <a:off x="7003" y="34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t3121"/>
            <p:cNvSpPr/>
            <p:nvPr/>
          </p:nvSpPr>
          <p:spPr>
            <a:xfrm>
              <a:off x="9136" y="41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t3122"/>
            <p:cNvSpPr/>
            <p:nvPr/>
          </p:nvSpPr>
          <p:spPr>
            <a:xfrm>
              <a:off x="3815" y="76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t3123"/>
            <p:cNvSpPr/>
            <p:nvPr/>
          </p:nvSpPr>
          <p:spPr>
            <a:xfrm>
              <a:off x="4027" y="42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t3124"/>
            <p:cNvSpPr/>
            <p:nvPr/>
          </p:nvSpPr>
          <p:spPr>
            <a:xfrm>
              <a:off x="4311" y="66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t3125"/>
            <p:cNvSpPr/>
            <p:nvPr/>
          </p:nvSpPr>
          <p:spPr>
            <a:xfrm>
              <a:off x="3127" y="33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t3126"/>
            <p:cNvSpPr/>
            <p:nvPr/>
          </p:nvSpPr>
          <p:spPr>
            <a:xfrm>
              <a:off x="9373" y="38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t3127"/>
            <p:cNvSpPr/>
            <p:nvPr/>
          </p:nvSpPr>
          <p:spPr>
            <a:xfrm>
              <a:off x="4249" y="65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t3128"/>
            <p:cNvSpPr/>
            <p:nvPr/>
          </p:nvSpPr>
          <p:spPr>
            <a:xfrm>
              <a:off x="4257" y="34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t3129"/>
            <p:cNvSpPr/>
            <p:nvPr/>
          </p:nvSpPr>
          <p:spPr>
            <a:xfrm>
              <a:off x="4426" y="35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t3130"/>
            <p:cNvSpPr/>
            <p:nvPr/>
          </p:nvSpPr>
          <p:spPr>
            <a:xfrm>
              <a:off x="3165" y="34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t3131"/>
            <p:cNvSpPr/>
            <p:nvPr/>
          </p:nvSpPr>
          <p:spPr>
            <a:xfrm>
              <a:off x="4041" y="52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t3132"/>
            <p:cNvSpPr/>
            <p:nvPr/>
          </p:nvSpPr>
          <p:spPr>
            <a:xfrm>
              <a:off x="3451" y="34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t3133"/>
            <p:cNvSpPr/>
            <p:nvPr/>
          </p:nvSpPr>
          <p:spPr>
            <a:xfrm>
              <a:off x="4323" y="35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t3134"/>
            <p:cNvSpPr/>
            <p:nvPr/>
          </p:nvSpPr>
          <p:spPr>
            <a:xfrm>
              <a:off x="4031" y="35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t3135"/>
            <p:cNvSpPr/>
            <p:nvPr/>
          </p:nvSpPr>
          <p:spPr>
            <a:xfrm>
              <a:off x="4267" y="66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t3136"/>
            <p:cNvSpPr/>
            <p:nvPr/>
          </p:nvSpPr>
          <p:spPr>
            <a:xfrm>
              <a:off x="4280" y="67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t3137"/>
            <p:cNvSpPr/>
            <p:nvPr/>
          </p:nvSpPr>
          <p:spPr>
            <a:xfrm>
              <a:off x="8000" y="35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t3138"/>
            <p:cNvSpPr/>
            <p:nvPr/>
          </p:nvSpPr>
          <p:spPr>
            <a:xfrm>
              <a:off x="9109" y="39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t3139"/>
            <p:cNvSpPr/>
            <p:nvPr/>
          </p:nvSpPr>
          <p:spPr>
            <a:xfrm>
              <a:off x="4322" y="34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t3140"/>
            <p:cNvSpPr/>
            <p:nvPr/>
          </p:nvSpPr>
          <p:spPr>
            <a:xfrm>
              <a:off x="9087" y="39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t3141"/>
            <p:cNvSpPr/>
            <p:nvPr/>
          </p:nvSpPr>
          <p:spPr>
            <a:xfrm>
              <a:off x="3114" y="33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t3142"/>
            <p:cNvSpPr/>
            <p:nvPr/>
          </p:nvSpPr>
          <p:spPr>
            <a:xfrm>
              <a:off x="4005" y="34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t3143"/>
            <p:cNvSpPr/>
            <p:nvPr/>
          </p:nvSpPr>
          <p:spPr>
            <a:xfrm>
              <a:off x="9295" y="41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t3144"/>
            <p:cNvSpPr/>
            <p:nvPr/>
          </p:nvSpPr>
          <p:spPr>
            <a:xfrm>
              <a:off x="9242" y="38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t3145"/>
            <p:cNvSpPr/>
            <p:nvPr/>
          </p:nvSpPr>
          <p:spPr>
            <a:xfrm>
              <a:off x="9301" y="38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t3146"/>
            <p:cNvSpPr/>
            <p:nvPr/>
          </p:nvSpPr>
          <p:spPr>
            <a:xfrm>
              <a:off x="3621" y="35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t3147"/>
            <p:cNvSpPr/>
            <p:nvPr/>
          </p:nvSpPr>
          <p:spPr>
            <a:xfrm>
              <a:off x="4230" y="34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t3148"/>
            <p:cNvSpPr/>
            <p:nvPr/>
          </p:nvSpPr>
          <p:spPr>
            <a:xfrm>
              <a:off x="7318" y="35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t3149"/>
            <p:cNvSpPr/>
            <p:nvPr/>
          </p:nvSpPr>
          <p:spPr>
            <a:xfrm>
              <a:off x="3988" y="51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t3150"/>
            <p:cNvSpPr/>
            <p:nvPr/>
          </p:nvSpPr>
          <p:spPr>
            <a:xfrm>
              <a:off x="4871" y="35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t3151"/>
            <p:cNvSpPr/>
            <p:nvPr/>
          </p:nvSpPr>
          <p:spPr>
            <a:xfrm>
              <a:off x="3385" y="22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t3152"/>
            <p:cNvSpPr/>
            <p:nvPr/>
          </p:nvSpPr>
          <p:spPr>
            <a:xfrm>
              <a:off x="7329" y="34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t3153"/>
            <p:cNvSpPr/>
            <p:nvPr/>
          </p:nvSpPr>
          <p:spPr>
            <a:xfrm>
              <a:off x="5045" y="33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t3154"/>
            <p:cNvSpPr/>
            <p:nvPr/>
          </p:nvSpPr>
          <p:spPr>
            <a:xfrm>
              <a:off x="5058" y="34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t3155"/>
            <p:cNvSpPr/>
            <p:nvPr/>
          </p:nvSpPr>
          <p:spPr>
            <a:xfrm>
              <a:off x="3130" y="33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t3156"/>
            <p:cNvSpPr/>
            <p:nvPr/>
          </p:nvSpPr>
          <p:spPr>
            <a:xfrm>
              <a:off x="9176" y="37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t3157"/>
            <p:cNvSpPr/>
            <p:nvPr/>
          </p:nvSpPr>
          <p:spPr>
            <a:xfrm>
              <a:off x="4249" y="67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t3158"/>
            <p:cNvSpPr/>
            <p:nvPr/>
          </p:nvSpPr>
          <p:spPr>
            <a:xfrm>
              <a:off x="6631" y="37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t3159"/>
            <p:cNvSpPr/>
            <p:nvPr/>
          </p:nvSpPr>
          <p:spPr>
            <a:xfrm>
              <a:off x="6643" y="33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t3160"/>
            <p:cNvSpPr/>
            <p:nvPr/>
          </p:nvSpPr>
          <p:spPr>
            <a:xfrm>
              <a:off x="4801" y="35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t3161"/>
            <p:cNvSpPr/>
            <p:nvPr/>
          </p:nvSpPr>
          <p:spPr>
            <a:xfrm>
              <a:off x="3201" y="34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t3162"/>
            <p:cNvSpPr/>
            <p:nvPr/>
          </p:nvSpPr>
          <p:spPr>
            <a:xfrm>
              <a:off x="7126" y="35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t3163"/>
            <p:cNvSpPr/>
            <p:nvPr/>
          </p:nvSpPr>
          <p:spPr>
            <a:xfrm>
              <a:off x="4031" y="42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t3164"/>
            <p:cNvSpPr/>
            <p:nvPr/>
          </p:nvSpPr>
          <p:spPr>
            <a:xfrm>
              <a:off x="3993" y="51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t3165"/>
            <p:cNvSpPr/>
            <p:nvPr/>
          </p:nvSpPr>
          <p:spPr>
            <a:xfrm>
              <a:off x="4790" y="33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t3166"/>
            <p:cNvSpPr/>
            <p:nvPr/>
          </p:nvSpPr>
          <p:spPr>
            <a:xfrm>
              <a:off x="3384" y="34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t3167"/>
            <p:cNvSpPr/>
            <p:nvPr/>
          </p:nvSpPr>
          <p:spPr>
            <a:xfrm>
              <a:off x="4669" y="34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t3168"/>
            <p:cNvSpPr/>
            <p:nvPr/>
          </p:nvSpPr>
          <p:spPr>
            <a:xfrm>
              <a:off x="9301" y="37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t3169"/>
            <p:cNvSpPr/>
            <p:nvPr/>
          </p:nvSpPr>
          <p:spPr>
            <a:xfrm>
              <a:off x="4784" y="34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t3170"/>
            <p:cNvSpPr/>
            <p:nvPr/>
          </p:nvSpPr>
          <p:spPr>
            <a:xfrm>
              <a:off x="2924" y="36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t3171"/>
            <p:cNvSpPr/>
            <p:nvPr/>
          </p:nvSpPr>
          <p:spPr>
            <a:xfrm>
              <a:off x="4682" y="36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t3172"/>
            <p:cNvSpPr/>
            <p:nvPr/>
          </p:nvSpPr>
          <p:spPr>
            <a:xfrm>
              <a:off x="6504" y="36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t3173"/>
            <p:cNvSpPr/>
            <p:nvPr/>
          </p:nvSpPr>
          <p:spPr>
            <a:xfrm>
              <a:off x="4215" y="65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t3174"/>
            <p:cNvSpPr/>
            <p:nvPr/>
          </p:nvSpPr>
          <p:spPr>
            <a:xfrm>
              <a:off x="8175" y="35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t3175"/>
            <p:cNvSpPr/>
            <p:nvPr/>
          </p:nvSpPr>
          <p:spPr>
            <a:xfrm>
              <a:off x="3159" y="33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t3176"/>
            <p:cNvSpPr/>
            <p:nvPr/>
          </p:nvSpPr>
          <p:spPr>
            <a:xfrm>
              <a:off x="3821" y="79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t3177"/>
            <p:cNvSpPr/>
            <p:nvPr/>
          </p:nvSpPr>
          <p:spPr>
            <a:xfrm>
              <a:off x="4239" y="34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t3178"/>
            <p:cNvSpPr/>
            <p:nvPr/>
          </p:nvSpPr>
          <p:spPr>
            <a:xfrm>
              <a:off x="9472" y="38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t3179"/>
            <p:cNvSpPr/>
            <p:nvPr/>
          </p:nvSpPr>
          <p:spPr>
            <a:xfrm>
              <a:off x="4038" y="47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t3180"/>
            <p:cNvSpPr/>
            <p:nvPr/>
          </p:nvSpPr>
          <p:spPr>
            <a:xfrm>
              <a:off x="9151" y="35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t3181"/>
            <p:cNvSpPr/>
            <p:nvPr/>
          </p:nvSpPr>
          <p:spPr>
            <a:xfrm>
              <a:off x="7016" y="35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t3182"/>
            <p:cNvSpPr/>
            <p:nvPr/>
          </p:nvSpPr>
          <p:spPr>
            <a:xfrm>
              <a:off x="4346" y="35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t3183"/>
            <p:cNvSpPr/>
            <p:nvPr/>
          </p:nvSpPr>
          <p:spPr>
            <a:xfrm>
              <a:off x="3232" y="34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t3184"/>
            <p:cNvSpPr/>
            <p:nvPr/>
          </p:nvSpPr>
          <p:spPr>
            <a:xfrm>
              <a:off x="4224" y="67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t3185"/>
            <p:cNvSpPr/>
            <p:nvPr/>
          </p:nvSpPr>
          <p:spPr>
            <a:xfrm>
              <a:off x="3160" y="35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t3186"/>
            <p:cNvSpPr/>
            <p:nvPr/>
          </p:nvSpPr>
          <p:spPr>
            <a:xfrm>
              <a:off x="4028" y="52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t3187"/>
            <p:cNvSpPr/>
            <p:nvPr/>
          </p:nvSpPr>
          <p:spPr>
            <a:xfrm>
              <a:off x="9053" y="35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t3188"/>
            <p:cNvSpPr/>
            <p:nvPr/>
          </p:nvSpPr>
          <p:spPr>
            <a:xfrm>
              <a:off x="4234" y="34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t3189"/>
            <p:cNvSpPr/>
            <p:nvPr/>
          </p:nvSpPr>
          <p:spPr>
            <a:xfrm>
              <a:off x="9203" y="41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pt3190"/>
            <p:cNvSpPr/>
            <p:nvPr/>
          </p:nvSpPr>
          <p:spPr>
            <a:xfrm>
              <a:off x="3871" y="28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pt3191"/>
            <p:cNvSpPr/>
            <p:nvPr/>
          </p:nvSpPr>
          <p:spPr>
            <a:xfrm>
              <a:off x="8371" y="36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pt3192"/>
            <p:cNvSpPr/>
            <p:nvPr/>
          </p:nvSpPr>
          <p:spPr>
            <a:xfrm>
              <a:off x="3201" y="35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pt3193"/>
            <p:cNvSpPr/>
            <p:nvPr/>
          </p:nvSpPr>
          <p:spPr>
            <a:xfrm>
              <a:off x="3150" y="33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t3194"/>
            <p:cNvSpPr/>
            <p:nvPr/>
          </p:nvSpPr>
          <p:spPr>
            <a:xfrm>
              <a:off x="4006" y="41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t3195"/>
            <p:cNvSpPr/>
            <p:nvPr/>
          </p:nvSpPr>
          <p:spPr>
            <a:xfrm>
              <a:off x="4163" y="66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t3196"/>
            <p:cNvSpPr/>
            <p:nvPr/>
          </p:nvSpPr>
          <p:spPr>
            <a:xfrm>
              <a:off x="3933" y="48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t3197"/>
            <p:cNvSpPr/>
            <p:nvPr/>
          </p:nvSpPr>
          <p:spPr>
            <a:xfrm>
              <a:off x="3137" y="33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t3198"/>
            <p:cNvSpPr/>
            <p:nvPr/>
          </p:nvSpPr>
          <p:spPr>
            <a:xfrm>
              <a:off x="6928" y="36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t3199"/>
            <p:cNvSpPr/>
            <p:nvPr/>
          </p:nvSpPr>
          <p:spPr>
            <a:xfrm>
              <a:off x="4644" y="34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t3200"/>
            <p:cNvSpPr/>
            <p:nvPr/>
          </p:nvSpPr>
          <p:spPr>
            <a:xfrm>
              <a:off x="3108" y="33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t3201"/>
            <p:cNvSpPr/>
            <p:nvPr/>
          </p:nvSpPr>
          <p:spPr>
            <a:xfrm>
              <a:off x="4349" y="34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pt3202"/>
            <p:cNvSpPr/>
            <p:nvPr/>
          </p:nvSpPr>
          <p:spPr>
            <a:xfrm>
              <a:off x="4231" y="66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pt3203"/>
            <p:cNvSpPr/>
            <p:nvPr/>
          </p:nvSpPr>
          <p:spPr>
            <a:xfrm>
              <a:off x="9062" y="39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pt3204"/>
            <p:cNvSpPr/>
            <p:nvPr/>
          </p:nvSpPr>
          <p:spPr>
            <a:xfrm>
              <a:off x="3955" y="45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pt3205"/>
            <p:cNvSpPr/>
            <p:nvPr/>
          </p:nvSpPr>
          <p:spPr>
            <a:xfrm>
              <a:off x="3956" y="45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pt3206"/>
            <p:cNvSpPr/>
            <p:nvPr/>
          </p:nvSpPr>
          <p:spPr>
            <a:xfrm>
              <a:off x="9320" y="36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pt3207"/>
            <p:cNvSpPr/>
            <p:nvPr/>
          </p:nvSpPr>
          <p:spPr>
            <a:xfrm>
              <a:off x="4020" y="50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pt3208"/>
            <p:cNvSpPr/>
            <p:nvPr/>
          </p:nvSpPr>
          <p:spPr>
            <a:xfrm>
              <a:off x="6415" y="34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pt3209"/>
            <p:cNvSpPr/>
            <p:nvPr/>
          </p:nvSpPr>
          <p:spPr>
            <a:xfrm>
              <a:off x="4429" y="34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pt3210"/>
            <p:cNvSpPr/>
            <p:nvPr/>
          </p:nvSpPr>
          <p:spPr>
            <a:xfrm>
              <a:off x="3899" y="30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pt3211"/>
            <p:cNvSpPr/>
            <p:nvPr/>
          </p:nvSpPr>
          <p:spPr>
            <a:xfrm>
              <a:off x="3517" y="35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pt3212"/>
            <p:cNvSpPr/>
            <p:nvPr/>
          </p:nvSpPr>
          <p:spPr>
            <a:xfrm>
              <a:off x="9255" y="37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pt3213"/>
            <p:cNvSpPr/>
            <p:nvPr/>
          </p:nvSpPr>
          <p:spPr>
            <a:xfrm>
              <a:off x="3902" y="30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pt3214"/>
            <p:cNvSpPr/>
            <p:nvPr/>
          </p:nvSpPr>
          <p:spPr>
            <a:xfrm>
              <a:off x="4704" y="35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pt3215"/>
            <p:cNvSpPr/>
            <p:nvPr/>
          </p:nvSpPr>
          <p:spPr>
            <a:xfrm>
              <a:off x="5156" y="32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pt3216"/>
            <p:cNvSpPr/>
            <p:nvPr/>
          </p:nvSpPr>
          <p:spPr>
            <a:xfrm>
              <a:off x="9323" y="36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pt3217"/>
            <p:cNvSpPr/>
            <p:nvPr/>
          </p:nvSpPr>
          <p:spPr>
            <a:xfrm>
              <a:off x="4027" y="52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pt3218"/>
            <p:cNvSpPr/>
            <p:nvPr/>
          </p:nvSpPr>
          <p:spPr>
            <a:xfrm>
              <a:off x="5287" y="34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pt3219"/>
            <p:cNvSpPr/>
            <p:nvPr/>
          </p:nvSpPr>
          <p:spPr>
            <a:xfrm>
              <a:off x="3723" y="26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pt3220"/>
            <p:cNvSpPr/>
            <p:nvPr/>
          </p:nvSpPr>
          <p:spPr>
            <a:xfrm>
              <a:off x="3487" y="34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pt3221"/>
            <p:cNvSpPr/>
            <p:nvPr/>
          </p:nvSpPr>
          <p:spPr>
            <a:xfrm>
              <a:off x="4021" y="44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pt3222"/>
            <p:cNvSpPr/>
            <p:nvPr/>
          </p:nvSpPr>
          <p:spPr>
            <a:xfrm>
              <a:off x="3986" y="52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pt3223"/>
            <p:cNvSpPr/>
            <p:nvPr/>
          </p:nvSpPr>
          <p:spPr>
            <a:xfrm>
              <a:off x="3527" y="35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pt3224"/>
            <p:cNvSpPr/>
            <p:nvPr/>
          </p:nvSpPr>
          <p:spPr>
            <a:xfrm>
              <a:off x="6446" y="34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pt3225"/>
            <p:cNvSpPr/>
            <p:nvPr/>
          </p:nvSpPr>
          <p:spPr>
            <a:xfrm>
              <a:off x="9126" y="37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pt3226"/>
            <p:cNvSpPr/>
            <p:nvPr/>
          </p:nvSpPr>
          <p:spPr>
            <a:xfrm>
              <a:off x="3191" y="35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pt3227"/>
            <p:cNvSpPr/>
            <p:nvPr/>
          </p:nvSpPr>
          <p:spPr>
            <a:xfrm>
              <a:off x="3139" y="33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pt3228"/>
            <p:cNvSpPr/>
            <p:nvPr/>
          </p:nvSpPr>
          <p:spPr>
            <a:xfrm>
              <a:off x="9071" y="35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pt3229"/>
            <p:cNvSpPr/>
            <p:nvPr/>
          </p:nvSpPr>
          <p:spPr>
            <a:xfrm>
              <a:off x="9211" y="35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pt3230"/>
            <p:cNvSpPr/>
            <p:nvPr/>
          </p:nvSpPr>
          <p:spPr>
            <a:xfrm>
              <a:off x="3149" y="37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2" name="pt3231"/>
            <p:cNvSpPr/>
            <p:nvPr/>
          </p:nvSpPr>
          <p:spPr>
            <a:xfrm>
              <a:off x="3459" y="35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pt3232"/>
            <p:cNvSpPr/>
            <p:nvPr/>
          </p:nvSpPr>
          <p:spPr>
            <a:xfrm>
              <a:off x="3189" y="34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4" name="pt3233"/>
            <p:cNvSpPr/>
            <p:nvPr/>
          </p:nvSpPr>
          <p:spPr>
            <a:xfrm>
              <a:off x="3899" y="46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pt3234"/>
            <p:cNvSpPr/>
            <p:nvPr/>
          </p:nvSpPr>
          <p:spPr>
            <a:xfrm>
              <a:off x="3292" y="22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6" name="pt3235"/>
            <p:cNvSpPr/>
            <p:nvPr/>
          </p:nvSpPr>
          <p:spPr>
            <a:xfrm>
              <a:off x="3971" y="41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pt3236"/>
            <p:cNvSpPr/>
            <p:nvPr/>
          </p:nvSpPr>
          <p:spPr>
            <a:xfrm>
              <a:off x="3137" y="37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pt3237"/>
            <p:cNvSpPr/>
            <p:nvPr/>
          </p:nvSpPr>
          <p:spPr>
            <a:xfrm>
              <a:off x="9134" y="36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pt3238"/>
            <p:cNvSpPr/>
            <p:nvPr/>
          </p:nvSpPr>
          <p:spPr>
            <a:xfrm>
              <a:off x="4047" y="42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pt3239"/>
            <p:cNvSpPr/>
            <p:nvPr/>
          </p:nvSpPr>
          <p:spPr>
            <a:xfrm>
              <a:off x="3915" y="51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pt3240"/>
            <p:cNvSpPr/>
            <p:nvPr/>
          </p:nvSpPr>
          <p:spPr>
            <a:xfrm>
              <a:off x="3935" y="45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pt3241"/>
            <p:cNvSpPr/>
            <p:nvPr/>
          </p:nvSpPr>
          <p:spPr>
            <a:xfrm>
              <a:off x="9232" y="37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pt3242"/>
            <p:cNvSpPr/>
            <p:nvPr/>
          </p:nvSpPr>
          <p:spPr>
            <a:xfrm>
              <a:off x="3266" y="74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pt3243"/>
            <p:cNvSpPr/>
            <p:nvPr/>
          </p:nvSpPr>
          <p:spPr>
            <a:xfrm>
              <a:off x="8997" y="36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pt3244"/>
            <p:cNvSpPr/>
            <p:nvPr/>
          </p:nvSpPr>
          <p:spPr>
            <a:xfrm>
              <a:off x="4692" y="32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6" name="pt3245"/>
            <p:cNvSpPr/>
            <p:nvPr/>
          </p:nvSpPr>
          <p:spPr>
            <a:xfrm>
              <a:off x="2931" y="38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pt3246"/>
            <p:cNvSpPr/>
            <p:nvPr/>
          </p:nvSpPr>
          <p:spPr>
            <a:xfrm>
              <a:off x="2920" y="36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8" name="pt3247"/>
            <p:cNvSpPr/>
            <p:nvPr/>
          </p:nvSpPr>
          <p:spPr>
            <a:xfrm>
              <a:off x="3171" y="36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pt3248"/>
            <p:cNvSpPr/>
            <p:nvPr/>
          </p:nvSpPr>
          <p:spPr>
            <a:xfrm>
              <a:off x="6605" y="33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0" name="pt3249"/>
            <p:cNvSpPr/>
            <p:nvPr/>
          </p:nvSpPr>
          <p:spPr>
            <a:xfrm>
              <a:off x="9232" y="34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pt3250"/>
            <p:cNvSpPr/>
            <p:nvPr/>
          </p:nvSpPr>
          <p:spPr>
            <a:xfrm>
              <a:off x="9167" y="36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2" name="pt3251"/>
            <p:cNvSpPr/>
            <p:nvPr/>
          </p:nvSpPr>
          <p:spPr>
            <a:xfrm>
              <a:off x="4342" y="34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pt3252"/>
            <p:cNvSpPr/>
            <p:nvPr/>
          </p:nvSpPr>
          <p:spPr>
            <a:xfrm>
              <a:off x="7697" y="34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4" name="pt3253"/>
            <p:cNvSpPr/>
            <p:nvPr/>
          </p:nvSpPr>
          <p:spPr>
            <a:xfrm>
              <a:off x="8548" y="34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pt3254"/>
            <p:cNvSpPr/>
            <p:nvPr/>
          </p:nvSpPr>
          <p:spPr>
            <a:xfrm>
              <a:off x="8816" y="36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6" name="pt3255"/>
            <p:cNvSpPr/>
            <p:nvPr/>
          </p:nvSpPr>
          <p:spPr>
            <a:xfrm>
              <a:off x="3018" y="36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pt3256"/>
            <p:cNvSpPr/>
            <p:nvPr/>
          </p:nvSpPr>
          <p:spPr>
            <a:xfrm>
              <a:off x="6528" y="34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8" name="pt3257"/>
            <p:cNvSpPr/>
            <p:nvPr/>
          </p:nvSpPr>
          <p:spPr>
            <a:xfrm>
              <a:off x="3022" y="34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pt3258"/>
            <p:cNvSpPr/>
            <p:nvPr/>
          </p:nvSpPr>
          <p:spPr>
            <a:xfrm>
              <a:off x="2930" y="35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0" name="pt3259"/>
            <p:cNvSpPr/>
            <p:nvPr/>
          </p:nvSpPr>
          <p:spPr>
            <a:xfrm>
              <a:off x="3320" y="74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pt3260"/>
            <p:cNvSpPr/>
            <p:nvPr/>
          </p:nvSpPr>
          <p:spPr>
            <a:xfrm>
              <a:off x="7590" y="33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2" name="pt3261"/>
            <p:cNvSpPr/>
            <p:nvPr/>
          </p:nvSpPr>
          <p:spPr>
            <a:xfrm>
              <a:off x="3000" y="37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pt3262"/>
            <p:cNvSpPr/>
            <p:nvPr/>
          </p:nvSpPr>
          <p:spPr>
            <a:xfrm>
              <a:off x="3877" y="28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4" name="pt3263"/>
            <p:cNvSpPr/>
            <p:nvPr/>
          </p:nvSpPr>
          <p:spPr>
            <a:xfrm>
              <a:off x="3007" y="37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pt3264"/>
            <p:cNvSpPr/>
            <p:nvPr/>
          </p:nvSpPr>
          <p:spPr>
            <a:xfrm>
              <a:off x="9136" y="36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6" name="pt3265"/>
            <p:cNvSpPr/>
            <p:nvPr/>
          </p:nvSpPr>
          <p:spPr>
            <a:xfrm>
              <a:off x="3080" y="34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pt3266"/>
            <p:cNvSpPr/>
            <p:nvPr/>
          </p:nvSpPr>
          <p:spPr>
            <a:xfrm>
              <a:off x="3166" y="35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8" name="pt3267"/>
            <p:cNvSpPr/>
            <p:nvPr/>
          </p:nvSpPr>
          <p:spPr>
            <a:xfrm>
              <a:off x="5164" y="31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pt3268"/>
            <p:cNvSpPr/>
            <p:nvPr/>
          </p:nvSpPr>
          <p:spPr>
            <a:xfrm>
              <a:off x="9138" y="36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0" name="pt3269"/>
            <p:cNvSpPr/>
            <p:nvPr/>
          </p:nvSpPr>
          <p:spPr>
            <a:xfrm>
              <a:off x="8264" y="35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pt3270"/>
            <p:cNvSpPr/>
            <p:nvPr/>
          </p:nvSpPr>
          <p:spPr>
            <a:xfrm>
              <a:off x="2931" y="37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2" name="pt3271"/>
            <p:cNvSpPr/>
            <p:nvPr/>
          </p:nvSpPr>
          <p:spPr>
            <a:xfrm>
              <a:off x="9084" y="39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pt3272"/>
            <p:cNvSpPr/>
            <p:nvPr/>
          </p:nvSpPr>
          <p:spPr>
            <a:xfrm>
              <a:off x="3028" y="34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4" name="pt3273"/>
            <p:cNvSpPr/>
            <p:nvPr/>
          </p:nvSpPr>
          <p:spPr>
            <a:xfrm>
              <a:off x="3378" y="74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pt3274"/>
            <p:cNvSpPr/>
            <p:nvPr/>
          </p:nvSpPr>
          <p:spPr>
            <a:xfrm>
              <a:off x="9282" y="35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6" name="pt3275"/>
            <p:cNvSpPr/>
            <p:nvPr/>
          </p:nvSpPr>
          <p:spPr>
            <a:xfrm>
              <a:off x="7500" y="33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pt3276"/>
            <p:cNvSpPr/>
            <p:nvPr/>
          </p:nvSpPr>
          <p:spPr>
            <a:xfrm>
              <a:off x="2882" y="34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8" name="pt3277"/>
            <p:cNvSpPr/>
            <p:nvPr/>
          </p:nvSpPr>
          <p:spPr>
            <a:xfrm>
              <a:off x="9124" y="35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pt3278"/>
            <p:cNvSpPr/>
            <p:nvPr/>
          </p:nvSpPr>
          <p:spPr>
            <a:xfrm>
              <a:off x="2901" y="33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0" name="pt3279"/>
            <p:cNvSpPr/>
            <p:nvPr/>
          </p:nvSpPr>
          <p:spPr>
            <a:xfrm>
              <a:off x="2909" y="36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pt3280"/>
            <p:cNvSpPr/>
            <p:nvPr/>
          </p:nvSpPr>
          <p:spPr>
            <a:xfrm>
              <a:off x="9020" y="35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2" name="pt3281"/>
            <p:cNvSpPr/>
            <p:nvPr/>
          </p:nvSpPr>
          <p:spPr>
            <a:xfrm>
              <a:off x="3102" y="35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pt3282"/>
            <p:cNvSpPr/>
            <p:nvPr/>
          </p:nvSpPr>
          <p:spPr>
            <a:xfrm>
              <a:off x="2847" y="35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4" name="pt3283"/>
            <p:cNvSpPr/>
            <p:nvPr/>
          </p:nvSpPr>
          <p:spPr>
            <a:xfrm>
              <a:off x="4246" y="34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pt3284"/>
            <p:cNvSpPr/>
            <p:nvPr/>
          </p:nvSpPr>
          <p:spPr>
            <a:xfrm>
              <a:off x="2827" y="35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6" name="pt3285"/>
            <p:cNvSpPr/>
            <p:nvPr/>
          </p:nvSpPr>
          <p:spPr>
            <a:xfrm>
              <a:off x="7790" y="33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pt3286"/>
            <p:cNvSpPr/>
            <p:nvPr/>
          </p:nvSpPr>
          <p:spPr>
            <a:xfrm>
              <a:off x="3094" y="36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8" name="pt3287"/>
            <p:cNvSpPr/>
            <p:nvPr/>
          </p:nvSpPr>
          <p:spPr>
            <a:xfrm>
              <a:off x="7506" y="36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pt3288"/>
            <p:cNvSpPr/>
            <p:nvPr/>
          </p:nvSpPr>
          <p:spPr>
            <a:xfrm>
              <a:off x="3055" y="33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0" name="pt3289"/>
            <p:cNvSpPr/>
            <p:nvPr/>
          </p:nvSpPr>
          <p:spPr>
            <a:xfrm>
              <a:off x="6639" y="31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pt3290"/>
            <p:cNvSpPr/>
            <p:nvPr/>
          </p:nvSpPr>
          <p:spPr>
            <a:xfrm>
              <a:off x="8078" y="36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2" name="pt3291"/>
            <p:cNvSpPr/>
            <p:nvPr/>
          </p:nvSpPr>
          <p:spPr>
            <a:xfrm>
              <a:off x="2922" y="35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pt3292"/>
            <p:cNvSpPr/>
            <p:nvPr/>
          </p:nvSpPr>
          <p:spPr>
            <a:xfrm>
              <a:off x="9298" y="37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4" name="pt3293"/>
            <p:cNvSpPr/>
            <p:nvPr/>
          </p:nvSpPr>
          <p:spPr>
            <a:xfrm>
              <a:off x="8598" y="35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pt3294"/>
            <p:cNvSpPr/>
            <p:nvPr/>
          </p:nvSpPr>
          <p:spPr>
            <a:xfrm>
              <a:off x="9248" y="36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6" name="pt3295"/>
            <p:cNvSpPr/>
            <p:nvPr/>
          </p:nvSpPr>
          <p:spPr>
            <a:xfrm>
              <a:off x="9205" y="35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pt3296"/>
            <p:cNvSpPr/>
            <p:nvPr/>
          </p:nvSpPr>
          <p:spPr>
            <a:xfrm>
              <a:off x="2878" y="37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8" name="pt3297"/>
            <p:cNvSpPr/>
            <p:nvPr/>
          </p:nvSpPr>
          <p:spPr>
            <a:xfrm>
              <a:off x="3087" y="36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pt3298"/>
            <p:cNvSpPr/>
            <p:nvPr/>
          </p:nvSpPr>
          <p:spPr>
            <a:xfrm>
              <a:off x="3112" y="37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0" name="pt3299"/>
            <p:cNvSpPr/>
            <p:nvPr/>
          </p:nvSpPr>
          <p:spPr>
            <a:xfrm>
              <a:off x="3021" y="37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pt3300"/>
            <p:cNvSpPr/>
            <p:nvPr/>
          </p:nvSpPr>
          <p:spPr>
            <a:xfrm>
              <a:off x="2952" y="36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2" name="pt3301"/>
            <p:cNvSpPr/>
            <p:nvPr/>
          </p:nvSpPr>
          <p:spPr>
            <a:xfrm>
              <a:off x="3109" y="35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pt3302"/>
            <p:cNvSpPr/>
            <p:nvPr/>
          </p:nvSpPr>
          <p:spPr>
            <a:xfrm>
              <a:off x="7776" y="38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4" name="pt3303"/>
            <p:cNvSpPr/>
            <p:nvPr/>
          </p:nvSpPr>
          <p:spPr>
            <a:xfrm>
              <a:off x="2924" y="34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pt3304"/>
            <p:cNvSpPr/>
            <p:nvPr/>
          </p:nvSpPr>
          <p:spPr>
            <a:xfrm>
              <a:off x="2927" y="33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6" name="pt3305"/>
            <p:cNvSpPr/>
            <p:nvPr/>
          </p:nvSpPr>
          <p:spPr>
            <a:xfrm>
              <a:off x="3087" y="36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pt3306"/>
            <p:cNvSpPr/>
            <p:nvPr/>
          </p:nvSpPr>
          <p:spPr>
            <a:xfrm>
              <a:off x="3104" y="37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8" name="pt3307"/>
            <p:cNvSpPr/>
            <p:nvPr/>
          </p:nvSpPr>
          <p:spPr>
            <a:xfrm>
              <a:off x="3019" y="35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pt3308"/>
            <p:cNvSpPr/>
            <p:nvPr/>
          </p:nvSpPr>
          <p:spPr>
            <a:xfrm>
              <a:off x="6733" y="32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0" name="pt3309"/>
            <p:cNvSpPr/>
            <p:nvPr/>
          </p:nvSpPr>
          <p:spPr>
            <a:xfrm>
              <a:off x="3003" y="36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pt3310"/>
            <p:cNvSpPr/>
            <p:nvPr/>
          </p:nvSpPr>
          <p:spPr>
            <a:xfrm>
              <a:off x="8456" y="39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2" name="pt3311"/>
            <p:cNvSpPr/>
            <p:nvPr/>
          </p:nvSpPr>
          <p:spPr>
            <a:xfrm>
              <a:off x="7596" y="35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pt3312"/>
            <p:cNvSpPr/>
            <p:nvPr/>
          </p:nvSpPr>
          <p:spPr>
            <a:xfrm>
              <a:off x="3216" y="76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4" name="pt3313"/>
            <p:cNvSpPr/>
            <p:nvPr/>
          </p:nvSpPr>
          <p:spPr>
            <a:xfrm>
              <a:off x="3182" y="36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pt3314"/>
            <p:cNvSpPr/>
            <p:nvPr/>
          </p:nvSpPr>
          <p:spPr>
            <a:xfrm>
              <a:off x="2928" y="36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6" name="pt3315"/>
            <p:cNvSpPr/>
            <p:nvPr/>
          </p:nvSpPr>
          <p:spPr>
            <a:xfrm>
              <a:off x="9042" y="37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pt3316"/>
            <p:cNvSpPr/>
            <p:nvPr/>
          </p:nvSpPr>
          <p:spPr>
            <a:xfrm>
              <a:off x="9387" y="36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8" name="pt3317"/>
            <p:cNvSpPr/>
            <p:nvPr/>
          </p:nvSpPr>
          <p:spPr>
            <a:xfrm>
              <a:off x="3044" y="35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pt3318"/>
            <p:cNvSpPr/>
            <p:nvPr/>
          </p:nvSpPr>
          <p:spPr>
            <a:xfrm>
              <a:off x="3038" y="35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0" name="pt3319"/>
            <p:cNvSpPr/>
            <p:nvPr/>
          </p:nvSpPr>
          <p:spPr>
            <a:xfrm>
              <a:off x="2879" y="36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pt3320"/>
            <p:cNvSpPr/>
            <p:nvPr/>
          </p:nvSpPr>
          <p:spPr>
            <a:xfrm>
              <a:off x="3127" y="34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2" name="pt3321"/>
            <p:cNvSpPr/>
            <p:nvPr/>
          </p:nvSpPr>
          <p:spPr>
            <a:xfrm>
              <a:off x="2837" y="36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pt3322"/>
            <p:cNvSpPr/>
            <p:nvPr/>
          </p:nvSpPr>
          <p:spPr>
            <a:xfrm>
              <a:off x="3025" y="35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4" name="pt3323"/>
            <p:cNvSpPr/>
            <p:nvPr/>
          </p:nvSpPr>
          <p:spPr>
            <a:xfrm>
              <a:off x="9352" y="37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pt3324"/>
            <p:cNvSpPr/>
            <p:nvPr/>
          </p:nvSpPr>
          <p:spPr>
            <a:xfrm>
              <a:off x="8547" y="34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6" name="pt3325"/>
            <p:cNvSpPr/>
            <p:nvPr/>
          </p:nvSpPr>
          <p:spPr>
            <a:xfrm>
              <a:off x="2982" y="35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pt3326"/>
            <p:cNvSpPr/>
            <p:nvPr/>
          </p:nvSpPr>
          <p:spPr>
            <a:xfrm>
              <a:off x="2911" y="37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8" name="pt3327"/>
            <p:cNvSpPr/>
            <p:nvPr/>
          </p:nvSpPr>
          <p:spPr>
            <a:xfrm>
              <a:off x="8895" y="36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pt3328"/>
            <p:cNvSpPr/>
            <p:nvPr/>
          </p:nvSpPr>
          <p:spPr>
            <a:xfrm>
              <a:off x="2909" y="36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0" name="pt3329"/>
            <p:cNvSpPr/>
            <p:nvPr/>
          </p:nvSpPr>
          <p:spPr>
            <a:xfrm>
              <a:off x="7493" y="37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pt3330"/>
            <p:cNvSpPr/>
            <p:nvPr/>
          </p:nvSpPr>
          <p:spPr>
            <a:xfrm>
              <a:off x="3083" y="35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2" name="pt3331"/>
            <p:cNvSpPr/>
            <p:nvPr/>
          </p:nvSpPr>
          <p:spPr>
            <a:xfrm>
              <a:off x="3086" y="35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pt3332"/>
            <p:cNvSpPr/>
            <p:nvPr/>
          </p:nvSpPr>
          <p:spPr>
            <a:xfrm>
              <a:off x="2840" y="34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4" name="pt3333"/>
            <p:cNvSpPr/>
            <p:nvPr/>
          </p:nvSpPr>
          <p:spPr>
            <a:xfrm>
              <a:off x="2891" y="37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pt3334"/>
            <p:cNvSpPr/>
            <p:nvPr/>
          </p:nvSpPr>
          <p:spPr>
            <a:xfrm>
              <a:off x="9108" y="37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6" name="pt3335"/>
            <p:cNvSpPr/>
            <p:nvPr/>
          </p:nvSpPr>
          <p:spPr>
            <a:xfrm>
              <a:off x="9288" y="37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pt3336"/>
            <p:cNvSpPr/>
            <p:nvPr/>
          </p:nvSpPr>
          <p:spPr>
            <a:xfrm>
              <a:off x="3964" y="42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8" name="pt3337"/>
            <p:cNvSpPr/>
            <p:nvPr/>
          </p:nvSpPr>
          <p:spPr>
            <a:xfrm>
              <a:off x="3104" y="36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pt3338"/>
            <p:cNvSpPr/>
            <p:nvPr/>
          </p:nvSpPr>
          <p:spPr>
            <a:xfrm>
              <a:off x="3012" y="36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0" name="pt3339"/>
            <p:cNvSpPr/>
            <p:nvPr/>
          </p:nvSpPr>
          <p:spPr>
            <a:xfrm>
              <a:off x="3182" y="35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pt3340"/>
            <p:cNvSpPr/>
            <p:nvPr/>
          </p:nvSpPr>
          <p:spPr>
            <a:xfrm>
              <a:off x="2957" y="34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2" name="pt3341"/>
            <p:cNvSpPr/>
            <p:nvPr/>
          </p:nvSpPr>
          <p:spPr>
            <a:xfrm>
              <a:off x="2969" y="35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pt3342"/>
            <p:cNvSpPr/>
            <p:nvPr/>
          </p:nvSpPr>
          <p:spPr>
            <a:xfrm>
              <a:off x="2904" y="36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4" name="pt3343"/>
            <p:cNvSpPr/>
            <p:nvPr/>
          </p:nvSpPr>
          <p:spPr>
            <a:xfrm>
              <a:off x="2862" y="37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pt3344"/>
            <p:cNvSpPr/>
            <p:nvPr/>
          </p:nvSpPr>
          <p:spPr>
            <a:xfrm>
              <a:off x="2838" y="37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6" name="pt3345"/>
            <p:cNvSpPr/>
            <p:nvPr/>
          </p:nvSpPr>
          <p:spPr>
            <a:xfrm>
              <a:off x="9102" y="36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pt3346"/>
            <p:cNvSpPr/>
            <p:nvPr/>
          </p:nvSpPr>
          <p:spPr>
            <a:xfrm>
              <a:off x="7487" y="36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8" name="pt3347"/>
            <p:cNvSpPr/>
            <p:nvPr/>
          </p:nvSpPr>
          <p:spPr>
            <a:xfrm>
              <a:off x="7121" y="34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pt3348"/>
            <p:cNvSpPr/>
            <p:nvPr/>
          </p:nvSpPr>
          <p:spPr>
            <a:xfrm>
              <a:off x="3285" y="23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0" name="pt3349"/>
            <p:cNvSpPr/>
            <p:nvPr/>
          </p:nvSpPr>
          <p:spPr>
            <a:xfrm>
              <a:off x="3108" y="33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pt3350"/>
            <p:cNvSpPr/>
            <p:nvPr/>
          </p:nvSpPr>
          <p:spPr>
            <a:xfrm>
              <a:off x="9338" y="37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2" name="pt3351"/>
            <p:cNvSpPr/>
            <p:nvPr/>
          </p:nvSpPr>
          <p:spPr>
            <a:xfrm>
              <a:off x="2937" y="35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pt3352"/>
            <p:cNvSpPr/>
            <p:nvPr/>
          </p:nvSpPr>
          <p:spPr>
            <a:xfrm>
              <a:off x="2981" y="35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4" name="pt3353"/>
            <p:cNvSpPr/>
            <p:nvPr/>
          </p:nvSpPr>
          <p:spPr>
            <a:xfrm>
              <a:off x="9022" y="35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pt3354"/>
            <p:cNvSpPr/>
            <p:nvPr/>
          </p:nvSpPr>
          <p:spPr>
            <a:xfrm>
              <a:off x="3006" y="34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6" name="pt3355"/>
            <p:cNvSpPr/>
            <p:nvPr/>
          </p:nvSpPr>
          <p:spPr>
            <a:xfrm>
              <a:off x="3321" y="22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pt3356"/>
            <p:cNvSpPr/>
            <p:nvPr/>
          </p:nvSpPr>
          <p:spPr>
            <a:xfrm>
              <a:off x="2896" y="36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8" name="pt3357"/>
            <p:cNvSpPr/>
            <p:nvPr/>
          </p:nvSpPr>
          <p:spPr>
            <a:xfrm>
              <a:off x="2969" y="36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pt3358"/>
            <p:cNvSpPr/>
            <p:nvPr/>
          </p:nvSpPr>
          <p:spPr>
            <a:xfrm>
              <a:off x="3087" y="33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0" name="pt3359"/>
            <p:cNvSpPr/>
            <p:nvPr/>
          </p:nvSpPr>
          <p:spPr>
            <a:xfrm>
              <a:off x="3326" y="73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pt3360"/>
            <p:cNvSpPr/>
            <p:nvPr/>
          </p:nvSpPr>
          <p:spPr>
            <a:xfrm>
              <a:off x="2929" y="37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2" name="pt3361"/>
            <p:cNvSpPr/>
            <p:nvPr/>
          </p:nvSpPr>
          <p:spPr>
            <a:xfrm>
              <a:off x="9100" y="36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pt3362"/>
            <p:cNvSpPr/>
            <p:nvPr/>
          </p:nvSpPr>
          <p:spPr>
            <a:xfrm>
              <a:off x="3011" y="35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4" name="pt3363"/>
            <p:cNvSpPr/>
            <p:nvPr/>
          </p:nvSpPr>
          <p:spPr>
            <a:xfrm>
              <a:off x="3005" y="35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pt3364"/>
            <p:cNvSpPr/>
            <p:nvPr/>
          </p:nvSpPr>
          <p:spPr>
            <a:xfrm>
              <a:off x="3014" y="37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6" name="pt3365"/>
            <p:cNvSpPr/>
            <p:nvPr/>
          </p:nvSpPr>
          <p:spPr>
            <a:xfrm>
              <a:off x="2905" y="34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pt3366"/>
            <p:cNvSpPr/>
            <p:nvPr/>
          </p:nvSpPr>
          <p:spPr>
            <a:xfrm>
              <a:off x="3185" y="34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8" name="pt3367"/>
            <p:cNvSpPr/>
            <p:nvPr/>
          </p:nvSpPr>
          <p:spPr>
            <a:xfrm>
              <a:off x="2869" y="37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pt3368"/>
            <p:cNvSpPr/>
            <p:nvPr/>
          </p:nvSpPr>
          <p:spPr>
            <a:xfrm>
              <a:off x="2908" y="36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0" name="pt3369"/>
            <p:cNvSpPr/>
            <p:nvPr/>
          </p:nvSpPr>
          <p:spPr>
            <a:xfrm>
              <a:off x="2985" y="34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pt3370"/>
            <p:cNvSpPr/>
            <p:nvPr/>
          </p:nvSpPr>
          <p:spPr>
            <a:xfrm>
              <a:off x="2941" y="38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2" name="pt3371"/>
            <p:cNvSpPr/>
            <p:nvPr/>
          </p:nvSpPr>
          <p:spPr>
            <a:xfrm>
              <a:off x="3085" y="34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pt3372"/>
            <p:cNvSpPr/>
            <p:nvPr/>
          </p:nvSpPr>
          <p:spPr>
            <a:xfrm>
              <a:off x="3113" y="37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4" name="pt3373"/>
            <p:cNvSpPr/>
            <p:nvPr/>
          </p:nvSpPr>
          <p:spPr>
            <a:xfrm>
              <a:off x="9214" y="37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pt3374"/>
            <p:cNvSpPr/>
            <p:nvPr/>
          </p:nvSpPr>
          <p:spPr>
            <a:xfrm>
              <a:off x="3418" y="23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t3375"/>
            <p:cNvSpPr/>
            <p:nvPr/>
          </p:nvSpPr>
          <p:spPr>
            <a:xfrm>
              <a:off x="2923" y="37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t3376"/>
            <p:cNvSpPr/>
            <p:nvPr/>
          </p:nvSpPr>
          <p:spPr>
            <a:xfrm>
              <a:off x="2981" y="38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t3377"/>
            <p:cNvSpPr/>
            <p:nvPr/>
          </p:nvSpPr>
          <p:spPr>
            <a:xfrm>
              <a:off x="9112" y="37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t3378"/>
            <p:cNvSpPr/>
            <p:nvPr/>
          </p:nvSpPr>
          <p:spPr>
            <a:xfrm>
              <a:off x="6288" y="36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t3379"/>
            <p:cNvSpPr/>
            <p:nvPr/>
          </p:nvSpPr>
          <p:spPr>
            <a:xfrm>
              <a:off x="9012" y="35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t3380"/>
            <p:cNvSpPr/>
            <p:nvPr/>
          </p:nvSpPr>
          <p:spPr>
            <a:xfrm>
              <a:off x="3027" y="35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t3381"/>
            <p:cNvSpPr/>
            <p:nvPr/>
          </p:nvSpPr>
          <p:spPr>
            <a:xfrm>
              <a:off x="2904" y="37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pt3382"/>
            <p:cNvSpPr/>
            <p:nvPr/>
          </p:nvSpPr>
          <p:spPr>
            <a:xfrm>
              <a:off x="9401" y="36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pt3383"/>
            <p:cNvSpPr/>
            <p:nvPr/>
          </p:nvSpPr>
          <p:spPr>
            <a:xfrm>
              <a:off x="9455" y="35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pt3384"/>
            <p:cNvSpPr/>
            <p:nvPr/>
          </p:nvSpPr>
          <p:spPr>
            <a:xfrm>
              <a:off x="9187" y="34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pt3385"/>
            <p:cNvSpPr/>
            <p:nvPr/>
          </p:nvSpPr>
          <p:spPr>
            <a:xfrm>
              <a:off x="9365" y="36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pt3386"/>
            <p:cNvSpPr/>
            <p:nvPr/>
          </p:nvSpPr>
          <p:spPr>
            <a:xfrm>
              <a:off x="3011" y="35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pt3387"/>
            <p:cNvSpPr/>
            <p:nvPr/>
          </p:nvSpPr>
          <p:spPr>
            <a:xfrm>
              <a:off x="3005" y="34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pt3388"/>
            <p:cNvSpPr/>
            <p:nvPr/>
          </p:nvSpPr>
          <p:spPr>
            <a:xfrm>
              <a:off x="9062" y="36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pt3389"/>
            <p:cNvSpPr/>
            <p:nvPr/>
          </p:nvSpPr>
          <p:spPr>
            <a:xfrm>
              <a:off x="2968" y="36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pt3390"/>
            <p:cNvSpPr/>
            <p:nvPr/>
          </p:nvSpPr>
          <p:spPr>
            <a:xfrm>
              <a:off x="9204" y="35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pt3391"/>
            <p:cNvSpPr/>
            <p:nvPr/>
          </p:nvSpPr>
          <p:spPr>
            <a:xfrm>
              <a:off x="7119" y="33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pt3392"/>
            <p:cNvSpPr/>
            <p:nvPr/>
          </p:nvSpPr>
          <p:spPr>
            <a:xfrm>
              <a:off x="3127" y="36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pt3393"/>
            <p:cNvSpPr/>
            <p:nvPr/>
          </p:nvSpPr>
          <p:spPr>
            <a:xfrm>
              <a:off x="3378" y="73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pt3394"/>
            <p:cNvSpPr/>
            <p:nvPr/>
          </p:nvSpPr>
          <p:spPr>
            <a:xfrm>
              <a:off x="3051" y="36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pt3395"/>
            <p:cNvSpPr/>
            <p:nvPr/>
          </p:nvSpPr>
          <p:spPr>
            <a:xfrm>
              <a:off x="9009" y="34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pt3396"/>
            <p:cNvSpPr/>
            <p:nvPr/>
          </p:nvSpPr>
          <p:spPr>
            <a:xfrm>
              <a:off x="2878" y="34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pt3397"/>
            <p:cNvSpPr/>
            <p:nvPr/>
          </p:nvSpPr>
          <p:spPr>
            <a:xfrm>
              <a:off x="7771" y="34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pt3398"/>
            <p:cNvSpPr/>
            <p:nvPr/>
          </p:nvSpPr>
          <p:spPr>
            <a:xfrm>
              <a:off x="3083" y="33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0" name="pt3399"/>
            <p:cNvSpPr/>
            <p:nvPr/>
          </p:nvSpPr>
          <p:spPr>
            <a:xfrm>
              <a:off x="7114" y="33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pt3400"/>
            <p:cNvSpPr/>
            <p:nvPr/>
          </p:nvSpPr>
          <p:spPr>
            <a:xfrm>
              <a:off x="3033" y="35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2" name="pt3401"/>
            <p:cNvSpPr/>
            <p:nvPr/>
          </p:nvSpPr>
          <p:spPr>
            <a:xfrm>
              <a:off x="9397" y="37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pt3402"/>
            <p:cNvSpPr/>
            <p:nvPr/>
          </p:nvSpPr>
          <p:spPr>
            <a:xfrm>
              <a:off x="2879" y="34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4" name="pt3403"/>
            <p:cNvSpPr/>
            <p:nvPr/>
          </p:nvSpPr>
          <p:spPr>
            <a:xfrm>
              <a:off x="9064" y="38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pt3404"/>
            <p:cNvSpPr/>
            <p:nvPr/>
          </p:nvSpPr>
          <p:spPr>
            <a:xfrm>
              <a:off x="5518" y="33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6" name="pt3405"/>
            <p:cNvSpPr/>
            <p:nvPr/>
          </p:nvSpPr>
          <p:spPr>
            <a:xfrm>
              <a:off x="2962" y="34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pt3406"/>
            <p:cNvSpPr/>
            <p:nvPr/>
          </p:nvSpPr>
          <p:spPr>
            <a:xfrm>
              <a:off x="8166" y="35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8" name="pt3407"/>
            <p:cNvSpPr/>
            <p:nvPr/>
          </p:nvSpPr>
          <p:spPr>
            <a:xfrm>
              <a:off x="3018" y="35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pt3408"/>
            <p:cNvSpPr/>
            <p:nvPr/>
          </p:nvSpPr>
          <p:spPr>
            <a:xfrm>
              <a:off x="3071" y="37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0" name="pt3409"/>
            <p:cNvSpPr/>
            <p:nvPr/>
          </p:nvSpPr>
          <p:spPr>
            <a:xfrm>
              <a:off x="2964" y="34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pt3410"/>
            <p:cNvSpPr/>
            <p:nvPr/>
          </p:nvSpPr>
          <p:spPr>
            <a:xfrm>
              <a:off x="6617" y="34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2" name="pt3411"/>
            <p:cNvSpPr/>
            <p:nvPr/>
          </p:nvSpPr>
          <p:spPr>
            <a:xfrm>
              <a:off x="3079" y="38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pt3412"/>
            <p:cNvSpPr/>
            <p:nvPr/>
          </p:nvSpPr>
          <p:spPr>
            <a:xfrm>
              <a:off x="6893" y="34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4" name="pt3413"/>
            <p:cNvSpPr/>
            <p:nvPr/>
          </p:nvSpPr>
          <p:spPr>
            <a:xfrm>
              <a:off x="3878" y="71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pt3414"/>
            <p:cNvSpPr/>
            <p:nvPr/>
          </p:nvSpPr>
          <p:spPr>
            <a:xfrm>
              <a:off x="2861" y="37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6" name="pt3415"/>
            <p:cNvSpPr/>
            <p:nvPr/>
          </p:nvSpPr>
          <p:spPr>
            <a:xfrm>
              <a:off x="2975" y="35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pt3416"/>
            <p:cNvSpPr/>
            <p:nvPr/>
          </p:nvSpPr>
          <p:spPr>
            <a:xfrm>
              <a:off x="3214" y="34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8" name="pt3417"/>
            <p:cNvSpPr/>
            <p:nvPr/>
          </p:nvSpPr>
          <p:spPr>
            <a:xfrm>
              <a:off x="8988" y="37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pt3418"/>
            <p:cNvSpPr/>
            <p:nvPr/>
          </p:nvSpPr>
          <p:spPr>
            <a:xfrm>
              <a:off x="8542" y="34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0" name="pt3419"/>
            <p:cNvSpPr/>
            <p:nvPr/>
          </p:nvSpPr>
          <p:spPr>
            <a:xfrm>
              <a:off x="3058" y="34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pt3420"/>
            <p:cNvSpPr/>
            <p:nvPr/>
          </p:nvSpPr>
          <p:spPr>
            <a:xfrm>
              <a:off x="3170" y="35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2" name="pt3421"/>
            <p:cNvSpPr/>
            <p:nvPr/>
          </p:nvSpPr>
          <p:spPr>
            <a:xfrm>
              <a:off x="2908" y="35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pt3422"/>
            <p:cNvSpPr/>
            <p:nvPr/>
          </p:nvSpPr>
          <p:spPr>
            <a:xfrm>
              <a:off x="5254" y="32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4" name="pt3423"/>
            <p:cNvSpPr/>
            <p:nvPr/>
          </p:nvSpPr>
          <p:spPr>
            <a:xfrm>
              <a:off x="2999" y="37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pt3424"/>
            <p:cNvSpPr/>
            <p:nvPr/>
          </p:nvSpPr>
          <p:spPr>
            <a:xfrm>
              <a:off x="2952" y="36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6" name="pt3425"/>
            <p:cNvSpPr/>
            <p:nvPr/>
          </p:nvSpPr>
          <p:spPr>
            <a:xfrm>
              <a:off x="2980" y="36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pt3426"/>
            <p:cNvSpPr/>
            <p:nvPr/>
          </p:nvSpPr>
          <p:spPr>
            <a:xfrm>
              <a:off x="2984" y="35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8" name="pt3427"/>
            <p:cNvSpPr/>
            <p:nvPr/>
          </p:nvSpPr>
          <p:spPr>
            <a:xfrm>
              <a:off x="9043" y="34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pt3428"/>
            <p:cNvSpPr/>
            <p:nvPr/>
          </p:nvSpPr>
          <p:spPr>
            <a:xfrm>
              <a:off x="6739" y="32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0" name="pt3429"/>
            <p:cNvSpPr/>
            <p:nvPr/>
          </p:nvSpPr>
          <p:spPr>
            <a:xfrm>
              <a:off x="3275" y="22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pt3430"/>
            <p:cNvSpPr/>
            <p:nvPr/>
          </p:nvSpPr>
          <p:spPr>
            <a:xfrm>
              <a:off x="3037" y="34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2" name="pt3431"/>
            <p:cNvSpPr/>
            <p:nvPr/>
          </p:nvSpPr>
          <p:spPr>
            <a:xfrm>
              <a:off x="7863" y="317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pt3432"/>
            <p:cNvSpPr/>
            <p:nvPr/>
          </p:nvSpPr>
          <p:spPr>
            <a:xfrm>
              <a:off x="2957" y="33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4" name="pt3433"/>
            <p:cNvSpPr/>
            <p:nvPr/>
          </p:nvSpPr>
          <p:spPr>
            <a:xfrm>
              <a:off x="2978" y="36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pt3434"/>
            <p:cNvSpPr/>
            <p:nvPr/>
          </p:nvSpPr>
          <p:spPr>
            <a:xfrm>
              <a:off x="2829" y="36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6" name="pt3435"/>
            <p:cNvSpPr/>
            <p:nvPr/>
          </p:nvSpPr>
          <p:spPr>
            <a:xfrm>
              <a:off x="2922" y="37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pt3436"/>
            <p:cNvSpPr/>
            <p:nvPr/>
          </p:nvSpPr>
          <p:spPr>
            <a:xfrm>
              <a:off x="3088" y="34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8" name="pt3437"/>
            <p:cNvSpPr/>
            <p:nvPr/>
          </p:nvSpPr>
          <p:spPr>
            <a:xfrm>
              <a:off x="2946" y="36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pt3438"/>
            <p:cNvSpPr/>
            <p:nvPr/>
          </p:nvSpPr>
          <p:spPr>
            <a:xfrm>
              <a:off x="2968" y="33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0" name="pt3439"/>
            <p:cNvSpPr/>
            <p:nvPr/>
          </p:nvSpPr>
          <p:spPr>
            <a:xfrm>
              <a:off x="3030" y="35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pt3440"/>
            <p:cNvSpPr/>
            <p:nvPr/>
          </p:nvSpPr>
          <p:spPr>
            <a:xfrm>
              <a:off x="9231" y="38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2" name="pt3441"/>
            <p:cNvSpPr/>
            <p:nvPr/>
          </p:nvSpPr>
          <p:spPr>
            <a:xfrm>
              <a:off x="9293" y="35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pt3442"/>
            <p:cNvSpPr/>
            <p:nvPr/>
          </p:nvSpPr>
          <p:spPr>
            <a:xfrm>
              <a:off x="3100" y="36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4" name="pt3443"/>
            <p:cNvSpPr/>
            <p:nvPr/>
          </p:nvSpPr>
          <p:spPr>
            <a:xfrm>
              <a:off x="2888" y="34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pt3444"/>
            <p:cNvSpPr/>
            <p:nvPr/>
          </p:nvSpPr>
          <p:spPr>
            <a:xfrm>
              <a:off x="3095" y="35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6" name="pt3445"/>
            <p:cNvSpPr/>
            <p:nvPr/>
          </p:nvSpPr>
          <p:spPr>
            <a:xfrm>
              <a:off x="5963" y="31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pt3446"/>
            <p:cNvSpPr/>
            <p:nvPr/>
          </p:nvSpPr>
          <p:spPr>
            <a:xfrm>
              <a:off x="2831" y="35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8" name="pt3447"/>
            <p:cNvSpPr/>
            <p:nvPr/>
          </p:nvSpPr>
          <p:spPr>
            <a:xfrm>
              <a:off x="2937" y="34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pt3448"/>
            <p:cNvSpPr/>
            <p:nvPr/>
          </p:nvSpPr>
          <p:spPr>
            <a:xfrm>
              <a:off x="3128" y="34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0" name="pt3449"/>
            <p:cNvSpPr/>
            <p:nvPr/>
          </p:nvSpPr>
          <p:spPr>
            <a:xfrm>
              <a:off x="9174" y="38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pt3450"/>
            <p:cNvSpPr/>
            <p:nvPr/>
          </p:nvSpPr>
          <p:spPr>
            <a:xfrm>
              <a:off x="9228" y="38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2" name="pt3451"/>
            <p:cNvSpPr/>
            <p:nvPr/>
          </p:nvSpPr>
          <p:spPr>
            <a:xfrm>
              <a:off x="3008" y="35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pt3452"/>
            <p:cNvSpPr/>
            <p:nvPr/>
          </p:nvSpPr>
          <p:spPr>
            <a:xfrm>
              <a:off x="2788" y="36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4" name="pt3453"/>
            <p:cNvSpPr/>
            <p:nvPr/>
          </p:nvSpPr>
          <p:spPr>
            <a:xfrm>
              <a:off x="3153" y="35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pt3454"/>
            <p:cNvSpPr/>
            <p:nvPr/>
          </p:nvSpPr>
          <p:spPr>
            <a:xfrm>
              <a:off x="3183" y="35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6" name="pt3455"/>
            <p:cNvSpPr/>
            <p:nvPr/>
          </p:nvSpPr>
          <p:spPr>
            <a:xfrm>
              <a:off x="5675" y="32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pt3456"/>
            <p:cNvSpPr/>
            <p:nvPr/>
          </p:nvSpPr>
          <p:spPr>
            <a:xfrm>
              <a:off x="9292" y="36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8" name="pt3457"/>
            <p:cNvSpPr/>
            <p:nvPr/>
          </p:nvSpPr>
          <p:spPr>
            <a:xfrm>
              <a:off x="2958" y="37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pt3458"/>
            <p:cNvSpPr/>
            <p:nvPr/>
          </p:nvSpPr>
          <p:spPr>
            <a:xfrm>
              <a:off x="2951" y="36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0" name="pt3459"/>
            <p:cNvSpPr/>
            <p:nvPr/>
          </p:nvSpPr>
          <p:spPr>
            <a:xfrm>
              <a:off x="3070" y="35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pt3460"/>
            <p:cNvSpPr/>
            <p:nvPr/>
          </p:nvSpPr>
          <p:spPr>
            <a:xfrm>
              <a:off x="5324" y="33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2" name="pt3461"/>
            <p:cNvSpPr/>
            <p:nvPr/>
          </p:nvSpPr>
          <p:spPr>
            <a:xfrm>
              <a:off x="4257" y="34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pt3462"/>
            <p:cNvSpPr/>
            <p:nvPr/>
          </p:nvSpPr>
          <p:spPr>
            <a:xfrm>
              <a:off x="2943" y="37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4" name="pt3463"/>
            <p:cNvSpPr/>
            <p:nvPr/>
          </p:nvSpPr>
          <p:spPr>
            <a:xfrm>
              <a:off x="3060" y="36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pt3464"/>
            <p:cNvSpPr/>
            <p:nvPr/>
          </p:nvSpPr>
          <p:spPr>
            <a:xfrm>
              <a:off x="7972" y="32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6" name="pt3465"/>
            <p:cNvSpPr/>
            <p:nvPr/>
          </p:nvSpPr>
          <p:spPr>
            <a:xfrm>
              <a:off x="2940" y="37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pt3466"/>
            <p:cNvSpPr/>
            <p:nvPr/>
          </p:nvSpPr>
          <p:spPr>
            <a:xfrm>
              <a:off x="8542" y="34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8" name="pt3467"/>
            <p:cNvSpPr/>
            <p:nvPr/>
          </p:nvSpPr>
          <p:spPr>
            <a:xfrm>
              <a:off x="3111" y="35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pt3468"/>
            <p:cNvSpPr/>
            <p:nvPr/>
          </p:nvSpPr>
          <p:spPr>
            <a:xfrm>
              <a:off x="7481" y="36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0" name="pt3469"/>
            <p:cNvSpPr/>
            <p:nvPr/>
          </p:nvSpPr>
          <p:spPr>
            <a:xfrm>
              <a:off x="3195" y="34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pt3470"/>
            <p:cNvSpPr/>
            <p:nvPr/>
          </p:nvSpPr>
          <p:spPr>
            <a:xfrm>
              <a:off x="2915" y="35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2" name="pt3471"/>
            <p:cNvSpPr/>
            <p:nvPr/>
          </p:nvSpPr>
          <p:spPr>
            <a:xfrm>
              <a:off x="8133" y="33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pt3472"/>
            <p:cNvSpPr/>
            <p:nvPr/>
          </p:nvSpPr>
          <p:spPr>
            <a:xfrm>
              <a:off x="3382" y="73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pt3473"/>
            <p:cNvSpPr/>
            <p:nvPr/>
          </p:nvSpPr>
          <p:spPr>
            <a:xfrm>
              <a:off x="4896" y="35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t3474"/>
            <p:cNvSpPr/>
            <p:nvPr/>
          </p:nvSpPr>
          <p:spPr>
            <a:xfrm>
              <a:off x="2938" y="35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t3475"/>
            <p:cNvSpPr/>
            <p:nvPr/>
          </p:nvSpPr>
          <p:spPr>
            <a:xfrm>
              <a:off x="2891" y="35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pt3476"/>
            <p:cNvSpPr/>
            <p:nvPr/>
          </p:nvSpPr>
          <p:spPr>
            <a:xfrm>
              <a:off x="3190" y="34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8" name="pt3477"/>
            <p:cNvSpPr/>
            <p:nvPr/>
          </p:nvSpPr>
          <p:spPr>
            <a:xfrm>
              <a:off x="5414" y="33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t3478"/>
            <p:cNvSpPr/>
            <p:nvPr/>
          </p:nvSpPr>
          <p:spPr>
            <a:xfrm>
              <a:off x="6621" y="33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t3479"/>
            <p:cNvSpPr/>
            <p:nvPr/>
          </p:nvSpPr>
          <p:spPr>
            <a:xfrm>
              <a:off x="4684" y="33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pt3480"/>
            <p:cNvSpPr/>
            <p:nvPr/>
          </p:nvSpPr>
          <p:spPr>
            <a:xfrm>
              <a:off x="2914" y="35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t3481"/>
            <p:cNvSpPr/>
            <p:nvPr/>
          </p:nvSpPr>
          <p:spPr>
            <a:xfrm>
              <a:off x="9227" y="36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t3482"/>
            <p:cNvSpPr/>
            <p:nvPr/>
          </p:nvSpPr>
          <p:spPr>
            <a:xfrm>
              <a:off x="4248" y="34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t3483"/>
            <p:cNvSpPr/>
            <p:nvPr/>
          </p:nvSpPr>
          <p:spPr>
            <a:xfrm>
              <a:off x="3178" y="33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t3484"/>
            <p:cNvSpPr/>
            <p:nvPr/>
          </p:nvSpPr>
          <p:spPr>
            <a:xfrm>
              <a:off x="3888" y="51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t3485"/>
            <p:cNvSpPr/>
            <p:nvPr/>
          </p:nvSpPr>
          <p:spPr>
            <a:xfrm>
              <a:off x="8994" y="358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t3486"/>
            <p:cNvSpPr/>
            <p:nvPr/>
          </p:nvSpPr>
          <p:spPr>
            <a:xfrm>
              <a:off x="4035" y="52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t3487"/>
            <p:cNvSpPr/>
            <p:nvPr/>
          </p:nvSpPr>
          <p:spPr>
            <a:xfrm>
              <a:off x="3509" y="35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t3488"/>
            <p:cNvSpPr/>
            <p:nvPr/>
          </p:nvSpPr>
          <p:spPr>
            <a:xfrm>
              <a:off x="2895" y="35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t3489"/>
            <p:cNvSpPr/>
            <p:nvPr/>
          </p:nvSpPr>
          <p:spPr>
            <a:xfrm>
              <a:off x="2990" y="33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t3490"/>
            <p:cNvSpPr/>
            <p:nvPr/>
          </p:nvSpPr>
          <p:spPr>
            <a:xfrm>
              <a:off x="3037" y="37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t3491"/>
            <p:cNvSpPr/>
            <p:nvPr/>
          </p:nvSpPr>
          <p:spPr>
            <a:xfrm>
              <a:off x="9114" y="37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t3492"/>
            <p:cNvSpPr/>
            <p:nvPr/>
          </p:nvSpPr>
          <p:spPr>
            <a:xfrm>
              <a:off x="9145" y="35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t3493"/>
            <p:cNvSpPr/>
            <p:nvPr/>
          </p:nvSpPr>
          <p:spPr>
            <a:xfrm>
              <a:off x="2901" y="37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t3494"/>
            <p:cNvSpPr/>
            <p:nvPr/>
          </p:nvSpPr>
          <p:spPr>
            <a:xfrm>
              <a:off x="3236" y="22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t3495"/>
            <p:cNvSpPr/>
            <p:nvPr/>
          </p:nvSpPr>
          <p:spPr>
            <a:xfrm>
              <a:off x="2958" y="36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t3496"/>
            <p:cNvSpPr/>
            <p:nvPr/>
          </p:nvSpPr>
          <p:spPr>
            <a:xfrm>
              <a:off x="9174" y="41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t3497"/>
            <p:cNvSpPr/>
            <p:nvPr/>
          </p:nvSpPr>
          <p:spPr>
            <a:xfrm>
              <a:off x="6556" y="37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t3498"/>
            <p:cNvSpPr/>
            <p:nvPr/>
          </p:nvSpPr>
          <p:spPr>
            <a:xfrm>
              <a:off x="4436" y="33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t3499"/>
            <p:cNvSpPr/>
            <p:nvPr/>
          </p:nvSpPr>
          <p:spPr>
            <a:xfrm>
              <a:off x="7667" y="33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t3500"/>
            <p:cNvSpPr/>
            <p:nvPr/>
          </p:nvSpPr>
          <p:spPr>
            <a:xfrm>
              <a:off x="2869" y="35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t3501"/>
            <p:cNvSpPr/>
            <p:nvPr/>
          </p:nvSpPr>
          <p:spPr>
            <a:xfrm>
              <a:off x="6735" y="33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t3502"/>
            <p:cNvSpPr/>
            <p:nvPr/>
          </p:nvSpPr>
          <p:spPr>
            <a:xfrm>
              <a:off x="7089" y="34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pt3503"/>
            <p:cNvSpPr/>
            <p:nvPr/>
          </p:nvSpPr>
          <p:spPr>
            <a:xfrm>
              <a:off x="7331" y="32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pt3504"/>
            <p:cNvSpPr/>
            <p:nvPr/>
          </p:nvSpPr>
          <p:spPr>
            <a:xfrm>
              <a:off x="6643" y="32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t3505"/>
            <p:cNvSpPr/>
            <p:nvPr/>
          </p:nvSpPr>
          <p:spPr>
            <a:xfrm>
              <a:off x="3882" y="225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t3506"/>
            <p:cNvSpPr/>
            <p:nvPr/>
          </p:nvSpPr>
          <p:spPr>
            <a:xfrm>
              <a:off x="5143" y="31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t3507"/>
            <p:cNvSpPr/>
            <p:nvPr/>
          </p:nvSpPr>
          <p:spPr>
            <a:xfrm>
              <a:off x="4012" y="22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t3508"/>
            <p:cNvSpPr/>
            <p:nvPr/>
          </p:nvSpPr>
          <p:spPr>
            <a:xfrm>
              <a:off x="4048" y="22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pt3509"/>
            <p:cNvSpPr/>
            <p:nvPr/>
          </p:nvSpPr>
          <p:spPr>
            <a:xfrm>
              <a:off x="5604" y="31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t3510"/>
            <p:cNvSpPr/>
            <p:nvPr/>
          </p:nvSpPr>
          <p:spPr>
            <a:xfrm>
              <a:off x="5473" y="31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t3511"/>
            <p:cNvSpPr/>
            <p:nvPr/>
          </p:nvSpPr>
          <p:spPr>
            <a:xfrm>
              <a:off x="3975" y="22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pt3512"/>
            <p:cNvSpPr/>
            <p:nvPr/>
          </p:nvSpPr>
          <p:spPr>
            <a:xfrm>
              <a:off x="3944" y="23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4" name="pt3513"/>
            <p:cNvSpPr/>
            <p:nvPr/>
          </p:nvSpPr>
          <p:spPr>
            <a:xfrm>
              <a:off x="3753" y="20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pt3514"/>
            <p:cNvSpPr/>
            <p:nvPr/>
          </p:nvSpPr>
          <p:spPr>
            <a:xfrm>
              <a:off x="6969" y="305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6" name="pt3515"/>
            <p:cNvSpPr/>
            <p:nvPr/>
          </p:nvSpPr>
          <p:spPr>
            <a:xfrm>
              <a:off x="4027" y="22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pt3516"/>
            <p:cNvSpPr/>
            <p:nvPr/>
          </p:nvSpPr>
          <p:spPr>
            <a:xfrm>
              <a:off x="8045" y="34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t3517"/>
            <p:cNvSpPr/>
            <p:nvPr/>
          </p:nvSpPr>
          <p:spPr>
            <a:xfrm>
              <a:off x="6603" y="32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t3518"/>
            <p:cNvSpPr/>
            <p:nvPr/>
          </p:nvSpPr>
          <p:spPr>
            <a:xfrm>
              <a:off x="7782" y="32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t3519"/>
            <p:cNvSpPr/>
            <p:nvPr/>
          </p:nvSpPr>
          <p:spPr>
            <a:xfrm>
              <a:off x="4067" y="22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t3520"/>
            <p:cNvSpPr/>
            <p:nvPr/>
          </p:nvSpPr>
          <p:spPr>
            <a:xfrm>
              <a:off x="4054" y="22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pt3521"/>
            <p:cNvSpPr/>
            <p:nvPr/>
          </p:nvSpPr>
          <p:spPr>
            <a:xfrm>
              <a:off x="5271" y="30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pt3522"/>
            <p:cNvSpPr/>
            <p:nvPr/>
          </p:nvSpPr>
          <p:spPr>
            <a:xfrm>
              <a:off x="4513" y="34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4" name="pt3523"/>
            <p:cNvSpPr/>
            <p:nvPr/>
          </p:nvSpPr>
          <p:spPr>
            <a:xfrm>
              <a:off x="5066" y="29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pt3524"/>
            <p:cNvSpPr/>
            <p:nvPr/>
          </p:nvSpPr>
          <p:spPr>
            <a:xfrm>
              <a:off x="5998" y="31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6" name="pt3525"/>
            <p:cNvSpPr/>
            <p:nvPr/>
          </p:nvSpPr>
          <p:spPr>
            <a:xfrm>
              <a:off x="3789" y="23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pt3526"/>
            <p:cNvSpPr/>
            <p:nvPr/>
          </p:nvSpPr>
          <p:spPr>
            <a:xfrm>
              <a:off x="4032" y="22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8" name="pt3527"/>
            <p:cNvSpPr/>
            <p:nvPr/>
          </p:nvSpPr>
          <p:spPr>
            <a:xfrm>
              <a:off x="6804" y="30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pt3528"/>
            <p:cNvSpPr/>
            <p:nvPr/>
          </p:nvSpPr>
          <p:spPr>
            <a:xfrm>
              <a:off x="8412" y="35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0" name="pt3529"/>
            <p:cNvSpPr/>
            <p:nvPr/>
          </p:nvSpPr>
          <p:spPr>
            <a:xfrm>
              <a:off x="3886" y="22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pt3530"/>
            <p:cNvSpPr/>
            <p:nvPr/>
          </p:nvSpPr>
          <p:spPr>
            <a:xfrm>
              <a:off x="3951" y="21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2" name="pt3531"/>
            <p:cNvSpPr/>
            <p:nvPr/>
          </p:nvSpPr>
          <p:spPr>
            <a:xfrm>
              <a:off x="4651" y="30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pt3532"/>
            <p:cNvSpPr/>
            <p:nvPr/>
          </p:nvSpPr>
          <p:spPr>
            <a:xfrm>
              <a:off x="4133" y="35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4" name="pt3533"/>
            <p:cNvSpPr/>
            <p:nvPr/>
          </p:nvSpPr>
          <p:spPr>
            <a:xfrm>
              <a:off x="3975" y="21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pt3534"/>
            <p:cNvSpPr/>
            <p:nvPr/>
          </p:nvSpPr>
          <p:spPr>
            <a:xfrm>
              <a:off x="3922" y="22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6" name="pt3535"/>
            <p:cNvSpPr/>
            <p:nvPr/>
          </p:nvSpPr>
          <p:spPr>
            <a:xfrm>
              <a:off x="3762" y="21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pt3536"/>
            <p:cNvSpPr/>
            <p:nvPr/>
          </p:nvSpPr>
          <p:spPr>
            <a:xfrm>
              <a:off x="5263" y="30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8" name="pt3537"/>
            <p:cNvSpPr/>
            <p:nvPr/>
          </p:nvSpPr>
          <p:spPr>
            <a:xfrm>
              <a:off x="3857" y="27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pt3538"/>
            <p:cNvSpPr/>
            <p:nvPr/>
          </p:nvSpPr>
          <p:spPr>
            <a:xfrm>
              <a:off x="4041" y="22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0" name="pt3539"/>
            <p:cNvSpPr/>
            <p:nvPr/>
          </p:nvSpPr>
          <p:spPr>
            <a:xfrm>
              <a:off x="6724" y="32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pt3540"/>
            <p:cNvSpPr/>
            <p:nvPr/>
          </p:nvSpPr>
          <p:spPr>
            <a:xfrm>
              <a:off x="3410" y="21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2" name="pt3541"/>
            <p:cNvSpPr/>
            <p:nvPr/>
          </p:nvSpPr>
          <p:spPr>
            <a:xfrm>
              <a:off x="3945" y="22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pt3542"/>
            <p:cNvSpPr/>
            <p:nvPr/>
          </p:nvSpPr>
          <p:spPr>
            <a:xfrm>
              <a:off x="6747" y="33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4" name="pt3543"/>
            <p:cNvSpPr/>
            <p:nvPr/>
          </p:nvSpPr>
          <p:spPr>
            <a:xfrm>
              <a:off x="6030" y="31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pt3544"/>
            <p:cNvSpPr/>
            <p:nvPr/>
          </p:nvSpPr>
          <p:spPr>
            <a:xfrm>
              <a:off x="4595" y="32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6" name="pt3545"/>
            <p:cNvSpPr/>
            <p:nvPr/>
          </p:nvSpPr>
          <p:spPr>
            <a:xfrm>
              <a:off x="3290" y="23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pt3546"/>
            <p:cNvSpPr/>
            <p:nvPr/>
          </p:nvSpPr>
          <p:spPr>
            <a:xfrm>
              <a:off x="4047" y="23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8" name="pt3547"/>
            <p:cNvSpPr/>
            <p:nvPr/>
          </p:nvSpPr>
          <p:spPr>
            <a:xfrm>
              <a:off x="5288" y="30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pt3548"/>
            <p:cNvSpPr/>
            <p:nvPr/>
          </p:nvSpPr>
          <p:spPr>
            <a:xfrm>
              <a:off x="5146" y="33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0" name="pt3549"/>
            <p:cNvSpPr/>
            <p:nvPr/>
          </p:nvSpPr>
          <p:spPr>
            <a:xfrm>
              <a:off x="7498" y="33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pt3550"/>
            <p:cNvSpPr/>
            <p:nvPr/>
          </p:nvSpPr>
          <p:spPr>
            <a:xfrm>
              <a:off x="3792" y="22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2" name="pt3551"/>
            <p:cNvSpPr/>
            <p:nvPr/>
          </p:nvSpPr>
          <p:spPr>
            <a:xfrm>
              <a:off x="6064" y="31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pt3552"/>
            <p:cNvSpPr/>
            <p:nvPr/>
          </p:nvSpPr>
          <p:spPr>
            <a:xfrm>
              <a:off x="3908" y="22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4" name="pt3553"/>
            <p:cNvSpPr/>
            <p:nvPr/>
          </p:nvSpPr>
          <p:spPr>
            <a:xfrm>
              <a:off x="3313" y="23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pt3554"/>
            <p:cNvSpPr/>
            <p:nvPr/>
          </p:nvSpPr>
          <p:spPr>
            <a:xfrm>
              <a:off x="6071" y="30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6" name="pt3555"/>
            <p:cNvSpPr/>
            <p:nvPr/>
          </p:nvSpPr>
          <p:spPr>
            <a:xfrm>
              <a:off x="3288" y="21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pt3556"/>
            <p:cNvSpPr/>
            <p:nvPr/>
          </p:nvSpPr>
          <p:spPr>
            <a:xfrm>
              <a:off x="6843" y="33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8" name="pt3557"/>
            <p:cNvSpPr/>
            <p:nvPr/>
          </p:nvSpPr>
          <p:spPr>
            <a:xfrm>
              <a:off x="3879" y="21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pt3558"/>
            <p:cNvSpPr/>
            <p:nvPr/>
          </p:nvSpPr>
          <p:spPr>
            <a:xfrm>
              <a:off x="3343" y="20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0" name="pt3559"/>
            <p:cNvSpPr/>
            <p:nvPr/>
          </p:nvSpPr>
          <p:spPr>
            <a:xfrm>
              <a:off x="8449" y="32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pt3560"/>
            <p:cNvSpPr/>
            <p:nvPr/>
          </p:nvSpPr>
          <p:spPr>
            <a:xfrm>
              <a:off x="3895" y="224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2" name="pt3561"/>
            <p:cNvSpPr/>
            <p:nvPr/>
          </p:nvSpPr>
          <p:spPr>
            <a:xfrm>
              <a:off x="3901" y="22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pt3562"/>
            <p:cNvSpPr/>
            <p:nvPr/>
          </p:nvSpPr>
          <p:spPr>
            <a:xfrm>
              <a:off x="6624" y="31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4" name="pt3563"/>
            <p:cNvSpPr/>
            <p:nvPr/>
          </p:nvSpPr>
          <p:spPr>
            <a:xfrm>
              <a:off x="5134" y="31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pt3564"/>
            <p:cNvSpPr/>
            <p:nvPr/>
          </p:nvSpPr>
          <p:spPr>
            <a:xfrm>
              <a:off x="3933" y="23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6" name="pt3565"/>
            <p:cNvSpPr/>
            <p:nvPr/>
          </p:nvSpPr>
          <p:spPr>
            <a:xfrm>
              <a:off x="3933" y="23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pt3566"/>
            <p:cNvSpPr/>
            <p:nvPr/>
          </p:nvSpPr>
          <p:spPr>
            <a:xfrm>
              <a:off x="3999" y="21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8" name="pt3567"/>
            <p:cNvSpPr/>
            <p:nvPr/>
          </p:nvSpPr>
          <p:spPr>
            <a:xfrm>
              <a:off x="6967" y="31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pt3568"/>
            <p:cNvSpPr/>
            <p:nvPr/>
          </p:nvSpPr>
          <p:spPr>
            <a:xfrm>
              <a:off x="3958" y="21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0" name="pt3569"/>
            <p:cNvSpPr/>
            <p:nvPr/>
          </p:nvSpPr>
          <p:spPr>
            <a:xfrm>
              <a:off x="4106" y="21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pt3570"/>
            <p:cNvSpPr/>
            <p:nvPr/>
          </p:nvSpPr>
          <p:spPr>
            <a:xfrm>
              <a:off x="6761" y="31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2" name="pt3571"/>
            <p:cNvSpPr/>
            <p:nvPr/>
          </p:nvSpPr>
          <p:spPr>
            <a:xfrm>
              <a:off x="3296" y="20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pt3572"/>
            <p:cNvSpPr/>
            <p:nvPr/>
          </p:nvSpPr>
          <p:spPr>
            <a:xfrm>
              <a:off x="4073" y="21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4" name="pt3573"/>
            <p:cNvSpPr/>
            <p:nvPr/>
          </p:nvSpPr>
          <p:spPr>
            <a:xfrm>
              <a:off x="6050" y="30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pt3574"/>
            <p:cNvSpPr/>
            <p:nvPr/>
          </p:nvSpPr>
          <p:spPr>
            <a:xfrm>
              <a:off x="6004" y="31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6" name="pt3575"/>
            <p:cNvSpPr/>
            <p:nvPr/>
          </p:nvSpPr>
          <p:spPr>
            <a:xfrm>
              <a:off x="6497" y="30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pt3576"/>
            <p:cNvSpPr/>
            <p:nvPr/>
          </p:nvSpPr>
          <p:spPr>
            <a:xfrm>
              <a:off x="3828" y="22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8" name="pt3577"/>
            <p:cNvSpPr/>
            <p:nvPr/>
          </p:nvSpPr>
          <p:spPr>
            <a:xfrm>
              <a:off x="6932" y="33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pt3578"/>
            <p:cNvSpPr/>
            <p:nvPr/>
          </p:nvSpPr>
          <p:spPr>
            <a:xfrm>
              <a:off x="4000" y="21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0" name="pt3579"/>
            <p:cNvSpPr/>
            <p:nvPr/>
          </p:nvSpPr>
          <p:spPr>
            <a:xfrm>
              <a:off x="6639" y="310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pt3580"/>
            <p:cNvSpPr/>
            <p:nvPr/>
          </p:nvSpPr>
          <p:spPr>
            <a:xfrm>
              <a:off x="4033" y="23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2" name="pt3581"/>
            <p:cNvSpPr/>
            <p:nvPr/>
          </p:nvSpPr>
          <p:spPr>
            <a:xfrm>
              <a:off x="3896" y="21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pt3582"/>
            <p:cNvSpPr/>
            <p:nvPr/>
          </p:nvSpPr>
          <p:spPr>
            <a:xfrm>
              <a:off x="6572" y="30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4" name="pt3583"/>
            <p:cNvSpPr/>
            <p:nvPr/>
          </p:nvSpPr>
          <p:spPr>
            <a:xfrm>
              <a:off x="5163" y="30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pt3584"/>
            <p:cNvSpPr/>
            <p:nvPr/>
          </p:nvSpPr>
          <p:spPr>
            <a:xfrm>
              <a:off x="4057" y="22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6" name="pt3585"/>
            <p:cNvSpPr/>
            <p:nvPr/>
          </p:nvSpPr>
          <p:spPr>
            <a:xfrm>
              <a:off x="5034" y="35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pt3586"/>
            <p:cNvSpPr/>
            <p:nvPr/>
          </p:nvSpPr>
          <p:spPr>
            <a:xfrm>
              <a:off x="3885" y="28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8" name="pt3587"/>
            <p:cNvSpPr/>
            <p:nvPr/>
          </p:nvSpPr>
          <p:spPr>
            <a:xfrm>
              <a:off x="3988" y="22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pt3588"/>
            <p:cNvSpPr/>
            <p:nvPr/>
          </p:nvSpPr>
          <p:spPr>
            <a:xfrm>
              <a:off x="3820" y="22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0" name="pt3589"/>
            <p:cNvSpPr/>
            <p:nvPr/>
          </p:nvSpPr>
          <p:spPr>
            <a:xfrm>
              <a:off x="3871" y="22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pt3590"/>
            <p:cNvSpPr/>
            <p:nvPr/>
          </p:nvSpPr>
          <p:spPr>
            <a:xfrm>
              <a:off x="6054" y="30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2" name="pt3591"/>
            <p:cNvSpPr/>
            <p:nvPr/>
          </p:nvSpPr>
          <p:spPr>
            <a:xfrm>
              <a:off x="9036" y="34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pt3592"/>
            <p:cNvSpPr/>
            <p:nvPr/>
          </p:nvSpPr>
          <p:spPr>
            <a:xfrm>
              <a:off x="6647" y="31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4" name="pt3593"/>
            <p:cNvSpPr/>
            <p:nvPr/>
          </p:nvSpPr>
          <p:spPr>
            <a:xfrm>
              <a:off x="3863" y="22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pt3594"/>
            <p:cNvSpPr/>
            <p:nvPr/>
          </p:nvSpPr>
          <p:spPr>
            <a:xfrm>
              <a:off x="3316" y="21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6" name="pt3595"/>
            <p:cNvSpPr/>
            <p:nvPr/>
          </p:nvSpPr>
          <p:spPr>
            <a:xfrm>
              <a:off x="4052" y="23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pt3596"/>
            <p:cNvSpPr/>
            <p:nvPr/>
          </p:nvSpPr>
          <p:spPr>
            <a:xfrm>
              <a:off x="5181" y="30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8" name="pt3597"/>
            <p:cNvSpPr/>
            <p:nvPr/>
          </p:nvSpPr>
          <p:spPr>
            <a:xfrm>
              <a:off x="4032" y="22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pt3598"/>
            <p:cNvSpPr/>
            <p:nvPr/>
          </p:nvSpPr>
          <p:spPr>
            <a:xfrm>
              <a:off x="8283" y="34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0" name="pt3599"/>
            <p:cNvSpPr/>
            <p:nvPr/>
          </p:nvSpPr>
          <p:spPr>
            <a:xfrm>
              <a:off x="5264" y="30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pt3600"/>
            <p:cNvSpPr/>
            <p:nvPr/>
          </p:nvSpPr>
          <p:spPr>
            <a:xfrm>
              <a:off x="9282" y="36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2" name="pt3601"/>
            <p:cNvSpPr/>
            <p:nvPr/>
          </p:nvSpPr>
          <p:spPr>
            <a:xfrm>
              <a:off x="3959" y="23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pt3602"/>
            <p:cNvSpPr/>
            <p:nvPr/>
          </p:nvSpPr>
          <p:spPr>
            <a:xfrm>
              <a:off x="3881" y="21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4" name="pt3603"/>
            <p:cNvSpPr/>
            <p:nvPr/>
          </p:nvSpPr>
          <p:spPr>
            <a:xfrm>
              <a:off x="4036" y="22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pt3604"/>
            <p:cNvSpPr/>
            <p:nvPr/>
          </p:nvSpPr>
          <p:spPr>
            <a:xfrm>
              <a:off x="6610" y="33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6" name="pt3605"/>
            <p:cNvSpPr/>
            <p:nvPr/>
          </p:nvSpPr>
          <p:spPr>
            <a:xfrm>
              <a:off x="3135" y="34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pt3606"/>
            <p:cNvSpPr/>
            <p:nvPr/>
          </p:nvSpPr>
          <p:spPr>
            <a:xfrm>
              <a:off x="7243" y="32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8" name="pt3607"/>
            <p:cNvSpPr/>
            <p:nvPr/>
          </p:nvSpPr>
          <p:spPr>
            <a:xfrm>
              <a:off x="4830" y="30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pt3608"/>
            <p:cNvSpPr/>
            <p:nvPr/>
          </p:nvSpPr>
          <p:spPr>
            <a:xfrm>
              <a:off x="6875" y="30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0" name="pt3609"/>
            <p:cNvSpPr/>
            <p:nvPr/>
          </p:nvSpPr>
          <p:spPr>
            <a:xfrm>
              <a:off x="5560" y="31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pt3610"/>
            <p:cNvSpPr/>
            <p:nvPr/>
          </p:nvSpPr>
          <p:spPr>
            <a:xfrm>
              <a:off x="3898" y="22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2" name="pt3611"/>
            <p:cNvSpPr/>
            <p:nvPr/>
          </p:nvSpPr>
          <p:spPr>
            <a:xfrm>
              <a:off x="3978" y="22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pt3612"/>
            <p:cNvSpPr/>
            <p:nvPr/>
          </p:nvSpPr>
          <p:spPr>
            <a:xfrm>
              <a:off x="6667" y="31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4" name="pt3613"/>
            <p:cNvSpPr/>
            <p:nvPr/>
          </p:nvSpPr>
          <p:spPr>
            <a:xfrm>
              <a:off x="3998" y="23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pt3614"/>
            <p:cNvSpPr/>
            <p:nvPr/>
          </p:nvSpPr>
          <p:spPr>
            <a:xfrm>
              <a:off x="6087" y="31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6" name="pt3615"/>
            <p:cNvSpPr/>
            <p:nvPr/>
          </p:nvSpPr>
          <p:spPr>
            <a:xfrm>
              <a:off x="8074" y="35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pt3616"/>
            <p:cNvSpPr/>
            <p:nvPr/>
          </p:nvSpPr>
          <p:spPr>
            <a:xfrm>
              <a:off x="4015" y="22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8" name="pt3617"/>
            <p:cNvSpPr/>
            <p:nvPr/>
          </p:nvSpPr>
          <p:spPr>
            <a:xfrm>
              <a:off x="4783" y="31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pt3618"/>
            <p:cNvSpPr/>
            <p:nvPr/>
          </p:nvSpPr>
          <p:spPr>
            <a:xfrm>
              <a:off x="4067" y="22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0" name="pt3619"/>
            <p:cNvSpPr/>
            <p:nvPr/>
          </p:nvSpPr>
          <p:spPr>
            <a:xfrm>
              <a:off x="3820" y="22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pt3620"/>
            <p:cNvSpPr/>
            <p:nvPr/>
          </p:nvSpPr>
          <p:spPr>
            <a:xfrm>
              <a:off x="9181" y="35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2" name="pt3621"/>
            <p:cNvSpPr/>
            <p:nvPr/>
          </p:nvSpPr>
          <p:spPr>
            <a:xfrm>
              <a:off x="3948" y="21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pt3622"/>
            <p:cNvSpPr/>
            <p:nvPr/>
          </p:nvSpPr>
          <p:spPr>
            <a:xfrm>
              <a:off x="3937" y="23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4" name="pt3623"/>
            <p:cNvSpPr/>
            <p:nvPr/>
          </p:nvSpPr>
          <p:spPr>
            <a:xfrm>
              <a:off x="3916" y="21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5" name="pt3624"/>
            <p:cNvSpPr/>
            <p:nvPr/>
          </p:nvSpPr>
          <p:spPr>
            <a:xfrm>
              <a:off x="7231" y="31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6" name="pt3625"/>
            <p:cNvSpPr/>
            <p:nvPr/>
          </p:nvSpPr>
          <p:spPr>
            <a:xfrm>
              <a:off x="6121" y="31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pt3626"/>
            <p:cNvSpPr/>
            <p:nvPr/>
          </p:nvSpPr>
          <p:spPr>
            <a:xfrm>
              <a:off x="4735" y="31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8" name="pt3627"/>
            <p:cNvSpPr/>
            <p:nvPr/>
          </p:nvSpPr>
          <p:spPr>
            <a:xfrm>
              <a:off x="3955" y="22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pt3628"/>
            <p:cNvSpPr/>
            <p:nvPr/>
          </p:nvSpPr>
          <p:spPr>
            <a:xfrm>
              <a:off x="5335" y="31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0" name="pt3629"/>
            <p:cNvSpPr/>
            <p:nvPr/>
          </p:nvSpPr>
          <p:spPr>
            <a:xfrm>
              <a:off x="3336" y="21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1" name="pt3630"/>
            <p:cNvSpPr/>
            <p:nvPr/>
          </p:nvSpPr>
          <p:spPr>
            <a:xfrm>
              <a:off x="3937" y="21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2" name="pt3631"/>
            <p:cNvSpPr/>
            <p:nvPr/>
          </p:nvSpPr>
          <p:spPr>
            <a:xfrm>
              <a:off x="4361" y="32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pt3632"/>
            <p:cNvSpPr/>
            <p:nvPr/>
          </p:nvSpPr>
          <p:spPr>
            <a:xfrm>
              <a:off x="6407" y="32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pt3633"/>
            <p:cNvSpPr/>
            <p:nvPr/>
          </p:nvSpPr>
          <p:spPr>
            <a:xfrm>
              <a:off x="3883" y="228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5" name="pt3634"/>
            <p:cNvSpPr/>
            <p:nvPr/>
          </p:nvSpPr>
          <p:spPr>
            <a:xfrm>
              <a:off x="3985" y="214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pt3635"/>
            <p:cNvSpPr/>
            <p:nvPr/>
          </p:nvSpPr>
          <p:spPr>
            <a:xfrm>
              <a:off x="7894" y="31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7" name="pt3636"/>
            <p:cNvSpPr/>
            <p:nvPr/>
          </p:nvSpPr>
          <p:spPr>
            <a:xfrm>
              <a:off x="3949" y="22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pt3637"/>
            <p:cNvSpPr/>
            <p:nvPr/>
          </p:nvSpPr>
          <p:spPr>
            <a:xfrm>
              <a:off x="4030" y="21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9" name="pt3638"/>
            <p:cNvSpPr/>
            <p:nvPr/>
          </p:nvSpPr>
          <p:spPr>
            <a:xfrm>
              <a:off x="5039" y="31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pt3639"/>
            <p:cNvSpPr/>
            <p:nvPr/>
          </p:nvSpPr>
          <p:spPr>
            <a:xfrm>
              <a:off x="3923" y="22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1" name="pt3640"/>
            <p:cNvSpPr/>
            <p:nvPr/>
          </p:nvSpPr>
          <p:spPr>
            <a:xfrm>
              <a:off x="5450" y="31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2" name="pt3641"/>
            <p:cNvSpPr/>
            <p:nvPr/>
          </p:nvSpPr>
          <p:spPr>
            <a:xfrm>
              <a:off x="3996" y="22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3" name="pt3642"/>
            <p:cNvSpPr/>
            <p:nvPr/>
          </p:nvSpPr>
          <p:spPr>
            <a:xfrm>
              <a:off x="6944" y="31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pt3643"/>
            <p:cNvSpPr/>
            <p:nvPr/>
          </p:nvSpPr>
          <p:spPr>
            <a:xfrm>
              <a:off x="6735" y="31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5" name="pt3644"/>
            <p:cNvSpPr/>
            <p:nvPr/>
          </p:nvSpPr>
          <p:spPr>
            <a:xfrm>
              <a:off x="6017" y="31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pt3645"/>
            <p:cNvSpPr/>
            <p:nvPr/>
          </p:nvSpPr>
          <p:spPr>
            <a:xfrm>
              <a:off x="9139" y="33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7" name="pt3646"/>
            <p:cNvSpPr/>
            <p:nvPr/>
          </p:nvSpPr>
          <p:spPr>
            <a:xfrm>
              <a:off x="3909" y="22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8" name="pt3647"/>
            <p:cNvSpPr/>
            <p:nvPr/>
          </p:nvSpPr>
          <p:spPr>
            <a:xfrm>
              <a:off x="4021" y="22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9" name="pt3648"/>
            <p:cNvSpPr/>
            <p:nvPr/>
          </p:nvSpPr>
          <p:spPr>
            <a:xfrm>
              <a:off x="5276" y="31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pt3649"/>
            <p:cNvSpPr/>
            <p:nvPr/>
          </p:nvSpPr>
          <p:spPr>
            <a:xfrm>
              <a:off x="3847" y="23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1" name="pt3650"/>
            <p:cNvSpPr/>
            <p:nvPr/>
          </p:nvSpPr>
          <p:spPr>
            <a:xfrm>
              <a:off x="7253" y="31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pt3651"/>
            <p:cNvSpPr/>
            <p:nvPr/>
          </p:nvSpPr>
          <p:spPr>
            <a:xfrm>
              <a:off x="5262" y="30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3" name="pt3652"/>
            <p:cNvSpPr/>
            <p:nvPr/>
          </p:nvSpPr>
          <p:spPr>
            <a:xfrm>
              <a:off x="5264" y="30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4" name="pt3653"/>
            <p:cNvSpPr/>
            <p:nvPr/>
          </p:nvSpPr>
          <p:spPr>
            <a:xfrm>
              <a:off x="5919" y="32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5" name="pt3654"/>
            <p:cNvSpPr/>
            <p:nvPr/>
          </p:nvSpPr>
          <p:spPr>
            <a:xfrm>
              <a:off x="6586" y="33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6" name="pt3655"/>
            <p:cNvSpPr/>
            <p:nvPr/>
          </p:nvSpPr>
          <p:spPr>
            <a:xfrm>
              <a:off x="3802" y="22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7" name="pt3656"/>
            <p:cNvSpPr/>
            <p:nvPr/>
          </p:nvSpPr>
          <p:spPr>
            <a:xfrm>
              <a:off x="4652" y="31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8" name="pt3657"/>
            <p:cNvSpPr/>
            <p:nvPr/>
          </p:nvSpPr>
          <p:spPr>
            <a:xfrm>
              <a:off x="8992" y="35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9" name="pt3658"/>
            <p:cNvSpPr/>
            <p:nvPr/>
          </p:nvSpPr>
          <p:spPr>
            <a:xfrm>
              <a:off x="3769" y="21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0" name="pt3659"/>
            <p:cNvSpPr/>
            <p:nvPr/>
          </p:nvSpPr>
          <p:spPr>
            <a:xfrm>
              <a:off x="5551" y="31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1" name="pt3660"/>
            <p:cNvSpPr/>
            <p:nvPr/>
          </p:nvSpPr>
          <p:spPr>
            <a:xfrm>
              <a:off x="5138" y="32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2" name="pt3661"/>
            <p:cNvSpPr/>
            <p:nvPr/>
          </p:nvSpPr>
          <p:spPr>
            <a:xfrm>
              <a:off x="5334" y="30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3" name="pt3662"/>
            <p:cNvSpPr/>
            <p:nvPr/>
          </p:nvSpPr>
          <p:spPr>
            <a:xfrm>
              <a:off x="3869" y="22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4" name="pt3663"/>
            <p:cNvSpPr/>
            <p:nvPr/>
          </p:nvSpPr>
          <p:spPr>
            <a:xfrm>
              <a:off x="5787" y="31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5" name="pt3664"/>
            <p:cNvSpPr/>
            <p:nvPr/>
          </p:nvSpPr>
          <p:spPr>
            <a:xfrm>
              <a:off x="4003" y="22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6" name="pt3665"/>
            <p:cNvSpPr/>
            <p:nvPr/>
          </p:nvSpPr>
          <p:spPr>
            <a:xfrm>
              <a:off x="5549" y="30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7" name="pt3666"/>
            <p:cNvSpPr/>
            <p:nvPr/>
          </p:nvSpPr>
          <p:spPr>
            <a:xfrm>
              <a:off x="5171" y="30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8" name="pt3667"/>
            <p:cNvSpPr/>
            <p:nvPr/>
          </p:nvSpPr>
          <p:spPr>
            <a:xfrm>
              <a:off x="6028" y="31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9" name="pt3668"/>
            <p:cNvSpPr/>
            <p:nvPr/>
          </p:nvSpPr>
          <p:spPr>
            <a:xfrm>
              <a:off x="4604" y="36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0" name="pt3669"/>
            <p:cNvSpPr/>
            <p:nvPr/>
          </p:nvSpPr>
          <p:spPr>
            <a:xfrm>
              <a:off x="6856" y="30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1" name="pt3670"/>
            <p:cNvSpPr/>
            <p:nvPr/>
          </p:nvSpPr>
          <p:spPr>
            <a:xfrm>
              <a:off x="6496" y="30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2" name="pt3671"/>
            <p:cNvSpPr/>
            <p:nvPr/>
          </p:nvSpPr>
          <p:spPr>
            <a:xfrm>
              <a:off x="3996" y="23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3" name="pt3672"/>
            <p:cNvSpPr/>
            <p:nvPr/>
          </p:nvSpPr>
          <p:spPr>
            <a:xfrm>
              <a:off x="3993" y="22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4" name="pt3673"/>
            <p:cNvSpPr/>
            <p:nvPr/>
          </p:nvSpPr>
          <p:spPr>
            <a:xfrm>
              <a:off x="6433" y="33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5" name="pt3674"/>
            <p:cNvSpPr/>
            <p:nvPr/>
          </p:nvSpPr>
          <p:spPr>
            <a:xfrm>
              <a:off x="3977" y="22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6" name="pt3675"/>
            <p:cNvSpPr/>
            <p:nvPr/>
          </p:nvSpPr>
          <p:spPr>
            <a:xfrm>
              <a:off x="3959" y="22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7" name="pt3676"/>
            <p:cNvSpPr/>
            <p:nvPr/>
          </p:nvSpPr>
          <p:spPr>
            <a:xfrm>
              <a:off x="3842" y="21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8" name="pt3677"/>
            <p:cNvSpPr/>
            <p:nvPr/>
          </p:nvSpPr>
          <p:spPr>
            <a:xfrm>
              <a:off x="3794" y="22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9" name="pt3678"/>
            <p:cNvSpPr/>
            <p:nvPr/>
          </p:nvSpPr>
          <p:spPr>
            <a:xfrm>
              <a:off x="6855" y="31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0" name="pt3679"/>
            <p:cNvSpPr/>
            <p:nvPr/>
          </p:nvSpPr>
          <p:spPr>
            <a:xfrm>
              <a:off x="4018" y="22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1" name="pt3680"/>
            <p:cNvSpPr/>
            <p:nvPr/>
          </p:nvSpPr>
          <p:spPr>
            <a:xfrm>
              <a:off x="4009" y="22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2" name="pt3681"/>
            <p:cNvSpPr/>
            <p:nvPr/>
          </p:nvSpPr>
          <p:spPr>
            <a:xfrm>
              <a:off x="6447" y="31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3" name="pt3682"/>
            <p:cNvSpPr/>
            <p:nvPr/>
          </p:nvSpPr>
          <p:spPr>
            <a:xfrm>
              <a:off x="3984" y="22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4" name="pt3683"/>
            <p:cNvSpPr/>
            <p:nvPr/>
          </p:nvSpPr>
          <p:spPr>
            <a:xfrm>
              <a:off x="6228" y="30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5" name="pt3684"/>
            <p:cNvSpPr/>
            <p:nvPr/>
          </p:nvSpPr>
          <p:spPr>
            <a:xfrm>
              <a:off x="3356" y="21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6" name="pt3685"/>
            <p:cNvSpPr/>
            <p:nvPr/>
          </p:nvSpPr>
          <p:spPr>
            <a:xfrm>
              <a:off x="3959" y="22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7" name="pt3686"/>
            <p:cNvSpPr/>
            <p:nvPr/>
          </p:nvSpPr>
          <p:spPr>
            <a:xfrm>
              <a:off x="9177" y="36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8" name="pt3687"/>
            <p:cNvSpPr/>
            <p:nvPr/>
          </p:nvSpPr>
          <p:spPr>
            <a:xfrm>
              <a:off x="6857" y="31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9" name="pt3688"/>
            <p:cNvSpPr/>
            <p:nvPr/>
          </p:nvSpPr>
          <p:spPr>
            <a:xfrm>
              <a:off x="3903" y="21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0" name="pt3689"/>
            <p:cNvSpPr/>
            <p:nvPr/>
          </p:nvSpPr>
          <p:spPr>
            <a:xfrm>
              <a:off x="5269" y="305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1" name="pt3690"/>
            <p:cNvSpPr/>
            <p:nvPr/>
          </p:nvSpPr>
          <p:spPr>
            <a:xfrm>
              <a:off x="6624" y="32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2" name="pt3691"/>
            <p:cNvSpPr/>
            <p:nvPr/>
          </p:nvSpPr>
          <p:spPr>
            <a:xfrm>
              <a:off x="6583" y="308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3" name="pt3692"/>
            <p:cNvSpPr/>
            <p:nvPr/>
          </p:nvSpPr>
          <p:spPr>
            <a:xfrm>
              <a:off x="7099" y="34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4" name="pt3693"/>
            <p:cNvSpPr/>
            <p:nvPr/>
          </p:nvSpPr>
          <p:spPr>
            <a:xfrm>
              <a:off x="9434" y="35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5" name="pt3694"/>
            <p:cNvSpPr/>
            <p:nvPr/>
          </p:nvSpPr>
          <p:spPr>
            <a:xfrm>
              <a:off x="7506" y="33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6" name="pt3695"/>
            <p:cNvSpPr/>
            <p:nvPr/>
          </p:nvSpPr>
          <p:spPr>
            <a:xfrm>
              <a:off x="4029" y="21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7" name="pt3696"/>
            <p:cNvSpPr/>
            <p:nvPr/>
          </p:nvSpPr>
          <p:spPr>
            <a:xfrm>
              <a:off x="4015" y="21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8" name="pt3697"/>
            <p:cNvSpPr/>
            <p:nvPr/>
          </p:nvSpPr>
          <p:spPr>
            <a:xfrm>
              <a:off x="3798" y="23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9" name="pt3698"/>
            <p:cNvSpPr/>
            <p:nvPr/>
          </p:nvSpPr>
          <p:spPr>
            <a:xfrm>
              <a:off x="3920" y="22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0" name="pt3699"/>
            <p:cNvSpPr/>
            <p:nvPr/>
          </p:nvSpPr>
          <p:spPr>
            <a:xfrm>
              <a:off x="7231" y="32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1" name="pt3700"/>
            <p:cNvSpPr/>
            <p:nvPr/>
          </p:nvSpPr>
          <p:spPr>
            <a:xfrm>
              <a:off x="5276" y="30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2" name="pt3701"/>
            <p:cNvSpPr/>
            <p:nvPr/>
          </p:nvSpPr>
          <p:spPr>
            <a:xfrm>
              <a:off x="9247" y="37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3" name="pt3702"/>
            <p:cNvSpPr/>
            <p:nvPr/>
          </p:nvSpPr>
          <p:spPr>
            <a:xfrm>
              <a:off x="3263" y="21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4" name="pt3703"/>
            <p:cNvSpPr/>
            <p:nvPr/>
          </p:nvSpPr>
          <p:spPr>
            <a:xfrm>
              <a:off x="7100" y="34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5" name="pt3704"/>
            <p:cNvSpPr/>
            <p:nvPr/>
          </p:nvSpPr>
          <p:spPr>
            <a:xfrm>
              <a:off x="3910" y="21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6" name="pt3705"/>
            <p:cNvSpPr/>
            <p:nvPr/>
          </p:nvSpPr>
          <p:spPr>
            <a:xfrm>
              <a:off x="3993" y="22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7" name="pt3706"/>
            <p:cNvSpPr/>
            <p:nvPr/>
          </p:nvSpPr>
          <p:spPr>
            <a:xfrm>
              <a:off x="4637" y="30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8" name="pt3707"/>
            <p:cNvSpPr/>
            <p:nvPr/>
          </p:nvSpPr>
          <p:spPr>
            <a:xfrm>
              <a:off x="7791" y="31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9" name="pt3708"/>
            <p:cNvSpPr/>
            <p:nvPr/>
          </p:nvSpPr>
          <p:spPr>
            <a:xfrm>
              <a:off x="5830" y="31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0" name="pt3709"/>
            <p:cNvSpPr/>
            <p:nvPr/>
          </p:nvSpPr>
          <p:spPr>
            <a:xfrm>
              <a:off x="3289" y="19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1" name="pt3710"/>
            <p:cNvSpPr/>
            <p:nvPr/>
          </p:nvSpPr>
          <p:spPr>
            <a:xfrm>
              <a:off x="3855" y="21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2" name="pt3711"/>
            <p:cNvSpPr/>
            <p:nvPr/>
          </p:nvSpPr>
          <p:spPr>
            <a:xfrm>
              <a:off x="8043" y="35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3" name="pt3712"/>
            <p:cNvSpPr/>
            <p:nvPr/>
          </p:nvSpPr>
          <p:spPr>
            <a:xfrm>
              <a:off x="4096" y="22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4" name="pt3713"/>
            <p:cNvSpPr/>
            <p:nvPr/>
          </p:nvSpPr>
          <p:spPr>
            <a:xfrm>
              <a:off x="4045" y="22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5" name="pt3714"/>
            <p:cNvSpPr/>
            <p:nvPr/>
          </p:nvSpPr>
          <p:spPr>
            <a:xfrm>
              <a:off x="3842" y="22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6" name="pt3715"/>
            <p:cNvSpPr/>
            <p:nvPr/>
          </p:nvSpPr>
          <p:spPr>
            <a:xfrm>
              <a:off x="5916" y="30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7" name="pt3716"/>
            <p:cNvSpPr/>
            <p:nvPr/>
          </p:nvSpPr>
          <p:spPr>
            <a:xfrm>
              <a:off x="5173" y="30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8" name="pt3717"/>
            <p:cNvSpPr/>
            <p:nvPr/>
          </p:nvSpPr>
          <p:spPr>
            <a:xfrm>
              <a:off x="3998" y="21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9" name="pt3718"/>
            <p:cNvSpPr/>
            <p:nvPr/>
          </p:nvSpPr>
          <p:spPr>
            <a:xfrm>
              <a:off x="6673" y="31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0" name="pt3719"/>
            <p:cNvSpPr/>
            <p:nvPr/>
          </p:nvSpPr>
          <p:spPr>
            <a:xfrm>
              <a:off x="3859" y="22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1" name="pt3720"/>
            <p:cNvSpPr/>
            <p:nvPr/>
          </p:nvSpPr>
          <p:spPr>
            <a:xfrm>
              <a:off x="3941" y="23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2" name="pt3721"/>
            <p:cNvSpPr/>
            <p:nvPr/>
          </p:nvSpPr>
          <p:spPr>
            <a:xfrm>
              <a:off x="3841" y="22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3" name="pt3722"/>
            <p:cNvSpPr/>
            <p:nvPr/>
          </p:nvSpPr>
          <p:spPr>
            <a:xfrm>
              <a:off x="4040" y="22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4" name="pt3723"/>
            <p:cNvSpPr/>
            <p:nvPr/>
          </p:nvSpPr>
          <p:spPr>
            <a:xfrm>
              <a:off x="6292" y="31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5" name="pt3724"/>
            <p:cNvSpPr/>
            <p:nvPr/>
          </p:nvSpPr>
          <p:spPr>
            <a:xfrm>
              <a:off x="3360" y="21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6" name="pt3725"/>
            <p:cNvSpPr/>
            <p:nvPr/>
          </p:nvSpPr>
          <p:spPr>
            <a:xfrm>
              <a:off x="3914" y="22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7" name="pt3726"/>
            <p:cNvSpPr/>
            <p:nvPr/>
          </p:nvSpPr>
          <p:spPr>
            <a:xfrm>
              <a:off x="3946" y="23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8" name="pt3727"/>
            <p:cNvSpPr/>
            <p:nvPr/>
          </p:nvSpPr>
          <p:spPr>
            <a:xfrm>
              <a:off x="6970" y="31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9" name="pt3728"/>
            <p:cNvSpPr/>
            <p:nvPr/>
          </p:nvSpPr>
          <p:spPr>
            <a:xfrm>
              <a:off x="4118" y="21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0" name="pt3729"/>
            <p:cNvSpPr/>
            <p:nvPr/>
          </p:nvSpPr>
          <p:spPr>
            <a:xfrm>
              <a:off x="3997" y="22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1" name="pt3730"/>
            <p:cNvSpPr/>
            <p:nvPr/>
          </p:nvSpPr>
          <p:spPr>
            <a:xfrm>
              <a:off x="3820" y="21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2" name="pt3731"/>
            <p:cNvSpPr/>
            <p:nvPr/>
          </p:nvSpPr>
          <p:spPr>
            <a:xfrm>
              <a:off x="6999" y="33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3" name="pt3732"/>
            <p:cNvSpPr/>
            <p:nvPr/>
          </p:nvSpPr>
          <p:spPr>
            <a:xfrm>
              <a:off x="5599" y="31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4" name="pt3733"/>
            <p:cNvSpPr/>
            <p:nvPr/>
          </p:nvSpPr>
          <p:spPr>
            <a:xfrm>
              <a:off x="4026" y="23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5" name="pt3734"/>
            <p:cNvSpPr/>
            <p:nvPr/>
          </p:nvSpPr>
          <p:spPr>
            <a:xfrm>
              <a:off x="3954" y="22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6" name="pt3735"/>
            <p:cNvSpPr/>
            <p:nvPr/>
          </p:nvSpPr>
          <p:spPr>
            <a:xfrm>
              <a:off x="3252" y="20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7" name="pt3736"/>
            <p:cNvSpPr/>
            <p:nvPr/>
          </p:nvSpPr>
          <p:spPr>
            <a:xfrm>
              <a:off x="3974" y="23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8" name="pt3737"/>
            <p:cNvSpPr/>
            <p:nvPr/>
          </p:nvSpPr>
          <p:spPr>
            <a:xfrm>
              <a:off x="4949" y="31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9" name="pt3738"/>
            <p:cNvSpPr/>
            <p:nvPr/>
          </p:nvSpPr>
          <p:spPr>
            <a:xfrm>
              <a:off x="3809" y="21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0" name="pt3739"/>
            <p:cNvSpPr/>
            <p:nvPr/>
          </p:nvSpPr>
          <p:spPr>
            <a:xfrm>
              <a:off x="6988" y="30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1" name="pt3740"/>
            <p:cNvSpPr/>
            <p:nvPr/>
          </p:nvSpPr>
          <p:spPr>
            <a:xfrm>
              <a:off x="5596" y="31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2" name="pt3741"/>
            <p:cNvSpPr/>
            <p:nvPr/>
          </p:nvSpPr>
          <p:spPr>
            <a:xfrm>
              <a:off x="3361" y="21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3" name="pt3742"/>
            <p:cNvSpPr/>
            <p:nvPr/>
          </p:nvSpPr>
          <p:spPr>
            <a:xfrm>
              <a:off x="8157" y="35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4" name="pt3743"/>
            <p:cNvSpPr/>
            <p:nvPr/>
          </p:nvSpPr>
          <p:spPr>
            <a:xfrm>
              <a:off x="4017" y="22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5" name="pt3744"/>
            <p:cNvSpPr/>
            <p:nvPr/>
          </p:nvSpPr>
          <p:spPr>
            <a:xfrm>
              <a:off x="4104" y="22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6" name="pt3745"/>
            <p:cNvSpPr/>
            <p:nvPr/>
          </p:nvSpPr>
          <p:spPr>
            <a:xfrm>
              <a:off x="3935" y="21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7" name="pt3746"/>
            <p:cNvSpPr/>
            <p:nvPr/>
          </p:nvSpPr>
          <p:spPr>
            <a:xfrm>
              <a:off x="3794" y="23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8" name="pt3747"/>
            <p:cNvSpPr/>
            <p:nvPr/>
          </p:nvSpPr>
          <p:spPr>
            <a:xfrm>
              <a:off x="3917" y="21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9" name="pt3748"/>
            <p:cNvSpPr/>
            <p:nvPr/>
          </p:nvSpPr>
          <p:spPr>
            <a:xfrm>
              <a:off x="3921" y="23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0" name="pt3749"/>
            <p:cNvSpPr/>
            <p:nvPr/>
          </p:nvSpPr>
          <p:spPr>
            <a:xfrm>
              <a:off x="4811" y="32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1" name="pt3750"/>
            <p:cNvSpPr/>
            <p:nvPr/>
          </p:nvSpPr>
          <p:spPr>
            <a:xfrm>
              <a:off x="3916" y="22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2" name="pt3751"/>
            <p:cNvSpPr/>
            <p:nvPr/>
          </p:nvSpPr>
          <p:spPr>
            <a:xfrm>
              <a:off x="4005" y="22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3" name="pt3752"/>
            <p:cNvSpPr/>
            <p:nvPr/>
          </p:nvSpPr>
          <p:spPr>
            <a:xfrm>
              <a:off x="6982" y="31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4" name="pt3753"/>
            <p:cNvSpPr/>
            <p:nvPr/>
          </p:nvSpPr>
          <p:spPr>
            <a:xfrm>
              <a:off x="3918" y="21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5" name="pt3754"/>
            <p:cNvSpPr/>
            <p:nvPr/>
          </p:nvSpPr>
          <p:spPr>
            <a:xfrm>
              <a:off x="6773" y="32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6" name="pt3755"/>
            <p:cNvSpPr/>
            <p:nvPr/>
          </p:nvSpPr>
          <p:spPr>
            <a:xfrm>
              <a:off x="5363" y="29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7" name="pt3756"/>
            <p:cNvSpPr/>
            <p:nvPr/>
          </p:nvSpPr>
          <p:spPr>
            <a:xfrm>
              <a:off x="3885" y="22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8" name="pt3757"/>
            <p:cNvSpPr/>
            <p:nvPr/>
          </p:nvSpPr>
          <p:spPr>
            <a:xfrm>
              <a:off x="6817" y="32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9" name="pt3758"/>
            <p:cNvSpPr/>
            <p:nvPr/>
          </p:nvSpPr>
          <p:spPr>
            <a:xfrm>
              <a:off x="4038" y="22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0" name="pt3759"/>
            <p:cNvSpPr/>
            <p:nvPr/>
          </p:nvSpPr>
          <p:spPr>
            <a:xfrm>
              <a:off x="6970" y="30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1" name="pt3760"/>
            <p:cNvSpPr/>
            <p:nvPr/>
          </p:nvSpPr>
          <p:spPr>
            <a:xfrm>
              <a:off x="3867" y="22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2" name="pt3761"/>
            <p:cNvSpPr/>
            <p:nvPr/>
          </p:nvSpPr>
          <p:spPr>
            <a:xfrm>
              <a:off x="8030" y="33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3" name="pt3762"/>
            <p:cNvSpPr/>
            <p:nvPr/>
          </p:nvSpPr>
          <p:spPr>
            <a:xfrm>
              <a:off x="5612" y="31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4" name="pt3763"/>
            <p:cNvSpPr/>
            <p:nvPr/>
          </p:nvSpPr>
          <p:spPr>
            <a:xfrm>
              <a:off x="3843" y="22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5" name="pt3764"/>
            <p:cNvSpPr/>
            <p:nvPr/>
          </p:nvSpPr>
          <p:spPr>
            <a:xfrm>
              <a:off x="3977" y="23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6" name="pt3765"/>
            <p:cNvSpPr/>
            <p:nvPr/>
          </p:nvSpPr>
          <p:spPr>
            <a:xfrm>
              <a:off x="3934" y="22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7" name="pt3766"/>
            <p:cNvSpPr/>
            <p:nvPr/>
          </p:nvSpPr>
          <p:spPr>
            <a:xfrm>
              <a:off x="3945" y="226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8" name="pt3767"/>
            <p:cNvSpPr/>
            <p:nvPr/>
          </p:nvSpPr>
          <p:spPr>
            <a:xfrm>
              <a:off x="3848" y="22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9" name="pt3768"/>
            <p:cNvSpPr/>
            <p:nvPr/>
          </p:nvSpPr>
          <p:spPr>
            <a:xfrm>
              <a:off x="4504" y="32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0" name="pt3769"/>
            <p:cNvSpPr/>
            <p:nvPr/>
          </p:nvSpPr>
          <p:spPr>
            <a:xfrm>
              <a:off x="4015" y="22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1" name="pt3770"/>
            <p:cNvSpPr/>
            <p:nvPr/>
          </p:nvSpPr>
          <p:spPr>
            <a:xfrm>
              <a:off x="3906" y="22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2" name="pt3771"/>
            <p:cNvSpPr/>
            <p:nvPr/>
          </p:nvSpPr>
          <p:spPr>
            <a:xfrm>
              <a:off x="3343" y="20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3" name="pt3772"/>
            <p:cNvSpPr/>
            <p:nvPr/>
          </p:nvSpPr>
          <p:spPr>
            <a:xfrm>
              <a:off x="4774" y="32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4" name="pt3773"/>
            <p:cNvSpPr/>
            <p:nvPr/>
          </p:nvSpPr>
          <p:spPr>
            <a:xfrm>
              <a:off x="4030" y="22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5" name="pt3774"/>
            <p:cNvSpPr/>
            <p:nvPr/>
          </p:nvSpPr>
          <p:spPr>
            <a:xfrm>
              <a:off x="4016" y="22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6" name="pt3775"/>
            <p:cNvSpPr/>
            <p:nvPr/>
          </p:nvSpPr>
          <p:spPr>
            <a:xfrm>
              <a:off x="6572" y="31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7" name="pt3776"/>
            <p:cNvSpPr/>
            <p:nvPr/>
          </p:nvSpPr>
          <p:spPr>
            <a:xfrm>
              <a:off x="3879" y="22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8" name="pt3777"/>
            <p:cNvSpPr/>
            <p:nvPr/>
          </p:nvSpPr>
          <p:spPr>
            <a:xfrm>
              <a:off x="6870" y="31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9" name="pt3778"/>
            <p:cNvSpPr/>
            <p:nvPr/>
          </p:nvSpPr>
          <p:spPr>
            <a:xfrm>
              <a:off x="6952" y="31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0" name="pt3779"/>
            <p:cNvSpPr/>
            <p:nvPr/>
          </p:nvSpPr>
          <p:spPr>
            <a:xfrm>
              <a:off x="3988" y="22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1" name="pt3780"/>
            <p:cNvSpPr/>
            <p:nvPr/>
          </p:nvSpPr>
          <p:spPr>
            <a:xfrm>
              <a:off x="5137" y="31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2" name="pt3781"/>
            <p:cNvSpPr/>
            <p:nvPr/>
          </p:nvSpPr>
          <p:spPr>
            <a:xfrm>
              <a:off x="4021" y="21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3" name="pt3782"/>
            <p:cNvSpPr/>
            <p:nvPr/>
          </p:nvSpPr>
          <p:spPr>
            <a:xfrm>
              <a:off x="3843" y="22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4" name="pt3783"/>
            <p:cNvSpPr/>
            <p:nvPr/>
          </p:nvSpPr>
          <p:spPr>
            <a:xfrm>
              <a:off x="3776" y="22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5" name="pt3784"/>
            <p:cNvSpPr/>
            <p:nvPr/>
          </p:nvSpPr>
          <p:spPr>
            <a:xfrm>
              <a:off x="6020" y="31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6" name="pt3785"/>
            <p:cNvSpPr/>
            <p:nvPr/>
          </p:nvSpPr>
          <p:spPr>
            <a:xfrm>
              <a:off x="3938" y="22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7" name="pt3786"/>
            <p:cNvSpPr/>
            <p:nvPr/>
          </p:nvSpPr>
          <p:spPr>
            <a:xfrm>
              <a:off x="3765" y="22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8" name="pt3787"/>
            <p:cNvSpPr/>
            <p:nvPr/>
          </p:nvSpPr>
          <p:spPr>
            <a:xfrm>
              <a:off x="6950" y="30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9" name="pt3788"/>
            <p:cNvSpPr/>
            <p:nvPr/>
          </p:nvSpPr>
          <p:spPr>
            <a:xfrm>
              <a:off x="4009" y="22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0" name="pt3789"/>
            <p:cNvSpPr/>
            <p:nvPr/>
          </p:nvSpPr>
          <p:spPr>
            <a:xfrm>
              <a:off x="3955" y="22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1" name="pt3790"/>
            <p:cNvSpPr/>
            <p:nvPr/>
          </p:nvSpPr>
          <p:spPr>
            <a:xfrm>
              <a:off x="3796" y="26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2" name="pt3791"/>
            <p:cNvSpPr/>
            <p:nvPr/>
          </p:nvSpPr>
          <p:spPr>
            <a:xfrm>
              <a:off x="3830" y="22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3" name="pt3792"/>
            <p:cNvSpPr/>
            <p:nvPr/>
          </p:nvSpPr>
          <p:spPr>
            <a:xfrm>
              <a:off x="3924" y="22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4" name="pt3793"/>
            <p:cNvSpPr/>
            <p:nvPr/>
          </p:nvSpPr>
          <p:spPr>
            <a:xfrm>
              <a:off x="3786" y="22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5" name="pt3794"/>
            <p:cNvSpPr/>
            <p:nvPr/>
          </p:nvSpPr>
          <p:spPr>
            <a:xfrm>
              <a:off x="9102" y="36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6" name="pt3795"/>
            <p:cNvSpPr/>
            <p:nvPr/>
          </p:nvSpPr>
          <p:spPr>
            <a:xfrm>
              <a:off x="4747" y="31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7" name="pt3796"/>
            <p:cNvSpPr/>
            <p:nvPr/>
          </p:nvSpPr>
          <p:spPr>
            <a:xfrm>
              <a:off x="3694" y="25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8" name="pt3797"/>
            <p:cNvSpPr/>
            <p:nvPr/>
          </p:nvSpPr>
          <p:spPr>
            <a:xfrm>
              <a:off x="3937" y="22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9" name="pt3798"/>
            <p:cNvSpPr/>
            <p:nvPr/>
          </p:nvSpPr>
          <p:spPr>
            <a:xfrm>
              <a:off x="5689" y="32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0" name="pt3799"/>
            <p:cNvSpPr/>
            <p:nvPr/>
          </p:nvSpPr>
          <p:spPr>
            <a:xfrm>
              <a:off x="4062" y="22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1" name="pt3800"/>
            <p:cNvSpPr/>
            <p:nvPr/>
          </p:nvSpPr>
          <p:spPr>
            <a:xfrm>
              <a:off x="3869" y="22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2" name="pt3801"/>
            <p:cNvSpPr/>
            <p:nvPr/>
          </p:nvSpPr>
          <p:spPr>
            <a:xfrm>
              <a:off x="6678" y="30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3" name="pt3802"/>
            <p:cNvSpPr/>
            <p:nvPr/>
          </p:nvSpPr>
          <p:spPr>
            <a:xfrm>
              <a:off x="6016" y="30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4" name="pt3803"/>
            <p:cNvSpPr/>
            <p:nvPr/>
          </p:nvSpPr>
          <p:spPr>
            <a:xfrm>
              <a:off x="4084" y="22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5" name="pt3804"/>
            <p:cNvSpPr/>
            <p:nvPr/>
          </p:nvSpPr>
          <p:spPr>
            <a:xfrm>
              <a:off x="3854" y="29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6" name="pt3805"/>
            <p:cNvSpPr/>
            <p:nvPr/>
          </p:nvSpPr>
          <p:spPr>
            <a:xfrm>
              <a:off x="5587" y="31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7" name="pt3806"/>
            <p:cNvSpPr/>
            <p:nvPr/>
          </p:nvSpPr>
          <p:spPr>
            <a:xfrm>
              <a:off x="3893" y="22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8" name="pt3807"/>
            <p:cNvSpPr/>
            <p:nvPr/>
          </p:nvSpPr>
          <p:spPr>
            <a:xfrm>
              <a:off x="3398" y="22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9" name="pt3808"/>
            <p:cNvSpPr/>
            <p:nvPr/>
          </p:nvSpPr>
          <p:spPr>
            <a:xfrm>
              <a:off x="5275" y="30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0" name="pt3809"/>
            <p:cNvSpPr/>
            <p:nvPr/>
          </p:nvSpPr>
          <p:spPr>
            <a:xfrm>
              <a:off x="3250" y="21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1" name="pt3810"/>
            <p:cNvSpPr/>
            <p:nvPr/>
          </p:nvSpPr>
          <p:spPr>
            <a:xfrm>
              <a:off x="5436" y="30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2" name="pt3811"/>
            <p:cNvSpPr/>
            <p:nvPr/>
          </p:nvSpPr>
          <p:spPr>
            <a:xfrm>
              <a:off x="3907" y="22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3" name="pt3812"/>
            <p:cNvSpPr/>
            <p:nvPr/>
          </p:nvSpPr>
          <p:spPr>
            <a:xfrm>
              <a:off x="9094" y="35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4" name="pt3813"/>
            <p:cNvSpPr/>
            <p:nvPr/>
          </p:nvSpPr>
          <p:spPr>
            <a:xfrm>
              <a:off x="3895" y="22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5" name="pt3814"/>
            <p:cNvSpPr/>
            <p:nvPr/>
          </p:nvSpPr>
          <p:spPr>
            <a:xfrm>
              <a:off x="9166" y="37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6" name="pt3815"/>
            <p:cNvSpPr/>
            <p:nvPr/>
          </p:nvSpPr>
          <p:spPr>
            <a:xfrm>
              <a:off x="3826" y="23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7" name="pt3816"/>
            <p:cNvSpPr/>
            <p:nvPr/>
          </p:nvSpPr>
          <p:spPr>
            <a:xfrm>
              <a:off x="7341" y="32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8" name="pt3817"/>
            <p:cNvSpPr/>
            <p:nvPr/>
          </p:nvSpPr>
          <p:spPr>
            <a:xfrm>
              <a:off x="3940" y="20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9" name="pt3818"/>
            <p:cNvSpPr/>
            <p:nvPr/>
          </p:nvSpPr>
          <p:spPr>
            <a:xfrm>
              <a:off x="4004" y="21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0" name="pt3819"/>
            <p:cNvSpPr/>
            <p:nvPr/>
          </p:nvSpPr>
          <p:spPr>
            <a:xfrm>
              <a:off x="4047" y="22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1" name="pt3820"/>
            <p:cNvSpPr/>
            <p:nvPr/>
          </p:nvSpPr>
          <p:spPr>
            <a:xfrm>
              <a:off x="3753" y="21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2" name="pt3821"/>
            <p:cNvSpPr/>
            <p:nvPr/>
          </p:nvSpPr>
          <p:spPr>
            <a:xfrm>
              <a:off x="8055" y="33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3" name="pt3822"/>
            <p:cNvSpPr/>
            <p:nvPr/>
          </p:nvSpPr>
          <p:spPr>
            <a:xfrm>
              <a:off x="3757" y="21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4" name="pt3823"/>
            <p:cNvSpPr/>
            <p:nvPr/>
          </p:nvSpPr>
          <p:spPr>
            <a:xfrm>
              <a:off x="3925" y="22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5" name="pt3824"/>
            <p:cNvSpPr/>
            <p:nvPr/>
          </p:nvSpPr>
          <p:spPr>
            <a:xfrm>
              <a:off x="5270" y="30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6" name="pt3825"/>
            <p:cNvSpPr/>
            <p:nvPr/>
          </p:nvSpPr>
          <p:spPr>
            <a:xfrm>
              <a:off x="3752" y="21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7" name="pt3826"/>
            <p:cNvSpPr/>
            <p:nvPr/>
          </p:nvSpPr>
          <p:spPr>
            <a:xfrm>
              <a:off x="6637" y="30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8" name="pt3827"/>
            <p:cNvSpPr/>
            <p:nvPr/>
          </p:nvSpPr>
          <p:spPr>
            <a:xfrm>
              <a:off x="4021" y="21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9" name="pt3828"/>
            <p:cNvSpPr/>
            <p:nvPr/>
          </p:nvSpPr>
          <p:spPr>
            <a:xfrm>
              <a:off x="6975" y="31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0" name="pt3829"/>
            <p:cNvSpPr/>
            <p:nvPr/>
          </p:nvSpPr>
          <p:spPr>
            <a:xfrm>
              <a:off x="6639" y="33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1" name="pt3830"/>
            <p:cNvSpPr/>
            <p:nvPr/>
          </p:nvSpPr>
          <p:spPr>
            <a:xfrm>
              <a:off x="5609" y="31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2" name="pt3831"/>
            <p:cNvSpPr/>
            <p:nvPr/>
          </p:nvSpPr>
          <p:spPr>
            <a:xfrm>
              <a:off x="3300" y="21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3" name="pt3832"/>
            <p:cNvSpPr/>
            <p:nvPr/>
          </p:nvSpPr>
          <p:spPr>
            <a:xfrm>
              <a:off x="8458" y="32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4" name="pt3833"/>
            <p:cNvSpPr/>
            <p:nvPr/>
          </p:nvSpPr>
          <p:spPr>
            <a:xfrm>
              <a:off x="4029" y="21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5" name="pt3834"/>
            <p:cNvSpPr/>
            <p:nvPr/>
          </p:nvSpPr>
          <p:spPr>
            <a:xfrm>
              <a:off x="7312" y="33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6" name="pt3835"/>
            <p:cNvSpPr/>
            <p:nvPr/>
          </p:nvSpPr>
          <p:spPr>
            <a:xfrm>
              <a:off x="3927" y="22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7" name="pt3836"/>
            <p:cNvSpPr/>
            <p:nvPr/>
          </p:nvSpPr>
          <p:spPr>
            <a:xfrm>
              <a:off x="6026" y="30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8" name="pt3837"/>
            <p:cNvSpPr/>
            <p:nvPr/>
          </p:nvSpPr>
          <p:spPr>
            <a:xfrm>
              <a:off x="6766" y="325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9" name="pt3838"/>
            <p:cNvSpPr/>
            <p:nvPr/>
          </p:nvSpPr>
          <p:spPr>
            <a:xfrm>
              <a:off x="4054" y="22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0" name="pt3839"/>
            <p:cNvSpPr/>
            <p:nvPr/>
          </p:nvSpPr>
          <p:spPr>
            <a:xfrm>
              <a:off x="4053" y="22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1" name="pt3840"/>
            <p:cNvSpPr/>
            <p:nvPr/>
          </p:nvSpPr>
          <p:spPr>
            <a:xfrm>
              <a:off x="5289" y="30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2" name="pt3841"/>
            <p:cNvSpPr/>
            <p:nvPr/>
          </p:nvSpPr>
          <p:spPr>
            <a:xfrm>
              <a:off x="6734" y="32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3" name="pt3842"/>
            <p:cNvSpPr/>
            <p:nvPr/>
          </p:nvSpPr>
          <p:spPr>
            <a:xfrm>
              <a:off x="8068" y="350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4" name="pt3843"/>
            <p:cNvSpPr/>
            <p:nvPr/>
          </p:nvSpPr>
          <p:spPr>
            <a:xfrm>
              <a:off x="4008" y="21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5" name="pt3844"/>
            <p:cNvSpPr/>
            <p:nvPr/>
          </p:nvSpPr>
          <p:spPr>
            <a:xfrm>
              <a:off x="4894" y="32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6" name="pt3845"/>
            <p:cNvSpPr/>
            <p:nvPr/>
          </p:nvSpPr>
          <p:spPr>
            <a:xfrm>
              <a:off x="6048" y="31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7" name="pt3846"/>
            <p:cNvSpPr/>
            <p:nvPr/>
          </p:nvSpPr>
          <p:spPr>
            <a:xfrm>
              <a:off x="4190" y="32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8" name="pt3847"/>
            <p:cNvSpPr/>
            <p:nvPr/>
          </p:nvSpPr>
          <p:spPr>
            <a:xfrm>
              <a:off x="3859" y="22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9" name="pt3848"/>
            <p:cNvSpPr/>
            <p:nvPr/>
          </p:nvSpPr>
          <p:spPr>
            <a:xfrm>
              <a:off x="6597" y="30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0" name="pt3849"/>
            <p:cNvSpPr/>
            <p:nvPr/>
          </p:nvSpPr>
          <p:spPr>
            <a:xfrm>
              <a:off x="7700" y="32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1" name="pt3850"/>
            <p:cNvSpPr/>
            <p:nvPr/>
          </p:nvSpPr>
          <p:spPr>
            <a:xfrm>
              <a:off x="8380" y="31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2" name="pt3851"/>
            <p:cNvSpPr/>
            <p:nvPr/>
          </p:nvSpPr>
          <p:spPr>
            <a:xfrm>
              <a:off x="3969" y="23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3" name="pt3852"/>
            <p:cNvSpPr/>
            <p:nvPr/>
          </p:nvSpPr>
          <p:spPr>
            <a:xfrm>
              <a:off x="6123" y="32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4" name="pt3853"/>
            <p:cNvSpPr/>
            <p:nvPr/>
          </p:nvSpPr>
          <p:spPr>
            <a:xfrm>
              <a:off x="4062" y="21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5" name="pt3854"/>
            <p:cNvSpPr/>
            <p:nvPr/>
          </p:nvSpPr>
          <p:spPr>
            <a:xfrm>
              <a:off x="5047" y="31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6" name="pt3855"/>
            <p:cNvSpPr/>
            <p:nvPr/>
          </p:nvSpPr>
          <p:spPr>
            <a:xfrm>
              <a:off x="4862" y="31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7" name="pt3856"/>
            <p:cNvSpPr/>
            <p:nvPr/>
          </p:nvSpPr>
          <p:spPr>
            <a:xfrm>
              <a:off x="5836" y="31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8" name="pt3857"/>
            <p:cNvSpPr/>
            <p:nvPr/>
          </p:nvSpPr>
          <p:spPr>
            <a:xfrm>
              <a:off x="4064" y="22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9" name="pt3858"/>
            <p:cNvSpPr/>
            <p:nvPr/>
          </p:nvSpPr>
          <p:spPr>
            <a:xfrm>
              <a:off x="9008" y="36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0" name="pt3859"/>
            <p:cNvSpPr/>
            <p:nvPr/>
          </p:nvSpPr>
          <p:spPr>
            <a:xfrm>
              <a:off x="3909" y="22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1" name="pt3860"/>
            <p:cNvSpPr/>
            <p:nvPr/>
          </p:nvSpPr>
          <p:spPr>
            <a:xfrm>
              <a:off x="3887" y="21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2" name="pt3861"/>
            <p:cNvSpPr/>
            <p:nvPr/>
          </p:nvSpPr>
          <p:spPr>
            <a:xfrm>
              <a:off x="3963" y="23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3" name="pt3862"/>
            <p:cNvSpPr/>
            <p:nvPr/>
          </p:nvSpPr>
          <p:spPr>
            <a:xfrm>
              <a:off x="3841" y="22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4" name="pt3863"/>
            <p:cNvSpPr/>
            <p:nvPr/>
          </p:nvSpPr>
          <p:spPr>
            <a:xfrm>
              <a:off x="5177" y="30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5" name="pt3864"/>
            <p:cNvSpPr/>
            <p:nvPr/>
          </p:nvSpPr>
          <p:spPr>
            <a:xfrm>
              <a:off x="3963" y="23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6" name="pt3865"/>
            <p:cNvSpPr/>
            <p:nvPr/>
          </p:nvSpPr>
          <p:spPr>
            <a:xfrm>
              <a:off x="4094" y="22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7" name="pt3866"/>
            <p:cNvSpPr/>
            <p:nvPr/>
          </p:nvSpPr>
          <p:spPr>
            <a:xfrm>
              <a:off x="4001" y="22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8" name="pt3867"/>
            <p:cNvSpPr/>
            <p:nvPr/>
          </p:nvSpPr>
          <p:spPr>
            <a:xfrm>
              <a:off x="4040" y="22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9" name="pt3868"/>
            <p:cNvSpPr/>
            <p:nvPr/>
          </p:nvSpPr>
          <p:spPr>
            <a:xfrm>
              <a:off x="9020" y="37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0" name="pt3869"/>
            <p:cNvSpPr/>
            <p:nvPr/>
          </p:nvSpPr>
          <p:spPr>
            <a:xfrm>
              <a:off x="4082" y="22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1" name="pt3870"/>
            <p:cNvSpPr/>
            <p:nvPr/>
          </p:nvSpPr>
          <p:spPr>
            <a:xfrm>
              <a:off x="3829" y="23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2" name="pt3871"/>
            <p:cNvSpPr/>
            <p:nvPr/>
          </p:nvSpPr>
          <p:spPr>
            <a:xfrm>
              <a:off x="3849" y="22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3" name="pt3872"/>
            <p:cNvSpPr/>
            <p:nvPr/>
          </p:nvSpPr>
          <p:spPr>
            <a:xfrm>
              <a:off x="6739" y="32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4" name="pt3873"/>
            <p:cNvSpPr/>
            <p:nvPr/>
          </p:nvSpPr>
          <p:spPr>
            <a:xfrm>
              <a:off x="8970" y="35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5" name="pt3874"/>
            <p:cNvSpPr/>
            <p:nvPr/>
          </p:nvSpPr>
          <p:spPr>
            <a:xfrm>
              <a:off x="3894" y="21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6" name="pt3875"/>
            <p:cNvSpPr/>
            <p:nvPr/>
          </p:nvSpPr>
          <p:spPr>
            <a:xfrm>
              <a:off x="7671" y="33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7" name="pt3876"/>
            <p:cNvSpPr/>
            <p:nvPr/>
          </p:nvSpPr>
          <p:spPr>
            <a:xfrm>
              <a:off x="4071" y="22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8" name="pt3877"/>
            <p:cNvSpPr/>
            <p:nvPr/>
          </p:nvSpPr>
          <p:spPr>
            <a:xfrm>
              <a:off x="3820" y="22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9" name="pt3878"/>
            <p:cNvSpPr/>
            <p:nvPr/>
          </p:nvSpPr>
          <p:spPr>
            <a:xfrm>
              <a:off x="7792" y="31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0" name="pt3879"/>
            <p:cNvSpPr/>
            <p:nvPr/>
          </p:nvSpPr>
          <p:spPr>
            <a:xfrm>
              <a:off x="4772" y="32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1" name="pt3880"/>
            <p:cNvSpPr/>
            <p:nvPr/>
          </p:nvSpPr>
          <p:spPr>
            <a:xfrm>
              <a:off x="9189" y="37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2" name="pt3881"/>
            <p:cNvSpPr/>
            <p:nvPr/>
          </p:nvSpPr>
          <p:spPr>
            <a:xfrm>
              <a:off x="6763" y="31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3" name="pt3882"/>
            <p:cNvSpPr/>
            <p:nvPr/>
          </p:nvSpPr>
          <p:spPr>
            <a:xfrm>
              <a:off x="3948" y="22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4" name="pt3883"/>
            <p:cNvSpPr/>
            <p:nvPr/>
          </p:nvSpPr>
          <p:spPr>
            <a:xfrm>
              <a:off x="5162" y="30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5" name="pt3884"/>
            <p:cNvSpPr/>
            <p:nvPr/>
          </p:nvSpPr>
          <p:spPr>
            <a:xfrm>
              <a:off x="3993" y="22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6" name="pt3885"/>
            <p:cNvSpPr/>
            <p:nvPr/>
          </p:nvSpPr>
          <p:spPr>
            <a:xfrm>
              <a:off x="3954" y="20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7" name="pt3886"/>
            <p:cNvSpPr/>
            <p:nvPr/>
          </p:nvSpPr>
          <p:spPr>
            <a:xfrm>
              <a:off x="3881" y="21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8" name="pt3887"/>
            <p:cNvSpPr/>
            <p:nvPr/>
          </p:nvSpPr>
          <p:spPr>
            <a:xfrm>
              <a:off x="3837" y="21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9" name="pt3888"/>
            <p:cNvSpPr/>
            <p:nvPr/>
          </p:nvSpPr>
          <p:spPr>
            <a:xfrm>
              <a:off x="7785" y="32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0" name="pt3889"/>
            <p:cNvSpPr/>
            <p:nvPr/>
          </p:nvSpPr>
          <p:spPr>
            <a:xfrm>
              <a:off x="6045" y="30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1" name="pt3890"/>
            <p:cNvSpPr/>
            <p:nvPr/>
          </p:nvSpPr>
          <p:spPr>
            <a:xfrm>
              <a:off x="7968" y="34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2" name="pt3891"/>
            <p:cNvSpPr/>
            <p:nvPr/>
          </p:nvSpPr>
          <p:spPr>
            <a:xfrm>
              <a:off x="5470" y="31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3" name="pt3892"/>
            <p:cNvSpPr/>
            <p:nvPr/>
          </p:nvSpPr>
          <p:spPr>
            <a:xfrm>
              <a:off x="9029" y="37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4" name="pt3893"/>
            <p:cNvSpPr/>
            <p:nvPr/>
          </p:nvSpPr>
          <p:spPr>
            <a:xfrm>
              <a:off x="7189" y="31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5" name="pt3894"/>
            <p:cNvSpPr/>
            <p:nvPr/>
          </p:nvSpPr>
          <p:spPr>
            <a:xfrm>
              <a:off x="4076" y="21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6" name="pt3895"/>
            <p:cNvSpPr/>
            <p:nvPr/>
          </p:nvSpPr>
          <p:spPr>
            <a:xfrm>
              <a:off x="5136" y="31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7" name="pt3896"/>
            <p:cNvSpPr/>
            <p:nvPr/>
          </p:nvSpPr>
          <p:spPr>
            <a:xfrm>
              <a:off x="6777" y="31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8" name="pt3897"/>
            <p:cNvSpPr/>
            <p:nvPr/>
          </p:nvSpPr>
          <p:spPr>
            <a:xfrm>
              <a:off x="4010" y="22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9" name="pt3898"/>
            <p:cNvSpPr/>
            <p:nvPr/>
          </p:nvSpPr>
          <p:spPr>
            <a:xfrm>
              <a:off x="4075" y="21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0" name="pt3899"/>
            <p:cNvSpPr/>
            <p:nvPr/>
          </p:nvSpPr>
          <p:spPr>
            <a:xfrm>
              <a:off x="3843" y="21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1" name="pt3900"/>
            <p:cNvSpPr/>
            <p:nvPr/>
          </p:nvSpPr>
          <p:spPr>
            <a:xfrm>
              <a:off x="3863" y="22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2" name="pt3901"/>
            <p:cNvSpPr/>
            <p:nvPr/>
          </p:nvSpPr>
          <p:spPr>
            <a:xfrm>
              <a:off x="6649" y="32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3" name="pt3902"/>
            <p:cNvSpPr/>
            <p:nvPr/>
          </p:nvSpPr>
          <p:spPr>
            <a:xfrm>
              <a:off x="4040" y="21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4" name="pt3903"/>
            <p:cNvSpPr/>
            <p:nvPr/>
          </p:nvSpPr>
          <p:spPr>
            <a:xfrm>
              <a:off x="3850" y="21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5" name="pt3904"/>
            <p:cNvSpPr/>
            <p:nvPr/>
          </p:nvSpPr>
          <p:spPr>
            <a:xfrm>
              <a:off x="3361" y="22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6" name="pt3905"/>
            <p:cNvSpPr/>
            <p:nvPr/>
          </p:nvSpPr>
          <p:spPr>
            <a:xfrm>
              <a:off x="3864" y="22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7" name="pt3906"/>
            <p:cNvSpPr/>
            <p:nvPr/>
          </p:nvSpPr>
          <p:spPr>
            <a:xfrm>
              <a:off x="3968" y="23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8" name="pt3907"/>
            <p:cNvSpPr/>
            <p:nvPr/>
          </p:nvSpPr>
          <p:spPr>
            <a:xfrm>
              <a:off x="6025" y="30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9" name="pt3908"/>
            <p:cNvSpPr/>
            <p:nvPr/>
          </p:nvSpPr>
          <p:spPr>
            <a:xfrm>
              <a:off x="5135" y="31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0" name="pt3909"/>
            <p:cNvSpPr/>
            <p:nvPr/>
          </p:nvSpPr>
          <p:spPr>
            <a:xfrm>
              <a:off x="3878" y="22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1" name="pt3910"/>
            <p:cNvSpPr/>
            <p:nvPr/>
          </p:nvSpPr>
          <p:spPr>
            <a:xfrm>
              <a:off x="4026" y="234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2" name="pt3911"/>
            <p:cNvSpPr/>
            <p:nvPr/>
          </p:nvSpPr>
          <p:spPr>
            <a:xfrm>
              <a:off x="3854" y="23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3" name="pt3912"/>
            <p:cNvSpPr/>
            <p:nvPr/>
          </p:nvSpPr>
          <p:spPr>
            <a:xfrm>
              <a:off x="4016" y="22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4" name="pt3913"/>
            <p:cNvSpPr/>
            <p:nvPr/>
          </p:nvSpPr>
          <p:spPr>
            <a:xfrm>
              <a:off x="3871" y="21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5" name="pt3914"/>
            <p:cNvSpPr/>
            <p:nvPr/>
          </p:nvSpPr>
          <p:spPr>
            <a:xfrm>
              <a:off x="5140" y="31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6" name="pt3915"/>
            <p:cNvSpPr/>
            <p:nvPr/>
          </p:nvSpPr>
          <p:spPr>
            <a:xfrm>
              <a:off x="9507" y="36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7" name="pt3916"/>
            <p:cNvSpPr/>
            <p:nvPr/>
          </p:nvSpPr>
          <p:spPr>
            <a:xfrm>
              <a:off x="5743" y="32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8" name="pt3917"/>
            <p:cNvSpPr/>
            <p:nvPr/>
          </p:nvSpPr>
          <p:spPr>
            <a:xfrm>
              <a:off x="3854" y="22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9" name="pt3918"/>
            <p:cNvSpPr/>
            <p:nvPr/>
          </p:nvSpPr>
          <p:spPr>
            <a:xfrm>
              <a:off x="4032" y="22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0" name="pt3919"/>
            <p:cNvSpPr/>
            <p:nvPr/>
          </p:nvSpPr>
          <p:spPr>
            <a:xfrm>
              <a:off x="3286" y="22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1" name="pt3920"/>
            <p:cNvSpPr/>
            <p:nvPr/>
          </p:nvSpPr>
          <p:spPr>
            <a:xfrm>
              <a:off x="4104" y="21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2" name="pt3921"/>
            <p:cNvSpPr/>
            <p:nvPr/>
          </p:nvSpPr>
          <p:spPr>
            <a:xfrm>
              <a:off x="3951" y="21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3" name="pt3922"/>
            <p:cNvSpPr/>
            <p:nvPr/>
          </p:nvSpPr>
          <p:spPr>
            <a:xfrm>
              <a:off x="3814" y="22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4" name="pt3923"/>
            <p:cNvSpPr/>
            <p:nvPr/>
          </p:nvSpPr>
          <p:spPr>
            <a:xfrm>
              <a:off x="3896" y="22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5" name="pt3924"/>
            <p:cNvSpPr/>
            <p:nvPr/>
          </p:nvSpPr>
          <p:spPr>
            <a:xfrm>
              <a:off x="6558" y="30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6" name="pt3925"/>
            <p:cNvSpPr/>
            <p:nvPr/>
          </p:nvSpPr>
          <p:spPr>
            <a:xfrm>
              <a:off x="3913" y="22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7" name="pt3926"/>
            <p:cNvSpPr/>
            <p:nvPr/>
          </p:nvSpPr>
          <p:spPr>
            <a:xfrm>
              <a:off x="5301" y="34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8" name="pt3927"/>
            <p:cNvSpPr/>
            <p:nvPr/>
          </p:nvSpPr>
          <p:spPr>
            <a:xfrm>
              <a:off x="7779" y="32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9" name="pt3928"/>
            <p:cNvSpPr/>
            <p:nvPr/>
          </p:nvSpPr>
          <p:spPr>
            <a:xfrm>
              <a:off x="6964" y="31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0" name="pt3929"/>
            <p:cNvSpPr/>
            <p:nvPr/>
          </p:nvSpPr>
          <p:spPr>
            <a:xfrm>
              <a:off x="3994" y="22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1" name="pt3930"/>
            <p:cNvSpPr/>
            <p:nvPr/>
          </p:nvSpPr>
          <p:spPr>
            <a:xfrm>
              <a:off x="4075" y="228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2" name="pt3931"/>
            <p:cNvSpPr/>
            <p:nvPr/>
          </p:nvSpPr>
          <p:spPr>
            <a:xfrm>
              <a:off x="6265" y="33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3" name="pt3932"/>
            <p:cNvSpPr/>
            <p:nvPr/>
          </p:nvSpPr>
          <p:spPr>
            <a:xfrm>
              <a:off x="6672" y="31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4" name="pt3933"/>
            <p:cNvSpPr/>
            <p:nvPr/>
          </p:nvSpPr>
          <p:spPr>
            <a:xfrm>
              <a:off x="6671" y="30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5" name="pt3934"/>
            <p:cNvSpPr/>
            <p:nvPr/>
          </p:nvSpPr>
          <p:spPr>
            <a:xfrm>
              <a:off x="7777" y="33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6" name="pt3935"/>
            <p:cNvSpPr/>
            <p:nvPr/>
          </p:nvSpPr>
          <p:spPr>
            <a:xfrm>
              <a:off x="6582" y="31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7" name="pt3936"/>
            <p:cNvSpPr/>
            <p:nvPr/>
          </p:nvSpPr>
          <p:spPr>
            <a:xfrm>
              <a:off x="8433" y="35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8" name="pt3937"/>
            <p:cNvSpPr/>
            <p:nvPr/>
          </p:nvSpPr>
          <p:spPr>
            <a:xfrm>
              <a:off x="3784" y="24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9" name="pt3938"/>
            <p:cNvSpPr/>
            <p:nvPr/>
          </p:nvSpPr>
          <p:spPr>
            <a:xfrm>
              <a:off x="5141" y="31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0" name="pt3939"/>
            <p:cNvSpPr/>
            <p:nvPr/>
          </p:nvSpPr>
          <p:spPr>
            <a:xfrm>
              <a:off x="7420" y="32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1" name="pt3940"/>
            <p:cNvSpPr/>
            <p:nvPr/>
          </p:nvSpPr>
          <p:spPr>
            <a:xfrm>
              <a:off x="3911" y="22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2" name="pt3941"/>
            <p:cNvSpPr/>
            <p:nvPr/>
          </p:nvSpPr>
          <p:spPr>
            <a:xfrm>
              <a:off x="3737" y="22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3" name="pt3942"/>
            <p:cNvSpPr/>
            <p:nvPr/>
          </p:nvSpPr>
          <p:spPr>
            <a:xfrm>
              <a:off x="4757" y="31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4" name="pt3943"/>
            <p:cNvSpPr/>
            <p:nvPr/>
          </p:nvSpPr>
          <p:spPr>
            <a:xfrm>
              <a:off x="3353" y="21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5" name="pt3944"/>
            <p:cNvSpPr/>
            <p:nvPr/>
          </p:nvSpPr>
          <p:spPr>
            <a:xfrm>
              <a:off x="3760" y="22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6" name="pt3945"/>
            <p:cNvSpPr/>
            <p:nvPr/>
          </p:nvSpPr>
          <p:spPr>
            <a:xfrm>
              <a:off x="4755" y="30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7" name="pt3946"/>
            <p:cNvSpPr/>
            <p:nvPr/>
          </p:nvSpPr>
          <p:spPr>
            <a:xfrm>
              <a:off x="5910" y="31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8" name="pt3947"/>
            <p:cNvSpPr/>
            <p:nvPr/>
          </p:nvSpPr>
          <p:spPr>
            <a:xfrm>
              <a:off x="3799" y="22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9" name="pt3948"/>
            <p:cNvSpPr/>
            <p:nvPr/>
          </p:nvSpPr>
          <p:spPr>
            <a:xfrm>
              <a:off x="3952" y="21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0" name="pt3949"/>
            <p:cNvSpPr/>
            <p:nvPr/>
          </p:nvSpPr>
          <p:spPr>
            <a:xfrm>
              <a:off x="5166" y="30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1" name="pt3950"/>
            <p:cNvSpPr/>
            <p:nvPr/>
          </p:nvSpPr>
          <p:spPr>
            <a:xfrm>
              <a:off x="5033" y="32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2" name="pt3951"/>
            <p:cNvSpPr/>
            <p:nvPr/>
          </p:nvSpPr>
          <p:spPr>
            <a:xfrm>
              <a:off x="6075" y="30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3" name="pt3952"/>
            <p:cNvSpPr/>
            <p:nvPr/>
          </p:nvSpPr>
          <p:spPr>
            <a:xfrm>
              <a:off x="5489" y="32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4" name="pt3953"/>
            <p:cNvSpPr/>
            <p:nvPr/>
          </p:nvSpPr>
          <p:spPr>
            <a:xfrm>
              <a:off x="4767" y="31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5" name="pt3954"/>
            <p:cNvSpPr/>
            <p:nvPr/>
          </p:nvSpPr>
          <p:spPr>
            <a:xfrm>
              <a:off x="6615" y="34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6" name="pt3955"/>
            <p:cNvSpPr/>
            <p:nvPr/>
          </p:nvSpPr>
          <p:spPr>
            <a:xfrm>
              <a:off x="7509" y="32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7" name="pt3956"/>
            <p:cNvSpPr/>
            <p:nvPr/>
          </p:nvSpPr>
          <p:spPr>
            <a:xfrm>
              <a:off x="4010" y="22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8" name="pt3957"/>
            <p:cNvSpPr/>
            <p:nvPr/>
          </p:nvSpPr>
          <p:spPr>
            <a:xfrm>
              <a:off x="4806" y="32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9" name="pt3958"/>
            <p:cNvSpPr/>
            <p:nvPr/>
          </p:nvSpPr>
          <p:spPr>
            <a:xfrm>
              <a:off x="3830" y="22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0" name="pt3959"/>
            <p:cNvSpPr/>
            <p:nvPr/>
          </p:nvSpPr>
          <p:spPr>
            <a:xfrm>
              <a:off x="3952" y="21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1" name="pt3960"/>
            <p:cNvSpPr/>
            <p:nvPr/>
          </p:nvSpPr>
          <p:spPr>
            <a:xfrm>
              <a:off x="5279" y="30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2" name="pt3961"/>
            <p:cNvSpPr/>
            <p:nvPr/>
          </p:nvSpPr>
          <p:spPr>
            <a:xfrm>
              <a:off x="3952" y="21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3" name="pt3962"/>
            <p:cNvSpPr/>
            <p:nvPr/>
          </p:nvSpPr>
          <p:spPr>
            <a:xfrm>
              <a:off x="6045" y="31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4" name="pt3963"/>
            <p:cNvSpPr/>
            <p:nvPr/>
          </p:nvSpPr>
          <p:spPr>
            <a:xfrm>
              <a:off x="8895" y="34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5" name="pt3964"/>
            <p:cNvSpPr/>
            <p:nvPr/>
          </p:nvSpPr>
          <p:spPr>
            <a:xfrm>
              <a:off x="5269" y="30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6" name="pt3965"/>
            <p:cNvSpPr/>
            <p:nvPr/>
          </p:nvSpPr>
          <p:spPr>
            <a:xfrm>
              <a:off x="5156" y="31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7" name="pt3966"/>
            <p:cNvSpPr/>
            <p:nvPr/>
          </p:nvSpPr>
          <p:spPr>
            <a:xfrm>
              <a:off x="3823" y="22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8" name="pt3967"/>
            <p:cNvSpPr/>
            <p:nvPr/>
          </p:nvSpPr>
          <p:spPr>
            <a:xfrm>
              <a:off x="9356" y="36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9" name="pt3968"/>
            <p:cNvSpPr/>
            <p:nvPr/>
          </p:nvSpPr>
          <p:spPr>
            <a:xfrm>
              <a:off x="9349" y="36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0" name="pt3969"/>
            <p:cNvSpPr/>
            <p:nvPr/>
          </p:nvSpPr>
          <p:spPr>
            <a:xfrm>
              <a:off x="6306" y="30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1" name="pt3970"/>
            <p:cNvSpPr/>
            <p:nvPr/>
          </p:nvSpPr>
          <p:spPr>
            <a:xfrm>
              <a:off x="7181" y="30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2" name="pt3971"/>
            <p:cNvSpPr/>
            <p:nvPr/>
          </p:nvSpPr>
          <p:spPr>
            <a:xfrm>
              <a:off x="5275" y="30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3" name="pt3972"/>
            <p:cNvSpPr/>
            <p:nvPr/>
          </p:nvSpPr>
          <p:spPr>
            <a:xfrm>
              <a:off x="4042" y="23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4" name="pt3973"/>
            <p:cNvSpPr/>
            <p:nvPr/>
          </p:nvSpPr>
          <p:spPr>
            <a:xfrm>
              <a:off x="9050" y="34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5" name="pt3974"/>
            <p:cNvSpPr/>
            <p:nvPr/>
          </p:nvSpPr>
          <p:spPr>
            <a:xfrm>
              <a:off x="6963" y="30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6" name="pt3975"/>
            <p:cNvSpPr/>
            <p:nvPr/>
          </p:nvSpPr>
          <p:spPr>
            <a:xfrm>
              <a:off x="9022" y="35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7" name="pt3976"/>
            <p:cNvSpPr/>
            <p:nvPr/>
          </p:nvSpPr>
          <p:spPr>
            <a:xfrm>
              <a:off x="3985" y="22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8" name="pt3977"/>
            <p:cNvSpPr/>
            <p:nvPr/>
          </p:nvSpPr>
          <p:spPr>
            <a:xfrm>
              <a:off x="4057" y="22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9" name="pt3978"/>
            <p:cNvSpPr/>
            <p:nvPr/>
          </p:nvSpPr>
          <p:spPr>
            <a:xfrm>
              <a:off x="3903" y="22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0" name="pt3979"/>
            <p:cNvSpPr/>
            <p:nvPr/>
          </p:nvSpPr>
          <p:spPr>
            <a:xfrm>
              <a:off x="6843" y="31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1" name="pt3980"/>
            <p:cNvSpPr/>
            <p:nvPr/>
          </p:nvSpPr>
          <p:spPr>
            <a:xfrm>
              <a:off x="3951" y="22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2" name="pt3981"/>
            <p:cNvSpPr/>
            <p:nvPr/>
          </p:nvSpPr>
          <p:spPr>
            <a:xfrm>
              <a:off x="5629" y="31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3" name="pt3982"/>
            <p:cNvSpPr/>
            <p:nvPr/>
          </p:nvSpPr>
          <p:spPr>
            <a:xfrm>
              <a:off x="6028" y="30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4" name="pt3983"/>
            <p:cNvSpPr/>
            <p:nvPr/>
          </p:nvSpPr>
          <p:spPr>
            <a:xfrm>
              <a:off x="3932" y="22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5" name="pt3984"/>
            <p:cNvSpPr/>
            <p:nvPr/>
          </p:nvSpPr>
          <p:spPr>
            <a:xfrm>
              <a:off x="3214" y="19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6" name="pt3985"/>
            <p:cNvSpPr/>
            <p:nvPr/>
          </p:nvSpPr>
          <p:spPr>
            <a:xfrm>
              <a:off x="3845" y="21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7" name="pt3986"/>
            <p:cNvSpPr/>
            <p:nvPr/>
          </p:nvSpPr>
          <p:spPr>
            <a:xfrm>
              <a:off x="3971" y="22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8" name="pt3987"/>
            <p:cNvSpPr/>
            <p:nvPr/>
          </p:nvSpPr>
          <p:spPr>
            <a:xfrm>
              <a:off x="3356" y="22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9" name="pt3988"/>
            <p:cNvSpPr/>
            <p:nvPr/>
          </p:nvSpPr>
          <p:spPr>
            <a:xfrm>
              <a:off x="5281" y="30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0" name="pt3989"/>
            <p:cNvSpPr/>
            <p:nvPr/>
          </p:nvSpPr>
          <p:spPr>
            <a:xfrm>
              <a:off x="4011" y="22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1" name="pt3990"/>
            <p:cNvSpPr/>
            <p:nvPr/>
          </p:nvSpPr>
          <p:spPr>
            <a:xfrm>
              <a:off x="6494" y="35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2" name="pt3991"/>
            <p:cNvSpPr/>
            <p:nvPr/>
          </p:nvSpPr>
          <p:spPr>
            <a:xfrm>
              <a:off x="3846" y="22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3" name="pt3992"/>
            <p:cNvSpPr/>
            <p:nvPr/>
          </p:nvSpPr>
          <p:spPr>
            <a:xfrm>
              <a:off x="7519" y="31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4" name="pt3993"/>
            <p:cNvSpPr/>
            <p:nvPr/>
          </p:nvSpPr>
          <p:spPr>
            <a:xfrm>
              <a:off x="3871" y="21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5" name="pt3994"/>
            <p:cNvSpPr/>
            <p:nvPr/>
          </p:nvSpPr>
          <p:spPr>
            <a:xfrm>
              <a:off x="3980" y="22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6" name="pt3995"/>
            <p:cNvSpPr/>
            <p:nvPr/>
          </p:nvSpPr>
          <p:spPr>
            <a:xfrm>
              <a:off x="3246" y="23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7" name="pt3996"/>
            <p:cNvSpPr/>
            <p:nvPr/>
          </p:nvSpPr>
          <p:spPr>
            <a:xfrm>
              <a:off x="7516" y="32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8" name="pt3997"/>
            <p:cNvSpPr/>
            <p:nvPr/>
          </p:nvSpPr>
          <p:spPr>
            <a:xfrm>
              <a:off x="5282" y="30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9" name="pt3998"/>
            <p:cNvSpPr/>
            <p:nvPr/>
          </p:nvSpPr>
          <p:spPr>
            <a:xfrm>
              <a:off x="3982" y="22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0" name="pt3999"/>
            <p:cNvSpPr/>
            <p:nvPr/>
          </p:nvSpPr>
          <p:spPr>
            <a:xfrm>
              <a:off x="5589" y="32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1" name="pt4000"/>
            <p:cNvSpPr/>
            <p:nvPr/>
          </p:nvSpPr>
          <p:spPr>
            <a:xfrm>
              <a:off x="3910" y="21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2" name="pt4001"/>
            <p:cNvSpPr/>
            <p:nvPr/>
          </p:nvSpPr>
          <p:spPr>
            <a:xfrm>
              <a:off x="4741" y="32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3" name="pt4002"/>
            <p:cNvSpPr/>
            <p:nvPr/>
          </p:nvSpPr>
          <p:spPr>
            <a:xfrm>
              <a:off x="4036" y="22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4" name="pt4003"/>
            <p:cNvSpPr/>
            <p:nvPr/>
          </p:nvSpPr>
          <p:spPr>
            <a:xfrm>
              <a:off x="8642" y="37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5" name="pt4004"/>
            <p:cNvSpPr/>
            <p:nvPr/>
          </p:nvSpPr>
          <p:spPr>
            <a:xfrm>
              <a:off x="5370" y="30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6" name="pt4005"/>
            <p:cNvSpPr/>
            <p:nvPr/>
          </p:nvSpPr>
          <p:spPr>
            <a:xfrm>
              <a:off x="3951" y="21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7" name="pt4006"/>
            <p:cNvSpPr/>
            <p:nvPr/>
          </p:nvSpPr>
          <p:spPr>
            <a:xfrm>
              <a:off x="4014" y="21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8" name="pt4007"/>
            <p:cNvSpPr/>
            <p:nvPr/>
          </p:nvSpPr>
          <p:spPr>
            <a:xfrm>
              <a:off x="8520" y="34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9" name="pt4008"/>
            <p:cNvSpPr/>
            <p:nvPr/>
          </p:nvSpPr>
          <p:spPr>
            <a:xfrm>
              <a:off x="3918" y="21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0" name="pt4009"/>
            <p:cNvSpPr/>
            <p:nvPr/>
          </p:nvSpPr>
          <p:spPr>
            <a:xfrm>
              <a:off x="4013" y="22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1" name="pt4010"/>
            <p:cNvSpPr/>
            <p:nvPr/>
          </p:nvSpPr>
          <p:spPr>
            <a:xfrm>
              <a:off x="9264" y="34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2" name="pt4011"/>
            <p:cNvSpPr/>
            <p:nvPr/>
          </p:nvSpPr>
          <p:spPr>
            <a:xfrm>
              <a:off x="3785" y="22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3" name="pt4012"/>
            <p:cNvSpPr/>
            <p:nvPr/>
          </p:nvSpPr>
          <p:spPr>
            <a:xfrm>
              <a:off x="6855" y="318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4" name="pt4013"/>
            <p:cNvSpPr/>
            <p:nvPr/>
          </p:nvSpPr>
          <p:spPr>
            <a:xfrm>
              <a:off x="8660" y="35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5" name="pt4014"/>
            <p:cNvSpPr/>
            <p:nvPr/>
          </p:nvSpPr>
          <p:spPr>
            <a:xfrm>
              <a:off x="3943" y="23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6" name="pt4015"/>
            <p:cNvSpPr/>
            <p:nvPr/>
          </p:nvSpPr>
          <p:spPr>
            <a:xfrm>
              <a:off x="3935" y="22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7" name="pt4016"/>
            <p:cNvSpPr/>
            <p:nvPr/>
          </p:nvSpPr>
          <p:spPr>
            <a:xfrm>
              <a:off x="3858" y="21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8" name="pt4017"/>
            <p:cNvSpPr/>
            <p:nvPr/>
          </p:nvSpPr>
          <p:spPr>
            <a:xfrm>
              <a:off x="3860" y="22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9" name="pt4018"/>
            <p:cNvSpPr/>
            <p:nvPr/>
          </p:nvSpPr>
          <p:spPr>
            <a:xfrm>
              <a:off x="6887" y="30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0" name="pt4019"/>
            <p:cNvSpPr/>
            <p:nvPr/>
          </p:nvSpPr>
          <p:spPr>
            <a:xfrm>
              <a:off x="3928" y="21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1" name="pt4020"/>
            <p:cNvSpPr/>
            <p:nvPr/>
          </p:nvSpPr>
          <p:spPr>
            <a:xfrm>
              <a:off x="6600" y="33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2" name="pt4021"/>
            <p:cNvSpPr/>
            <p:nvPr/>
          </p:nvSpPr>
          <p:spPr>
            <a:xfrm>
              <a:off x="6734" y="32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3" name="pt4022"/>
            <p:cNvSpPr/>
            <p:nvPr/>
          </p:nvSpPr>
          <p:spPr>
            <a:xfrm>
              <a:off x="7209" y="33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4" name="pt4023"/>
            <p:cNvSpPr/>
            <p:nvPr/>
          </p:nvSpPr>
          <p:spPr>
            <a:xfrm>
              <a:off x="3905" y="22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5" name="pt4024"/>
            <p:cNvSpPr/>
            <p:nvPr/>
          </p:nvSpPr>
          <p:spPr>
            <a:xfrm>
              <a:off x="3843" y="22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6" name="pt4025"/>
            <p:cNvSpPr/>
            <p:nvPr/>
          </p:nvSpPr>
          <p:spPr>
            <a:xfrm>
              <a:off x="5599" y="31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7" name="pt4026"/>
            <p:cNvSpPr/>
            <p:nvPr/>
          </p:nvSpPr>
          <p:spPr>
            <a:xfrm>
              <a:off x="4571" y="32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8" name="pt4027"/>
            <p:cNvSpPr/>
            <p:nvPr/>
          </p:nvSpPr>
          <p:spPr>
            <a:xfrm>
              <a:off x="6978" y="31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9" name="pt4028"/>
            <p:cNvSpPr/>
            <p:nvPr/>
          </p:nvSpPr>
          <p:spPr>
            <a:xfrm>
              <a:off x="6630" y="33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0" name="pt4029"/>
            <p:cNvSpPr/>
            <p:nvPr/>
          </p:nvSpPr>
          <p:spPr>
            <a:xfrm>
              <a:off x="3890" y="21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1" name="pt4030"/>
            <p:cNvSpPr/>
            <p:nvPr/>
          </p:nvSpPr>
          <p:spPr>
            <a:xfrm>
              <a:off x="3778" y="20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2" name="pt4031"/>
            <p:cNvSpPr/>
            <p:nvPr/>
          </p:nvSpPr>
          <p:spPr>
            <a:xfrm>
              <a:off x="3838" y="22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3" name="pt4032"/>
            <p:cNvSpPr/>
            <p:nvPr/>
          </p:nvSpPr>
          <p:spPr>
            <a:xfrm>
              <a:off x="3783" y="22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4" name="pt4033"/>
            <p:cNvSpPr/>
            <p:nvPr/>
          </p:nvSpPr>
          <p:spPr>
            <a:xfrm>
              <a:off x="3849" y="21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5" name="pt4034"/>
            <p:cNvSpPr/>
            <p:nvPr/>
          </p:nvSpPr>
          <p:spPr>
            <a:xfrm>
              <a:off x="4751" y="31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6" name="pt4035"/>
            <p:cNvSpPr/>
            <p:nvPr/>
          </p:nvSpPr>
          <p:spPr>
            <a:xfrm>
              <a:off x="3914" y="22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7" name="pt4036"/>
            <p:cNvSpPr/>
            <p:nvPr/>
          </p:nvSpPr>
          <p:spPr>
            <a:xfrm>
              <a:off x="4731" y="31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8" name="pt4037"/>
            <p:cNvSpPr/>
            <p:nvPr/>
          </p:nvSpPr>
          <p:spPr>
            <a:xfrm>
              <a:off x="6039" y="30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9" name="pt4038"/>
            <p:cNvSpPr/>
            <p:nvPr/>
          </p:nvSpPr>
          <p:spPr>
            <a:xfrm>
              <a:off x="3920" y="21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0" name="pt4039"/>
            <p:cNvSpPr/>
            <p:nvPr/>
          </p:nvSpPr>
          <p:spPr>
            <a:xfrm>
              <a:off x="7323" y="33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1" name="pt4040"/>
            <p:cNvSpPr/>
            <p:nvPr/>
          </p:nvSpPr>
          <p:spPr>
            <a:xfrm>
              <a:off x="6497" y="30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2" name="pt4041"/>
            <p:cNvSpPr/>
            <p:nvPr/>
          </p:nvSpPr>
          <p:spPr>
            <a:xfrm>
              <a:off x="6019" y="30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3" name="pt4042"/>
            <p:cNvSpPr/>
            <p:nvPr/>
          </p:nvSpPr>
          <p:spPr>
            <a:xfrm>
              <a:off x="3880" y="22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4" name="pt4043"/>
            <p:cNvSpPr/>
            <p:nvPr/>
          </p:nvSpPr>
          <p:spPr>
            <a:xfrm>
              <a:off x="6675" y="317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5" name="pt4044"/>
            <p:cNvSpPr/>
            <p:nvPr/>
          </p:nvSpPr>
          <p:spPr>
            <a:xfrm>
              <a:off x="3922" y="21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6" name="pt4045"/>
            <p:cNvSpPr/>
            <p:nvPr/>
          </p:nvSpPr>
          <p:spPr>
            <a:xfrm>
              <a:off x="6720" y="30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7" name="pt4046"/>
            <p:cNvSpPr/>
            <p:nvPr/>
          </p:nvSpPr>
          <p:spPr>
            <a:xfrm>
              <a:off x="7244" y="31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8" name="pt4047"/>
            <p:cNvSpPr/>
            <p:nvPr/>
          </p:nvSpPr>
          <p:spPr>
            <a:xfrm>
              <a:off x="7735" y="34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9" name="pt4048"/>
            <p:cNvSpPr/>
            <p:nvPr/>
          </p:nvSpPr>
          <p:spPr>
            <a:xfrm>
              <a:off x="7430" y="31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0" name="pt4049"/>
            <p:cNvSpPr/>
            <p:nvPr/>
          </p:nvSpPr>
          <p:spPr>
            <a:xfrm>
              <a:off x="3783" y="23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1" name="pt4050"/>
            <p:cNvSpPr/>
            <p:nvPr/>
          </p:nvSpPr>
          <p:spPr>
            <a:xfrm>
              <a:off x="4029" y="23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2" name="pt4051"/>
            <p:cNvSpPr/>
            <p:nvPr/>
          </p:nvSpPr>
          <p:spPr>
            <a:xfrm>
              <a:off x="3950" y="21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3" name="pt4052"/>
            <p:cNvSpPr/>
            <p:nvPr/>
          </p:nvSpPr>
          <p:spPr>
            <a:xfrm>
              <a:off x="8523" y="35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4" name="pt4053"/>
            <p:cNvSpPr/>
            <p:nvPr/>
          </p:nvSpPr>
          <p:spPr>
            <a:xfrm>
              <a:off x="5691" y="32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5" name="pt4054"/>
            <p:cNvSpPr/>
            <p:nvPr/>
          </p:nvSpPr>
          <p:spPr>
            <a:xfrm>
              <a:off x="3961" y="21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6" name="pt4055"/>
            <p:cNvSpPr/>
            <p:nvPr/>
          </p:nvSpPr>
          <p:spPr>
            <a:xfrm>
              <a:off x="3820" y="22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7" name="pt4056"/>
            <p:cNvSpPr/>
            <p:nvPr/>
          </p:nvSpPr>
          <p:spPr>
            <a:xfrm>
              <a:off x="5581" y="31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8" name="pt4057"/>
            <p:cNvSpPr/>
            <p:nvPr/>
          </p:nvSpPr>
          <p:spPr>
            <a:xfrm>
              <a:off x="6725" y="32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9" name="pt4058"/>
            <p:cNvSpPr/>
            <p:nvPr/>
          </p:nvSpPr>
          <p:spPr>
            <a:xfrm>
              <a:off x="7239" y="33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0" name="pt4059"/>
            <p:cNvSpPr/>
            <p:nvPr/>
          </p:nvSpPr>
          <p:spPr>
            <a:xfrm>
              <a:off x="3954" y="23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1" name="pt4060"/>
            <p:cNvSpPr/>
            <p:nvPr/>
          </p:nvSpPr>
          <p:spPr>
            <a:xfrm>
              <a:off x="3996" y="22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2" name="pt4061"/>
            <p:cNvSpPr/>
            <p:nvPr/>
          </p:nvSpPr>
          <p:spPr>
            <a:xfrm>
              <a:off x="6768" y="31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3" name="pt4062"/>
            <p:cNvSpPr/>
            <p:nvPr/>
          </p:nvSpPr>
          <p:spPr>
            <a:xfrm>
              <a:off x="6149" y="30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4" name="pt4063"/>
            <p:cNvSpPr/>
            <p:nvPr/>
          </p:nvSpPr>
          <p:spPr>
            <a:xfrm>
              <a:off x="3969" y="21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5" name="pt4064"/>
            <p:cNvSpPr/>
            <p:nvPr/>
          </p:nvSpPr>
          <p:spPr>
            <a:xfrm>
              <a:off x="7315" y="33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6" name="pt4065"/>
            <p:cNvSpPr/>
            <p:nvPr/>
          </p:nvSpPr>
          <p:spPr>
            <a:xfrm>
              <a:off x="7239" y="31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7" name="pt4066"/>
            <p:cNvSpPr/>
            <p:nvPr/>
          </p:nvSpPr>
          <p:spPr>
            <a:xfrm>
              <a:off x="3945" y="224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8" name="pt4067"/>
            <p:cNvSpPr/>
            <p:nvPr/>
          </p:nvSpPr>
          <p:spPr>
            <a:xfrm>
              <a:off x="3837" y="21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9" name="pt4068"/>
            <p:cNvSpPr/>
            <p:nvPr/>
          </p:nvSpPr>
          <p:spPr>
            <a:xfrm>
              <a:off x="3932" y="22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0" name="pt4069"/>
            <p:cNvSpPr/>
            <p:nvPr/>
          </p:nvSpPr>
          <p:spPr>
            <a:xfrm>
              <a:off x="5621" y="31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1" name="pt4070"/>
            <p:cNvSpPr/>
            <p:nvPr/>
          </p:nvSpPr>
          <p:spPr>
            <a:xfrm>
              <a:off x="4113" y="22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2" name="pt4071"/>
            <p:cNvSpPr/>
            <p:nvPr/>
          </p:nvSpPr>
          <p:spPr>
            <a:xfrm>
              <a:off x="3926" y="22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3" name="pt4072"/>
            <p:cNvSpPr/>
            <p:nvPr/>
          </p:nvSpPr>
          <p:spPr>
            <a:xfrm>
              <a:off x="5165" y="30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4" name="pt4073"/>
            <p:cNvSpPr/>
            <p:nvPr/>
          </p:nvSpPr>
          <p:spPr>
            <a:xfrm>
              <a:off x="7521" y="33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5" name="pt4074"/>
            <p:cNvSpPr/>
            <p:nvPr/>
          </p:nvSpPr>
          <p:spPr>
            <a:xfrm>
              <a:off x="3885" y="23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6" name="pt4075"/>
            <p:cNvSpPr/>
            <p:nvPr/>
          </p:nvSpPr>
          <p:spPr>
            <a:xfrm>
              <a:off x="6852" y="31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7" name="pt4076"/>
            <p:cNvSpPr/>
            <p:nvPr/>
          </p:nvSpPr>
          <p:spPr>
            <a:xfrm>
              <a:off x="6027" y="31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8" name="pt4077"/>
            <p:cNvSpPr/>
            <p:nvPr/>
          </p:nvSpPr>
          <p:spPr>
            <a:xfrm>
              <a:off x="3700" y="21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9" name="pt4078"/>
            <p:cNvSpPr/>
            <p:nvPr/>
          </p:nvSpPr>
          <p:spPr>
            <a:xfrm>
              <a:off x="3856" y="22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0" name="pt4079"/>
            <p:cNvSpPr/>
            <p:nvPr/>
          </p:nvSpPr>
          <p:spPr>
            <a:xfrm>
              <a:off x="3380" y="21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1" name="pt4080"/>
            <p:cNvSpPr/>
            <p:nvPr/>
          </p:nvSpPr>
          <p:spPr>
            <a:xfrm>
              <a:off x="3866" y="21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2" name="pt4081"/>
            <p:cNvSpPr/>
            <p:nvPr/>
          </p:nvSpPr>
          <p:spPr>
            <a:xfrm>
              <a:off x="3277" y="20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3" name="pt4082"/>
            <p:cNvSpPr/>
            <p:nvPr/>
          </p:nvSpPr>
          <p:spPr>
            <a:xfrm>
              <a:off x="4152" y="36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4" name="pt4083"/>
            <p:cNvSpPr/>
            <p:nvPr/>
          </p:nvSpPr>
          <p:spPr>
            <a:xfrm>
              <a:off x="6584" y="31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5" name="pt4084"/>
            <p:cNvSpPr/>
            <p:nvPr/>
          </p:nvSpPr>
          <p:spPr>
            <a:xfrm>
              <a:off x="5170" y="30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6" name="pt4085"/>
            <p:cNvSpPr/>
            <p:nvPr/>
          </p:nvSpPr>
          <p:spPr>
            <a:xfrm>
              <a:off x="9070" y="36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7" name="pt4086"/>
            <p:cNvSpPr/>
            <p:nvPr/>
          </p:nvSpPr>
          <p:spPr>
            <a:xfrm>
              <a:off x="4063" y="22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8" name="pt4087"/>
            <p:cNvSpPr/>
            <p:nvPr/>
          </p:nvSpPr>
          <p:spPr>
            <a:xfrm>
              <a:off x="9139" y="39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9" name="pt4088"/>
            <p:cNvSpPr/>
            <p:nvPr/>
          </p:nvSpPr>
          <p:spPr>
            <a:xfrm>
              <a:off x="6022" y="31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0" name="pt4089"/>
            <p:cNvSpPr/>
            <p:nvPr/>
          </p:nvSpPr>
          <p:spPr>
            <a:xfrm>
              <a:off x="7763" y="34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1" name="pt4090"/>
            <p:cNvSpPr/>
            <p:nvPr/>
          </p:nvSpPr>
          <p:spPr>
            <a:xfrm>
              <a:off x="3912" y="22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2" name="pt4091"/>
            <p:cNvSpPr/>
            <p:nvPr/>
          </p:nvSpPr>
          <p:spPr>
            <a:xfrm>
              <a:off x="3984" y="22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3" name="pt4092"/>
            <p:cNvSpPr/>
            <p:nvPr/>
          </p:nvSpPr>
          <p:spPr>
            <a:xfrm>
              <a:off x="4586" y="31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4" name="pt4093"/>
            <p:cNvSpPr/>
            <p:nvPr/>
          </p:nvSpPr>
          <p:spPr>
            <a:xfrm>
              <a:off x="3968" y="23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5" name="pt4094"/>
            <p:cNvSpPr/>
            <p:nvPr/>
          </p:nvSpPr>
          <p:spPr>
            <a:xfrm>
              <a:off x="5580" y="31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6" name="pt4095"/>
            <p:cNvSpPr/>
            <p:nvPr/>
          </p:nvSpPr>
          <p:spPr>
            <a:xfrm>
              <a:off x="7772" y="33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7" name="pt4096"/>
            <p:cNvSpPr/>
            <p:nvPr/>
          </p:nvSpPr>
          <p:spPr>
            <a:xfrm>
              <a:off x="3809" y="21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8" name="pt4097"/>
            <p:cNvSpPr/>
            <p:nvPr/>
          </p:nvSpPr>
          <p:spPr>
            <a:xfrm>
              <a:off x="3945" y="22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9" name="pt4098"/>
            <p:cNvSpPr/>
            <p:nvPr/>
          </p:nvSpPr>
          <p:spPr>
            <a:xfrm>
              <a:off x="4061" y="22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0" name="pt4099"/>
            <p:cNvSpPr/>
            <p:nvPr/>
          </p:nvSpPr>
          <p:spPr>
            <a:xfrm>
              <a:off x="3975" y="23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1" name="pt4100"/>
            <p:cNvSpPr/>
            <p:nvPr/>
          </p:nvSpPr>
          <p:spPr>
            <a:xfrm>
              <a:off x="4746" y="31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2" name="pt4101"/>
            <p:cNvSpPr/>
            <p:nvPr/>
          </p:nvSpPr>
          <p:spPr>
            <a:xfrm>
              <a:off x="3852" y="22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3" name="pt4102"/>
            <p:cNvSpPr/>
            <p:nvPr/>
          </p:nvSpPr>
          <p:spPr>
            <a:xfrm>
              <a:off x="3728" y="21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4" name="pt4103"/>
            <p:cNvSpPr/>
            <p:nvPr/>
          </p:nvSpPr>
          <p:spPr>
            <a:xfrm>
              <a:off x="6731" y="31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5" name="pt4104"/>
            <p:cNvSpPr/>
            <p:nvPr/>
          </p:nvSpPr>
          <p:spPr>
            <a:xfrm>
              <a:off x="4067" y="22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6" name="pt4105"/>
            <p:cNvSpPr/>
            <p:nvPr/>
          </p:nvSpPr>
          <p:spPr>
            <a:xfrm>
              <a:off x="3995" y="21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7" name="pt4106"/>
            <p:cNvSpPr/>
            <p:nvPr/>
          </p:nvSpPr>
          <p:spPr>
            <a:xfrm>
              <a:off x="6737" y="32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8" name="pt4107"/>
            <p:cNvSpPr/>
            <p:nvPr/>
          </p:nvSpPr>
          <p:spPr>
            <a:xfrm>
              <a:off x="3847" y="22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9" name="pt4108"/>
            <p:cNvSpPr/>
            <p:nvPr/>
          </p:nvSpPr>
          <p:spPr>
            <a:xfrm>
              <a:off x="6046" y="30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0" name="pt4109"/>
            <p:cNvSpPr/>
            <p:nvPr/>
          </p:nvSpPr>
          <p:spPr>
            <a:xfrm>
              <a:off x="3289" y="20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1" name="pt4110"/>
            <p:cNvSpPr/>
            <p:nvPr/>
          </p:nvSpPr>
          <p:spPr>
            <a:xfrm>
              <a:off x="4044" y="22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2" name="pt4111"/>
            <p:cNvSpPr/>
            <p:nvPr/>
          </p:nvSpPr>
          <p:spPr>
            <a:xfrm>
              <a:off x="3936" y="22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3" name="pt4112"/>
            <p:cNvSpPr/>
            <p:nvPr/>
          </p:nvSpPr>
          <p:spPr>
            <a:xfrm>
              <a:off x="5607" y="31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4" name="pt4113"/>
            <p:cNvSpPr/>
            <p:nvPr/>
          </p:nvSpPr>
          <p:spPr>
            <a:xfrm>
              <a:off x="3949" y="22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5" name="pt4114"/>
            <p:cNvSpPr/>
            <p:nvPr/>
          </p:nvSpPr>
          <p:spPr>
            <a:xfrm>
              <a:off x="4036" y="21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6" name="pt4115"/>
            <p:cNvSpPr/>
            <p:nvPr/>
          </p:nvSpPr>
          <p:spPr>
            <a:xfrm>
              <a:off x="6666" y="30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7" name="pt4116"/>
            <p:cNvSpPr/>
            <p:nvPr/>
          </p:nvSpPr>
          <p:spPr>
            <a:xfrm>
              <a:off x="5577" y="32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8" name="pt4117"/>
            <p:cNvSpPr/>
            <p:nvPr/>
          </p:nvSpPr>
          <p:spPr>
            <a:xfrm>
              <a:off x="3835" y="21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9" name="pt4118"/>
            <p:cNvSpPr/>
            <p:nvPr/>
          </p:nvSpPr>
          <p:spPr>
            <a:xfrm>
              <a:off x="3933" y="22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0" name="pt4119"/>
            <p:cNvSpPr/>
            <p:nvPr/>
          </p:nvSpPr>
          <p:spPr>
            <a:xfrm>
              <a:off x="5287" y="31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1" name="pt4120"/>
            <p:cNvSpPr/>
            <p:nvPr/>
          </p:nvSpPr>
          <p:spPr>
            <a:xfrm>
              <a:off x="4988" y="30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2" name="pt4121"/>
            <p:cNvSpPr/>
            <p:nvPr/>
          </p:nvSpPr>
          <p:spPr>
            <a:xfrm>
              <a:off x="3926" y="22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3" name="pt4122"/>
            <p:cNvSpPr/>
            <p:nvPr/>
          </p:nvSpPr>
          <p:spPr>
            <a:xfrm>
              <a:off x="3997" y="22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4" name="pt4123"/>
            <p:cNvSpPr/>
            <p:nvPr/>
          </p:nvSpPr>
          <p:spPr>
            <a:xfrm>
              <a:off x="3734" y="21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5" name="pt4124"/>
            <p:cNvSpPr/>
            <p:nvPr/>
          </p:nvSpPr>
          <p:spPr>
            <a:xfrm>
              <a:off x="5072" y="30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6" name="pt4125"/>
            <p:cNvSpPr/>
            <p:nvPr/>
          </p:nvSpPr>
          <p:spPr>
            <a:xfrm>
              <a:off x="3863" y="22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7" name="pt4126"/>
            <p:cNvSpPr/>
            <p:nvPr/>
          </p:nvSpPr>
          <p:spPr>
            <a:xfrm>
              <a:off x="3923" y="22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8" name="pt4127"/>
            <p:cNvSpPr/>
            <p:nvPr/>
          </p:nvSpPr>
          <p:spPr>
            <a:xfrm>
              <a:off x="9208" y="34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9" name="pt4128"/>
            <p:cNvSpPr/>
            <p:nvPr/>
          </p:nvSpPr>
          <p:spPr>
            <a:xfrm>
              <a:off x="7096" y="35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0" name="pt4129"/>
            <p:cNvSpPr/>
            <p:nvPr/>
          </p:nvSpPr>
          <p:spPr>
            <a:xfrm>
              <a:off x="4023" y="21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1" name="pt4130"/>
            <p:cNvSpPr/>
            <p:nvPr/>
          </p:nvSpPr>
          <p:spPr>
            <a:xfrm>
              <a:off x="5071" y="30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2" name="pt4131"/>
            <p:cNvSpPr/>
            <p:nvPr/>
          </p:nvSpPr>
          <p:spPr>
            <a:xfrm>
              <a:off x="4041" y="22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3" name="pt4132"/>
            <p:cNvSpPr/>
            <p:nvPr/>
          </p:nvSpPr>
          <p:spPr>
            <a:xfrm>
              <a:off x="5470" y="31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4" name="pt4133"/>
            <p:cNvSpPr/>
            <p:nvPr/>
          </p:nvSpPr>
          <p:spPr>
            <a:xfrm>
              <a:off x="3886" y="226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5" name="pt4134"/>
            <p:cNvSpPr/>
            <p:nvPr/>
          </p:nvSpPr>
          <p:spPr>
            <a:xfrm>
              <a:off x="5168" y="30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6" name="pt4135"/>
            <p:cNvSpPr/>
            <p:nvPr/>
          </p:nvSpPr>
          <p:spPr>
            <a:xfrm>
              <a:off x="3740" y="22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7" name="pt4136"/>
            <p:cNvSpPr/>
            <p:nvPr/>
          </p:nvSpPr>
          <p:spPr>
            <a:xfrm>
              <a:off x="3925" y="22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8" name="pt4137"/>
            <p:cNvSpPr/>
            <p:nvPr/>
          </p:nvSpPr>
          <p:spPr>
            <a:xfrm>
              <a:off x="5177" y="30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9" name="pt4138"/>
            <p:cNvSpPr/>
            <p:nvPr/>
          </p:nvSpPr>
          <p:spPr>
            <a:xfrm>
              <a:off x="7762" y="34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0" name="pt4139"/>
            <p:cNvSpPr/>
            <p:nvPr/>
          </p:nvSpPr>
          <p:spPr>
            <a:xfrm>
              <a:off x="7429" y="32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1" name="pt4140"/>
            <p:cNvSpPr/>
            <p:nvPr/>
          </p:nvSpPr>
          <p:spPr>
            <a:xfrm>
              <a:off x="3340" y="20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2" name="pt4141"/>
            <p:cNvSpPr/>
            <p:nvPr/>
          </p:nvSpPr>
          <p:spPr>
            <a:xfrm>
              <a:off x="3366" y="21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3" name="pt4142"/>
            <p:cNvSpPr/>
            <p:nvPr/>
          </p:nvSpPr>
          <p:spPr>
            <a:xfrm>
              <a:off x="5585" y="31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4" name="pt4143"/>
            <p:cNvSpPr/>
            <p:nvPr/>
          </p:nvSpPr>
          <p:spPr>
            <a:xfrm>
              <a:off x="3963" y="22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5" name="pt4144"/>
            <p:cNvSpPr/>
            <p:nvPr/>
          </p:nvSpPr>
          <p:spPr>
            <a:xfrm>
              <a:off x="6588" y="307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6" name="pt4145"/>
            <p:cNvSpPr/>
            <p:nvPr/>
          </p:nvSpPr>
          <p:spPr>
            <a:xfrm>
              <a:off x="5797" y="318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7" name="pt4146"/>
            <p:cNvSpPr/>
            <p:nvPr/>
          </p:nvSpPr>
          <p:spPr>
            <a:xfrm>
              <a:off x="5173" y="30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8" name="pt4147"/>
            <p:cNvSpPr/>
            <p:nvPr/>
          </p:nvSpPr>
          <p:spPr>
            <a:xfrm>
              <a:off x="5278" y="30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9" name="pt4148"/>
            <p:cNvSpPr/>
            <p:nvPr/>
          </p:nvSpPr>
          <p:spPr>
            <a:xfrm>
              <a:off x="6947" y="31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0" name="pt4149"/>
            <p:cNvSpPr/>
            <p:nvPr/>
          </p:nvSpPr>
          <p:spPr>
            <a:xfrm>
              <a:off x="9105" y="34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1" name="pt4150"/>
            <p:cNvSpPr/>
            <p:nvPr/>
          </p:nvSpPr>
          <p:spPr>
            <a:xfrm>
              <a:off x="3360" y="21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2" name="pt4151"/>
            <p:cNvSpPr/>
            <p:nvPr/>
          </p:nvSpPr>
          <p:spPr>
            <a:xfrm>
              <a:off x="3977" y="32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3" name="pt4152"/>
            <p:cNvSpPr/>
            <p:nvPr/>
          </p:nvSpPr>
          <p:spPr>
            <a:xfrm>
              <a:off x="3905" y="21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4" name="pt4153"/>
            <p:cNvSpPr/>
            <p:nvPr/>
          </p:nvSpPr>
          <p:spPr>
            <a:xfrm>
              <a:off x="4193" y="33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5" name="pt4154"/>
            <p:cNvSpPr/>
            <p:nvPr/>
          </p:nvSpPr>
          <p:spPr>
            <a:xfrm>
              <a:off x="3348" y="22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6" name="pt4155"/>
            <p:cNvSpPr/>
            <p:nvPr/>
          </p:nvSpPr>
          <p:spPr>
            <a:xfrm>
              <a:off x="3998" y="22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7" name="pt4156"/>
            <p:cNvSpPr/>
            <p:nvPr/>
          </p:nvSpPr>
          <p:spPr>
            <a:xfrm>
              <a:off x="4082" y="22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8" name="pt4157"/>
            <p:cNvSpPr/>
            <p:nvPr/>
          </p:nvSpPr>
          <p:spPr>
            <a:xfrm>
              <a:off x="6048" y="30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9" name="pt4158"/>
            <p:cNvSpPr/>
            <p:nvPr/>
          </p:nvSpPr>
          <p:spPr>
            <a:xfrm>
              <a:off x="3899" y="23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0" name="pt4159"/>
            <p:cNvSpPr/>
            <p:nvPr/>
          </p:nvSpPr>
          <p:spPr>
            <a:xfrm>
              <a:off x="6055" y="30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1" name="pt4160"/>
            <p:cNvSpPr/>
            <p:nvPr/>
          </p:nvSpPr>
          <p:spPr>
            <a:xfrm>
              <a:off x="9294" y="35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2" name="pt4161"/>
            <p:cNvSpPr/>
            <p:nvPr/>
          </p:nvSpPr>
          <p:spPr>
            <a:xfrm>
              <a:off x="3390" y="22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3" name="pt4162"/>
            <p:cNvSpPr/>
            <p:nvPr/>
          </p:nvSpPr>
          <p:spPr>
            <a:xfrm>
              <a:off x="8953" y="35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4" name="pt4163"/>
            <p:cNvSpPr/>
            <p:nvPr/>
          </p:nvSpPr>
          <p:spPr>
            <a:xfrm>
              <a:off x="3988" y="22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5" name="pt4164"/>
            <p:cNvSpPr/>
            <p:nvPr/>
          </p:nvSpPr>
          <p:spPr>
            <a:xfrm>
              <a:off x="8093" y="33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6" name="pt4165"/>
            <p:cNvSpPr/>
            <p:nvPr/>
          </p:nvSpPr>
          <p:spPr>
            <a:xfrm>
              <a:off x="3817" y="21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7" name="pt4166"/>
            <p:cNvSpPr/>
            <p:nvPr/>
          </p:nvSpPr>
          <p:spPr>
            <a:xfrm>
              <a:off x="5151" y="31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8" name="pt4167"/>
            <p:cNvSpPr/>
            <p:nvPr/>
          </p:nvSpPr>
          <p:spPr>
            <a:xfrm>
              <a:off x="3890" y="22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9" name="pt4168"/>
            <p:cNvSpPr/>
            <p:nvPr/>
          </p:nvSpPr>
          <p:spPr>
            <a:xfrm>
              <a:off x="5573" y="32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0" name="pt4169"/>
            <p:cNvSpPr/>
            <p:nvPr/>
          </p:nvSpPr>
          <p:spPr>
            <a:xfrm>
              <a:off x="7245" y="32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1" name="pt4170"/>
            <p:cNvSpPr/>
            <p:nvPr/>
          </p:nvSpPr>
          <p:spPr>
            <a:xfrm>
              <a:off x="3916" y="20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2" name="pt4171"/>
            <p:cNvSpPr/>
            <p:nvPr/>
          </p:nvSpPr>
          <p:spPr>
            <a:xfrm>
              <a:off x="7685" y="31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3" name="pt4172"/>
            <p:cNvSpPr/>
            <p:nvPr/>
          </p:nvSpPr>
          <p:spPr>
            <a:xfrm>
              <a:off x="4076" y="22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4" name="pt4173"/>
            <p:cNvSpPr/>
            <p:nvPr/>
          </p:nvSpPr>
          <p:spPr>
            <a:xfrm>
              <a:off x="7607" y="32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5" name="pt4174"/>
            <p:cNvSpPr/>
            <p:nvPr/>
          </p:nvSpPr>
          <p:spPr>
            <a:xfrm>
              <a:off x="3965" y="22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6" name="pt4175"/>
            <p:cNvSpPr/>
            <p:nvPr/>
          </p:nvSpPr>
          <p:spPr>
            <a:xfrm>
              <a:off x="6638" y="31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7" name="pt4176"/>
            <p:cNvSpPr/>
            <p:nvPr/>
          </p:nvSpPr>
          <p:spPr>
            <a:xfrm>
              <a:off x="3364" y="21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8" name="pt4177"/>
            <p:cNvSpPr/>
            <p:nvPr/>
          </p:nvSpPr>
          <p:spPr>
            <a:xfrm>
              <a:off x="4008" y="22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9" name="pt4178"/>
            <p:cNvSpPr/>
            <p:nvPr/>
          </p:nvSpPr>
          <p:spPr>
            <a:xfrm>
              <a:off x="5166" y="30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0" name="pt4179"/>
            <p:cNvSpPr/>
            <p:nvPr/>
          </p:nvSpPr>
          <p:spPr>
            <a:xfrm>
              <a:off x="6640" y="31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1" name="pt4180"/>
            <p:cNvSpPr/>
            <p:nvPr/>
          </p:nvSpPr>
          <p:spPr>
            <a:xfrm>
              <a:off x="4049" y="226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2" name="pt4181"/>
            <p:cNvSpPr/>
            <p:nvPr/>
          </p:nvSpPr>
          <p:spPr>
            <a:xfrm>
              <a:off x="4009" y="22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3" name="pt4182"/>
            <p:cNvSpPr/>
            <p:nvPr/>
          </p:nvSpPr>
          <p:spPr>
            <a:xfrm>
              <a:off x="3810" y="23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4" name="pt4183"/>
            <p:cNvSpPr/>
            <p:nvPr/>
          </p:nvSpPr>
          <p:spPr>
            <a:xfrm>
              <a:off x="6942" y="31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5" name="pt4184"/>
            <p:cNvSpPr/>
            <p:nvPr/>
          </p:nvSpPr>
          <p:spPr>
            <a:xfrm>
              <a:off x="3934" y="21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6" name="pt4185"/>
            <p:cNvSpPr/>
            <p:nvPr/>
          </p:nvSpPr>
          <p:spPr>
            <a:xfrm>
              <a:off x="5352" y="30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7" name="pt4186"/>
            <p:cNvSpPr/>
            <p:nvPr/>
          </p:nvSpPr>
          <p:spPr>
            <a:xfrm>
              <a:off x="6620" y="31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8" name="pt4187"/>
            <p:cNvSpPr/>
            <p:nvPr/>
          </p:nvSpPr>
          <p:spPr>
            <a:xfrm>
              <a:off x="3853" y="22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9" name="pt4188"/>
            <p:cNvSpPr/>
            <p:nvPr/>
          </p:nvSpPr>
          <p:spPr>
            <a:xfrm>
              <a:off x="3806" y="21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0" name="pt4189"/>
            <p:cNvSpPr/>
            <p:nvPr/>
          </p:nvSpPr>
          <p:spPr>
            <a:xfrm>
              <a:off x="3888" y="22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1" name="pt4190"/>
            <p:cNvSpPr/>
            <p:nvPr/>
          </p:nvSpPr>
          <p:spPr>
            <a:xfrm>
              <a:off x="3746" y="21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2" name="pt4191"/>
            <p:cNvSpPr/>
            <p:nvPr/>
          </p:nvSpPr>
          <p:spPr>
            <a:xfrm>
              <a:off x="3969" y="22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3" name="pt4192"/>
            <p:cNvSpPr/>
            <p:nvPr/>
          </p:nvSpPr>
          <p:spPr>
            <a:xfrm>
              <a:off x="6740" y="31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4" name="pt4193"/>
            <p:cNvSpPr/>
            <p:nvPr/>
          </p:nvSpPr>
          <p:spPr>
            <a:xfrm>
              <a:off x="6494" y="31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5" name="pt4194"/>
            <p:cNvSpPr/>
            <p:nvPr/>
          </p:nvSpPr>
          <p:spPr>
            <a:xfrm>
              <a:off x="4042" y="22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6" name="pt4195"/>
            <p:cNvSpPr/>
            <p:nvPr/>
          </p:nvSpPr>
          <p:spPr>
            <a:xfrm>
              <a:off x="9061" y="34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7" name="pt4196"/>
            <p:cNvSpPr/>
            <p:nvPr/>
          </p:nvSpPr>
          <p:spPr>
            <a:xfrm>
              <a:off x="5418" y="30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8" name="pt4197"/>
            <p:cNvSpPr/>
            <p:nvPr/>
          </p:nvSpPr>
          <p:spPr>
            <a:xfrm>
              <a:off x="3872" y="21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9" name="pt4198"/>
            <p:cNvSpPr/>
            <p:nvPr/>
          </p:nvSpPr>
          <p:spPr>
            <a:xfrm>
              <a:off x="5061" y="33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0" name="pt4199"/>
            <p:cNvSpPr/>
            <p:nvPr/>
          </p:nvSpPr>
          <p:spPr>
            <a:xfrm>
              <a:off x="4052" y="22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1" name="pt4200"/>
            <p:cNvSpPr/>
            <p:nvPr/>
          </p:nvSpPr>
          <p:spPr>
            <a:xfrm>
              <a:off x="7063" y="31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2" name="pt4201"/>
            <p:cNvSpPr/>
            <p:nvPr/>
          </p:nvSpPr>
          <p:spPr>
            <a:xfrm>
              <a:off x="6005" y="31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3" name="pt4202"/>
            <p:cNvSpPr/>
            <p:nvPr/>
          </p:nvSpPr>
          <p:spPr>
            <a:xfrm>
              <a:off x="4101" y="21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4" name="pt4203"/>
            <p:cNvSpPr/>
            <p:nvPr/>
          </p:nvSpPr>
          <p:spPr>
            <a:xfrm>
              <a:off x="5372" y="30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5" name="pt4204"/>
            <p:cNvSpPr/>
            <p:nvPr/>
          </p:nvSpPr>
          <p:spPr>
            <a:xfrm>
              <a:off x="5184" y="30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6" name="pt4205"/>
            <p:cNvSpPr/>
            <p:nvPr/>
          </p:nvSpPr>
          <p:spPr>
            <a:xfrm>
              <a:off x="3920" y="23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7" name="pt4206"/>
            <p:cNvSpPr/>
            <p:nvPr/>
          </p:nvSpPr>
          <p:spPr>
            <a:xfrm>
              <a:off x="6052" y="30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8" name="pt4207"/>
            <p:cNvSpPr/>
            <p:nvPr/>
          </p:nvSpPr>
          <p:spPr>
            <a:xfrm>
              <a:off x="3282" y="20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9" name="pt4208"/>
            <p:cNvSpPr/>
            <p:nvPr/>
          </p:nvSpPr>
          <p:spPr>
            <a:xfrm>
              <a:off x="4062" y="22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0" name="pt4209"/>
            <p:cNvSpPr/>
            <p:nvPr/>
          </p:nvSpPr>
          <p:spPr>
            <a:xfrm>
              <a:off x="4017" y="22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1" name="pt4210"/>
            <p:cNvSpPr/>
            <p:nvPr/>
          </p:nvSpPr>
          <p:spPr>
            <a:xfrm>
              <a:off x="3309" y="20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2" name="pt4211"/>
            <p:cNvSpPr/>
            <p:nvPr/>
          </p:nvSpPr>
          <p:spPr>
            <a:xfrm>
              <a:off x="3856" y="22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3" name="pt4212"/>
            <p:cNvSpPr/>
            <p:nvPr/>
          </p:nvSpPr>
          <p:spPr>
            <a:xfrm>
              <a:off x="4011" y="22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4" name="pt4213"/>
            <p:cNvSpPr/>
            <p:nvPr/>
          </p:nvSpPr>
          <p:spPr>
            <a:xfrm>
              <a:off x="6004" y="30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5" name="pt4214"/>
            <p:cNvSpPr/>
            <p:nvPr/>
          </p:nvSpPr>
          <p:spPr>
            <a:xfrm>
              <a:off x="4034" y="22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6" name="pt4215"/>
            <p:cNvSpPr/>
            <p:nvPr/>
          </p:nvSpPr>
          <p:spPr>
            <a:xfrm>
              <a:off x="6610" y="32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7" name="pt4216"/>
            <p:cNvSpPr/>
            <p:nvPr/>
          </p:nvSpPr>
          <p:spPr>
            <a:xfrm>
              <a:off x="6826" y="32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8" name="pt4217"/>
            <p:cNvSpPr/>
            <p:nvPr/>
          </p:nvSpPr>
          <p:spPr>
            <a:xfrm>
              <a:off x="7222" y="32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9" name="pt4218"/>
            <p:cNvSpPr/>
            <p:nvPr/>
          </p:nvSpPr>
          <p:spPr>
            <a:xfrm>
              <a:off x="5037" y="32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0" name="pt4219"/>
            <p:cNvSpPr/>
            <p:nvPr/>
          </p:nvSpPr>
          <p:spPr>
            <a:xfrm>
              <a:off x="4066" y="22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1" name="pt4220"/>
            <p:cNvSpPr/>
            <p:nvPr/>
          </p:nvSpPr>
          <p:spPr>
            <a:xfrm>
              <a:off x="4056" y="22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2" name="pt4221"/>
            <p:cNvSpPr/>
            <p:nvPr/>
          </p:nvSpPr>
          <p:spPr>
            <a:xfrm>
              <a:off x="6047" y="30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3" name="pt4222"/>
            <p:cNvSpPr/>
            <p:nvPr/>
          </p:nvSpPr>
          <p:spPr>
            <a:xfrm>
              <a:off x="6887" y="31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4" name="pt4223"/>
            <p:cNvSpPr/>
            <p:nvPr/>
          </p:nvSpPr>
          <p:spPr>
            <a:xfrm>
              <a:off x="4044" y="22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5" name="pt4224"/>
            <p:cNvSpPr/>
            <p:nvPr/>
          </p:nvSpPr>
          <p:spPr>
            <a:xfrm>
              <a:off x="5699" y="33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6" name="pt4225"/>
            <p:cNvSpPr/>
            <p:nvPr/>
          </p:nvSpPr>
          <p:spPr>
            <a:xfrm>
              <a:off x="8968" y="36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7" name="pt4226"/>
            <p:cNvSpPr/>
            <p:nvPr/>
          </p:nvSpPr>
          <p:spPr>
            <a:xfrm>
              <a:off x="6039" y="31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8" name="pt4227"/>
            <p:cNvSpPr/>
            <p:nvPr/>
          </p:nvSpPr>
          <p:spPr>
            <a:xfrm>
              <a:off x="5124" y="31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9" name="pt4228"/>
            <p:cNvSpPr/>
            <p:nvPr/>
          </p:nvSpPr>
          <p:spPr>
            <a:xfrm>
              <a:off x="6509" y="30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0" name="pt4229"/>
            <p:cNvSpPr/>
            <p:nvPr/>
          </p:nvSpPr>
          <p:spPr>
            <a:xfrm>
              <a:off x="6303" y="31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1" name="pt4230"/>
            <p:cNvSpPr/>
            <p:nvPr/>
          </p:nvSpPr>
          <p:spPr>
            <a:xfrm>
              <a:off x="6725" y="327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2" name="pt4231"/>
            <p:cNvSpPr/>
            <p:nvPr/>
          </p:nvSpPr>
          <p:spPr>
            <a:xfrm>
              <a:off x="7517" y="31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3" name="pt4232"/>
            <p:cNvSpPr/>
            <p:nvPr/>
          </p:nvSpPr>
          <p:spPr>
            <a:xfrm>
              <a:off x="3814" y="23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4" name="pt4233"/>
            <p:cNvSpPr/>
            <p:nvPr/>
          </p:nvSpPr>
          <p:spPr>
            <a:xfrm>
              <a:off x="3979" y="225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5" name="pt4234"/>
            <p:cNvSpPr/>
            <p:nvPr/>
          </p:nvSpPr>
          <p:spPr>
            <a:xfrm>
              <a:off x="4062" y="23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6" name="pt4235"/>
            <p:cNvSpPr/>
            <p:nvPr/>
          </p:nvSpPr>
          <p:spPr>
            <a:xfrm>
              <a:off x="4024" y="23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7" name="pt4236"/>
            <p:cNvSpPr/>
            <p:nvPr/>
          </p:nvSpPr>
          <p:spPr>
            <a:xfrm>
              <a:off x="9300" y="35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8" name="pt4237"/>
            <p:cNvSpPr/>
            <p:nvPr/>
          </p:nvSpPr>
          <p:spPr>
            <a:xfrm>
              <a:off x="3967" y="22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9" name="pt4238"/>
            <p:cNvSpPr/>
            <p:nvPr/>
          </p:nvSpPr>
          <p:spPr>
            <a:xfrm>
              <a:off x="4022" y="22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0" name="pt4239"/>
            <p:cNvSpPr/>
            <p:nvPr/>
          </p:nvSpPr>
          <p:spPr>
            <a:xfrm>
              <a:off x="6035" y="30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1" name="pt4240"/>
            <p:cNvSpPr/>
            <p:nvPr/>
          </p:nvSpPr>
          <p:spPr>
            <a:xfrm>
              <a:off x="8374" y="30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2" name="pt4241"/>
            <p:cNvSpPr/>
            <p:nvPr/>
          </p:nvSpPr>
          <p:spPr>
            <a:xfrm>
              <a:off x="3991" y="21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3" name="pt4242"/>
            <p:cNvSpPr/>
            <p:nvPr/>
          </p:nvSpPr>
          <p:spPr>
            <a:xfrm>
              <a:off x="3894" y="21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4" name="pt4243"/>
            <p:cNvSpPr/>
            <p:nvPr/>
          </p:nvSpPr>
          <p:spPr>
            <a:xfrm>
              <a:off x="3984" y="21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5" name="pt4244"/>
            <p:cNvSpPr/>
            <p:nvPr/>
          </p:nvSpPr>
          <p:spPr>
            <a:xfrm>
              <a:off x="5155" y="31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6" name="pt4245"/>
            <p:cNvSpPr/>
            <p:nvPr/>
          </p:nvSpPr>
          <p:spPr>
            <a:xfrm>
              <a:off x="3977" y="21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7" name="pt4246"/>
            <p:cNvSpPr/>
            <p:nvPr/>
          </p:nvSpPr>
          <p:spPr>
            <a:xfrm>
              <a:off x="8220" y="32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8" name="pt4247"/>
            <p:cNvSpPr/>
            <p:nvPr/>
          </p:nvSpPr>
          <p:spPr>
            <a:xfrm>
              <a:off x="4035" y="23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9" name="pt4248"/>
            <p:cNvSpPr/>
            <p:nvPr/>
          </p:nvSpPr>
          <p:spPr>
            <a:xfrm>
              <a:off x="4116" y="22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0" name="pt4249"/>
            <p:cNvSpPr/>
            <p:nvPr/>
          </p:nvSpPr>
          <p:spPr>
            <a:xfrm>
              <a:off x="6045" y="32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1" name="pt4250"/>
            <p:cNvSpPr/>
            <p:nvPr/>
          </p:nvSpPr>
          <p:spPr>
            <a:xfrm>
              <a:off x="3282" y="20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2" name="pt4251"/>
            <p:cNvSpPr/>
            <p:nvPr/>
          </p:nvSpPr>
          <p:spPr>
            <a:xfrm>
              <a:off x="6622" y="30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3" name="pt4252"/>
            <p:cNvSpPr/>
            <p:nvPr/>
          </p:nvSpPr>
          <p:spPr>
            <a:xfrm>
              <a:off x="3947" y="21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4" name="pt4253"/>
            <p:cNvSpPr/>
            <p:nvPr/>
          </p:nvSpPr>
          <p:spPr>
            <a:xfrm>
              <a:off x="4094" y="22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5" name="pt4254"/>
            <p:cNvSpPr/>
            <p:nvPr/>
          </p:nvSpPr>
          <p:spPr>
            <a:xfrm>
              <a:off x="4030" y="23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6" name="pt4255"/>
            <p:cNvSpPr/>
            <p:nvPr/>
          </p:nvSpPr>
          <p:spPr>
            <a:xfrm>
              <a:off x="3928" y="22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7" name="pt4256"/>
            <p:cNvSpPr/>
            <p:nvPr/>
          </p:nvSpPr>
          <p:spPr>
            <a:xfrm>
              <a:off x="3850" y="22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8" name="pt4257"/>
            <p:cNvSpPr/>
            <p:nvPr/>
          </p:nvSpPr>
          <p:spPr>
            <a:xfrm>
              <a:off x="7774" y="31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9" name="pt4258"/>
            <p:cNvSpPr/>
            <p:nvPr/>
          </p:nvSpPr>
          <p:spPr>
            <a:xfrm>
              <a:off x="5922" y="30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0" name="pt4259"/>
            <p:cNvSpPr/>
            <p:nvPr/>
          </p:nvSpPr>
          <p:spPr>
            <a:xfrm>
              <a:off x="9333" y="34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1" name="pt4260"/>
            <p:cNvSpPr/>
            <p:nvPr/>
          </p:nvSpPr>
          <p:spPr>
            <a:xfrm>
              <a:off x="5242" y="32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2" name="pt4261"/>
            <p:cNvSpPr/>
            <p:nvPr/>
          </p:nvSpPr>
          <p:spPr>
            <a:xfrm>
              <a:off x="3861" y="22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3" name="pt4262"/>
            <p:cNvSpPr/>
            <p:nvPr/>
          </p:nvSpPr>
          <p:spPr>
            <a:xfrm>
              <a:off x="3997" y="22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4" name="pt4263"/>
            <p:cNvSpPr/>
            <p:nvPr/>
          </p:nvSpPr>
          <p:spPr>
            <a:xfrm>
              <a:off x="5526" y="31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5" name="pt4264"/>
            <p:cNvSpPr/>
            <p:nvPr/>
          </p:nvSpPr>
          <p:spPr>
            <a:xfrm>
              <a:off x="5606" y="31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6" name="pt4265"/>
            <p:cNvSpPr/>
            <p:nvPr/>
          </p:nvSpPr>
          <p:spPr>
            <a:xfrm>
              <a:off x="4045" y="22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7" name="pt4266"/>
            <p:cNvSpPr/>
            <p:nvPr/>
          </p:nvSpPr>
          <p:spPr>
            <a:xfrm>
              <a:off x="6764" y="31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8" name="pt4267"/>
            <p:cNvSpPr/>
            <p:nvPr/>
          </p:nvSpPr>
          <p:spPr>
            <a:xfrm>
              <a:off x="6124" y="33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9" name="pt4268"/>
            <p:cNvSpPr/>
            <p:nvPr/>
          </p:nvSpPr>
          <p:spPr>
            <a:xfrm>
              <a:off x="3977" y="23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0" name="pt4269"/>
            <p:cNvSpPr/>
            <p:nvPr/>
          </p:nvSpPr>
          <p:spPr>
            <a:xfrm>
              <a:off x="3907" y="20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1" name="pt4270"/>
            <p:cNvSpPr/>
            <p:nvPr/>
          </p:nvSpPr>
          <p:spPr>
            <a:xfrm>
              <a:off x="3926" y="21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2" name="pt4271"/>
            <p:cNvSpPr/>
            <p:nvPr/>
          </p:nvSpPr>
          <p:spPr>
            <a:xfrm>
              <a:off x="3907" y="22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3" name="pt4272"/>
            <p:cNvSpPr/>
            <p:nvPr/>
          </p:nvSpPr>
          <p:spPr>
            <a:xfrm>
              <a:off x="3981" y="20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4" name="pt4273"/>
            <p:cNvSpPr/>
            <p:nvPr/>
          </p:nvSpPr>
          <p:spPr>
            <a:xfrm>
              <a:off x="4216" y="35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5" name="pt4274"/>
            <p:cNvSpPr/>
            <p:nvPr/>
          </p:nvSpPr>
          <p:spPr>
            <a:xfrm>
              <a:off x="3857" y="22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6" name="pt4275"/>
            <p:cNvSpPr/>
            <p:nvPr/>
          </p:nvSpPr>
          <p:spPr>
            <a:xfrm>
              <a:off x="3658" y="24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7" name="pt4276"/>
            <p:cNvSpPr/>
            <p:nvPr/>
          </p:nvSpPr>
          <p:spPr>
            <a:xfrm>
              <a:off x="8009" y="31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8" name="pt4277"/>
            <p:cNvSpPr/>
            <p:nvPr/>
          </p:nvSpPr>
          <p:spPr>
            <a:xfrm>
              <a:off x="5160" y="30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9" name="pt4278"/>
            <p:cNvSpPr/>
            <p:nvPr/>
          </p:nvSpPr>
          <p:spPr>
            <a:xfrm>
              <a:off x="5026" y="31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0" name="pt4279"/>
            <p:cNvSpPr/>
            <p:nvPr/>
          </p:nvSpPr>
          <p:spPr>
            <a:xfrm>
              <a:off x="6302" y="30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1" name="pt4280"/>
            <p:cNvSpPr/>
            <p:nvPr/>
          </p:nvSpPr>
          <p:spPr>
            <a:xfrm>
              <a:off x="6040" y="30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2" name="pt4281"/>
            <p:cNvSpPr/>
            <p:nvPr/>
          </p:nvSpPr>
          <p:spPr>
            <a:xfrm>
              <a:off x="5380" y="31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3" name="pt4282"/>
            <p:cNvSpPr/>
            <p:nvPr/>
          </p:nvSpPr>
          <p:spPr>
            <a:xfrm>
              <a:off x="6030" y="31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4" name="pt4283"/>
            <p:cNvSpPr/>
            <p:nvPr/>
          </p:nvSpPr>
          <p:spPr>
            <a:xfrm>
              <a:off x="6614" y="31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5" name="pt4284"/>
            <p:cNvSpPr/>
            <p:nvPr/>
          </p:nvSpPr>
          <p:spPr>
            <a:xfrm>
              <a:off x="3942" y="21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6" name="pt4285"/>
            <p:cNvSpPr/>
            <p:nvPr/>
          </p:nvSpPr>
          <p:spPr>
            <a:xfrm>
              <a:off x="3909" y="22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7" name="pt4286"/>
            <p:cNvSpPr/>
            <p:nvPr/>
          </p:nvSpPr>
          <p:spPr>
            <a:xfrm>
              <a:off x="5246" y="34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8" name="pt4287"/>
            <p:cNvSpPr/>
            <p:nvPr/>
          </p:nvSpPr>
          <p:spPr>
            <a:xfrm>
              <a:off x="7947" y="34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9" name="pt4288"/>
            <p:cNvSpPr/>
            <p:nvPr/>
          </p:nvSpPr>
          <p:spPr>
            <a:xfrm>
              <a:off x="6743" y="32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0" name="pt4289"/>
            <p:cNvSpPr/>
            <p:nvPr/>
          </p:nvSpPr>
          <p:spPr>
            <a:xfrm>
              <a:off x="6675" y="31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1" name="pt4290"/>
            <p:cNvSpPr/>
            <p:nvPr/>
          </p:nvSpPr>
          <p:spPr>
            <a:xfrm>
              <a:off x="3797" y="22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2" name="pt4291"/>
            <p:cNvSpPr/>
            <p:nvPr/>
          </p:nvSpPr>
          <p:spPr>
            <a:xfrm>
              <a:off x="7788" y="34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3" name="pt4292"/>
            <p:cNvSpPr/>
            <p:nvPr/>
          </p:nvSpPr>
          <p:spPr>
            <a:xfrm>
              <a:off x="3806" y="22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4" name="pt4293"/>
            <p:cNvSpPr/>
            <p:nvPr/>
          </p:nvSpPr>
          <p:spPr>
            <a:xfrm>
              <a:off x="4741" y="30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5" name="pt4294"/>
            <p:cNvSpPr/>
            <p:nvPr/>
          </p:nvSpPr>
          <p:spPr>
            <a:xfrm>
              <a:off x="3351" y="21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6" name="pt4295"/>
            <p:cNvSpPr/>
            <p:nvPr/>
          </p:nvSpPr>
          <p:spPr>
            <a:xfrm>
              <a:off x="3743" y="21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7" name="pt4296"/>
            <p:cNvSpPr/>
            <p:nvPr/>
          </p:nvSpPr>
          <p:spPr>
            <a:xfrm>
              <a:off x="7222" y="32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8" name="pt4297"/>
            <p:cNvSpPr/>
            <p:nvPr/>
          </p:nvSpPr>
          <p:spPr>
            <a:xfrm>
              <a:off x="7101" y="33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9" name="pt4298"/>
            <p:cNvSpPr/>
            <p:nvPr/>
          </p:nvSpPr>
          <p:spPr>
            <a:xfrm>
              <a:off x="3926" y="22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0" name="pt4299"/>
            <p:cNvSpPr/>
            <p:nvPr/>
          </p:nvSpPr>
          <p:spPr>
            <a:xfrm>
              <a:off x="3909" y="22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1" name="pt4300"/>
            <p:cNvSpPr/>
            <p:nvPr/>
          </p:nvSpPr>
          <p:spPr>
            <a:xfrm>
              <a:off x="3982" y="21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2" name="pt4301"/>
            <p:cNvSpPr/>
            <p:nvPr/>
          </p:nvSpPr>
          <p:spPr>
            <a:xfrm>
              <a:off x="4057" y="22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3" name="pt4302"/>
            <p:cNvSpPr/>
            <p:nvPr/>
          </p:nvSpPr>
          <p:spPr>
            <a:xfrm>
              <a:off x="4023" y="22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4" name="pt4303"/>
            <p:cNvSpPr/>
            <p:nvPr/>
          </p:nvSpPr>
          <p:spPr>
            <a:xfrm>
              <a:off x="3888" y="22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5" name="pt4304"/>
            <p:cNvSpPr/>
            <p:nvPr/>
          </p:nvSpPr>
          <p:spPr>
            <a:xfrm>
              <a:off x="3956" y="23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6" name="pt4305"/>
            <p:cNvSpPr/>
            <p:nvPr/>
          </p:nvSpPr>
          <p:spPr>
            <a:xfrm>
              <a:off x="4028" y="22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7" name="pt4306"/>
            <p:cNvSpPr/>
            <p:nvPr/>
          </p:nvSpPr>
          <p:spPr>
            <a:xfrm>
              <a:off x="3847" y="21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8" name="pt4307"/>
            <p:cNvSpPr/>
            <p:nvPr/>
          </p:nvSpPr>
          <p:spPr>
            <a:xfrm>
              <a:off x="3878" y="22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9" name="pt4308"/>
            <p:cNvSpPr/>
            <p:nvPr/>
          </p:nvSpPr>
          <p:spPr>
            <a:xfrm>
              <a:off x="6805" y="30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0" name="pt4309"/>
            <p:cNvSpPr/>
            <p:nvPr/>
          </p:nvSpPr>
          <p:spPr>
            <a:xfrm>
              <a:off x="4050" y="22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1" name="pt4310"/>
            <p:cNvSpPr/>
            <p:nvPr/>
          </p:nvSpPr>
          <p:spPr>
            <a:xfrm>
              <a:off x="6689" y="31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2" name="pt4311"/>
            <p:cNvSpPr/>
            <p:nvPr/>
          </p:nvSpPr>
          <p:spPr>
            <a:xfrm>
              <a:off x="6615" y="32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3" name="pt4312"/>
            <p:cNvSpPr/>
            <p:nvPr/>
          </p:nvSpPr>
          <p:spPr>
            <a:xfrm>
              <a:off x="4037" y="22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4" name="pt4313"/>
            <p:cNvSpPr/>
            <p:nvPr/>
          </p:nvSpPr>
          <p:spPr>
            <a:xfrm>
              <a:off x="6007" y="30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5" name="pt4314"/>
            <p:cNvSpPr/>
            <p:nvPr/>
          </p:nvSpPr>
          <p:spPr>
            <a:xfrm>
              <a:off x="3983" y="211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6" name="pt4315"/>
            <p:cNvSpPr/>
            <p:nvPr/>
          </p:nvSpPr>
          <p:spPr>
            <a:xfrm>
              <a:off x="6968" y="30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7" name="pt4316"/>
            <p:cNvSpPr/>
            <p:nvPr/>
          </p:nvSpPr>
          <p:spPr>
            <a:xfrm>
              <a:off x="3929" y="22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8" name="pt4317"/>
            <p:cNvSpPr/>
            <p:nvPr/>
          </p:nvSpPr>
          <p:spPr>
            <a:xfrm>
              <a:off x="3205" y="20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9" name="pt4318"/>
            <p:cNvSpPr/>
            <p:nvPr/>
          </p:nvSpPr>
          <p:spPr>
            <a:xfrm>
              <a:off x="4064" y="23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0" name="pt4319"/>
            <p:cNvSpPr/>
            <p:nvPr/>
          </p:nvSpPr>
          <p:spPr>
            <a:xfrm>
              <a:off x="7197" y="32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1" name="pt4320"/>
            <p:cNvSpPr/>
            <p:nvPr/>
          </p:nvSpPr>
          <p:spPr>
            <a:xfrm>
              <a:off x="3971" y="21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2" name="pt4321"/>
            <p:cNvSpPr/>
            <p:nvPr/>
          </p:nvSpPr>
          <p:spPr>
            <a:xfrm>
              <a:off x="3926" y="20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3" name="pt4322"/>
            <p:cNvSpPr/>
            <p:nvPr/>
          </p:nvSpPr>
          <p:spPr>
            <a:xfrm>
              <a:off x="4002" y="21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4" name="pt4323"/>
            <p:cNvSpPr/>
            <p:nvPr/>
          </p:nvSpPr>
          <p:spPr>
            <a:xfrm>
              <a:off x="4039" y="22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5" name="pt4324"/>
            <p:cNvSpPr/>
            <p:nvPr/>
          </p:nvSpPr>
          <p:spPr>
            <a:xfrm>
              <a:off x="4029" y="23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6" name="pt4325"/>
            <p:cNvSpPr/>
            <p:nvPr/>
          </p:nvSpPr>
          <p:spPr>
            <a:xfrm>
              <a:off x="3811" y="21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7" name="pt4326"/>
            <p:cNvSpPr/>
            <p:nvPr/>
          </p:nvSpPr>
          <p:spPr>
            <a:xfrm>
              <a:off x="3908" y="23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8" name="pt4327"/>
            <p:cNvSpPr/>
            <p:nvPr/>
          </p:nvSpPr>
          <p:spPr>
            <a:xfrm>
              <a:off x="5614" y="31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9" name="pt4328"/>
            <p:cNvSpPr/>
            <p:nvPr/>
          </p:nvSpPr>
          <p:spPr>
            <a:xfrm>
              <a:off x="3851" y="22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0" name="pt4329"/>
            <p:cNvSpPr/>
            <p:nvPr/>
          </p:nvSpPr>
          <p:spPr>
            <a:xfrm>
              <a:off x="7084" y="30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1" name="pt4330"/>
            <p:cNvSpPr/>
            <p:nvPr/>
          </p:nvSpPr>
          <p:spPr>
            <a:xfrm>
              <a:off x="3814" y="22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2" name="pt4331"/>
            <p:cNvSpPr/>
            <p:nvPr/>
          </p:nvSpPr>
          <p:spPr>
            <a:xfrm>
              <a:off x="8002" y="36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3" name="pt4332"/>
            <p:cNvSpPr/>
            <p:nvPr/>
          </p:nvSpPr>
          <p:spPr>
            <a:xfrm>
              <a:off x="4502" y="31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4" name="pt4333"/>
            <p:cNvSpPr/>
            <p:nvPr/>
          </p:nvSpPr>
          <p:spPr>
            <a:xfrm>
              <a:off x="4037" y="22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5" name="pt4334"/>
            <p:cNvSpPr/>
            <p:nvPr/>
          </p:nvSpPr>
          <p:spPr>
            <a:xfrm>
              <a:off x="3946" y="22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6" name="pt4335"/>
            <p:cNvSpPr/>
            <p:nvPr/>
          </p:nvSpPr>
          <p:spPr>
            <a:xfrm>
              <a:off x="3979" y="23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7" name="pt4336"/>
            <p:cNvSpPr/>
            <p:nvPr/>
          </p:nvSpPr>
          <p:spPr>
            <a:xfrm>
              <a:off x="3784" y="22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8" name="pt4337"/>
            <p:cNvSpPr/>
            <p:nvPr/>
          </p:nvSpPr>
          <p:spPr>
            <a:xfrm>
              <a:off x="5965" y="30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9" name="pt4338"/>
            <p:cNvSpPr/>
            <p:nvPr/>
          </p:nvSpPr>
          <p:spPr>
            <a:xfrm>
              <a:off x="3810" y="21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0" name="pt4339"/>
            <p:cNvSpPr/>
            <p:nvPr/>
          </p:nvSpPr>
          <p:spPr>
            <a:xfrm>
              <a:off x="7236" y="32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1" name="pt4340"/>
            <p:cNvSpPr/>
            <p:nvPr/>
          </p:nvSpPr>
          <p:spPr>
            <a:xfrm>
              <a:off x="3319" y="21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2" name="pt4341"/>
            <p:cNvSpPr/>
            <p:nvPr/>
          </p:nvSpPr>
          <p:spPr>
            <a:xfrm>
              <a:off x="3980" y="22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3" name="pt4342"/>
            <p:cNvSpPr/>
            <p:nvPr/>
          </p:nvSpPr>
          <p:spPr>
            <a:xfrm>
              <a:off x="3239" y="19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4" name="pt4343"/>
            <p:cNvSpPr/>
            <p:nvPr/>
          </p:nvSpPr>
          <p:spPr>
            <a:xfrm>
              <a:off x="6600" y="33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5" name="pt4344"/>
            <p:cNvSpPr/>
            <p:nvPr/>
          </p:nvSpPr>
          <p:spPr>
            <a:xfrm>
              <a:off x="3890" y="21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6" name="pt4345"/>
            <p:cNvSpPr/>
            <p:nvPr/>
          </p:nvSpPr>
          <p:spPr>
            <a:xfrm>
              <a:off x="5352" y="30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7" name="pt4346"/>
            <p:cNvSpPr/>
            <p:nvPr/>
          </p:nvSpPr>
          <p:spPr>
            <a:xfrm>
              <a:off x="3883" y="29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8" name="pt4347"/>
            <p:cNvSpPr/>
            <p:nvPr/>
          </p:nvSpPr>
          <p:spPr>
            <a:xfrm>
              <a:off x="5137" y="31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9" name="pt4348"/>
            <p:cNvSpPr/>
            <p:nvPr/>
          </p:nvSpPr>
          <p:spPr>
            <a:xfrm>
              <a:off x="3755" y="21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0" name="pt4349"/>
            <p:cNvSpPr/>
            <p:nvPr/>
          </p:nvSpPr>
          <p:spPr>
            <a:xfrm>
              <a:off x="7172" y="30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1" name="pt4350"/>
            <p:cNvSpPr/>
            <p:nvPr/>
          </p:nvSpPr>
          <p:spPr>
            <a:xfrm>
              <a:off x="5149" y="32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2" name="pt4351"/>
            <p:cNvSpPr/>
            <p:nvPr/>
          </p:nvSpPr>
          <p:spPr>
            <a:xfrm>
              <a:off x="6603" y="33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3" name="pt4352"/>
            <p:cNvSpPr/>
            <p:nvPr/>
          </p:nvSpPr>
          <p:spPr>
            <a:xfrm>
              <a:off x="5284" y="30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4" name="pt4353"/>
            <p:cNvSpPr/>
            <p:nvPr/>
          </p:nvSpPr>
          <p:spPr>
            <a:xfrm>
              <a:off x="3730" y="21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5" name="pt4354"/>
            <p:cNvSpPr/>
            <p:nvPr/>
          </p:nvSpPr>
          <p:spPr>
            <a:xfrm>
              <a:off x="4008" y="21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6" name="pt4355"/>
            <p:cNvSpPr/>
            <p:nvPr/>
          </p:nvSpPr>
          <p:spPr>
            <a:xfrm>
              <a:off x="3828" y="21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7" name="pt4356"/>
            <p:cNvSpPr/>
            <p:nvPr/>
          </p:nvSpPr>
          <p:spPr>
            <a:xfrm>
              <a:off x="3185" y="23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8" name="pt4357"/>
            <p:cNvSpPr/>
            <p:nvPr/>
          </p:nvSpPr>
          <p:spPr>
            <a:xfrm>
              <a:off x="6036" y="305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9" name="pt4358"/>
            <p:cNvSpPr/>
            <p:nvPr/>
          </p:nvSpPr>
          <p:spPr>
            <a:xfrm>
              <a:off x="7117" y="35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0" name="pt4359"/>
            <p:cNvSpPr/>
            <p:nvPr/>
          </p:nvSpPr>
          <p:spPr>
            <a:xfrm>
              <a:off x="3771" y="22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1" name="pt4360"/>
            <p:cNvSpPr/>
            <p:nvPr/>
          </p:nvSpPr>
          <p:spPr>
            <a:xfrm>
              <a:off x="4020" y="23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2" name="pt4361"/>
            <p:cNvSpPr/>
            <p:nvPr/>
          </p:nvSpPr>
          <p:spPr>
            <a:xfrm>
              <a:off x="3954" y="22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3" name="pt4362"/>
            <p:cNvSpPr/>
            <p:nvPr/>
          </p:nvSpPr>
          <p:spPr>
            <a:xfrm>
              <a:off x="3812" y="22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4" name="pt4363"/>
            <p:cNvSpPr/>
            <p:nvPr/>
          </p:nvSpPr>
          <p:spPr>
            <a:xfrm>
              <a:off x="7931" y="35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5" name="pt4364"/>
            <p:cNvSpPr/>
            <p:nvPr/>
          </p:nvSpPr>
          <p:spPr>
            <a:xfrm>
              <a:off x="4044" y="21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6" name="pt4365"/>
            <p:cNvSpPr/>
            <p:nvPr/>
          </p:nvSpPr>
          <p:spPr>
            <a:xfrm>
              <a:off x="3767" y="22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7" name="pt4366"/>
            <p:cNvSpPr/>
            <p:nvPr/>
          </p:nvSpPr>
          <p:spPr>
            <a:xfrm>
              <a:off x="6019" y="30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8" name="pt4367"/>
            <p:cNvSpPr/>
            <p:nvPr/>
          </p:nvSpPr>
          <p:spPr>
            <a:xfrm>
              <a:off x="3834" y="22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9" name="pt4368"/>
            <p:cNvSpPr/>
            <p:nvPr/>
          </p:nvSpPr>
          <p:spPr>
            <a:xfrm>
              <a:off x="7771" y="31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0" name="pt4369"/>
            <p:cNvSpPr/>
            <p:nvPr/>
          </p:nvSpPr>
          <p:spPr>
            <a:xfrm>
              <a:off x="3817" y="22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1" name="pt4370"/>
            <p:cNvSpPr/>
            <p:nvPr/>
          </p:nvSpPr>
          <p:spPr>
            <a:xfrm>
              <a:off x="6409" y="31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2" name="pt4371"/>
            <p:cNvSpPr/>
            <p:nvPr/>
          </p:nvSpPr>
          <p:spPr>
            <a:xfrm>
              <a:off x="3764" y="22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3" name="pt4372"/>
            <p:cNvSpPr/>
            <p:nvPr/>
          </p:nvSpPr>
          <p:spPr>
            <a:xfrm>
              <a:off x="6827" y="32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4" name="pt4373"/>
            <p:cNvSpPr/>
            <p:nvPr/>
          </p:nvSpPr>
          <p:spPr>
            <a:xfrm>
              <a:off x="6506" y="32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5" name="pt4374"/>
            <p:cNvSpPr/>
            <p:nvPr/>
          </p:nvSpPr>
          <p:spPr>
            <a:xfrm>
              <a:off x="4188" y="33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6" name="pt4375"/>
            <p:cNvSpPr/>
            <p:nvPr/>
          </p:nvSpPr>
          <p:spPr>
            <a:xfrm>
              <a:off x="3877" y="22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7" name="pt4376"/>
            <p:cNvSpPr/>
            <p:nvPr/>
          </p:nvSpPr>
          <p:spPr>
            <a:xfrm>
              <a:off x="3817" y="23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8" name="pt4377"/>
            <p:cNvSpPr/>
            <p:nvPr/>
          </p:nvSpPr>
          <p:spPr>
            <a:xfrm>
              <a:off x="6830" y="31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9" name="pt4378"/>
            <p:cNvSpPr/>
            <p:nvPr/>
          </p:nvSpPr>
          <p:spPr>
            <a:xfrm>
              <a:off x="5557" y="31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0" name="pt4379"/>
            <p:cNvSpPr/>
            <p:nvPr/>
          </p:nvSpPr>
          <p:spPr>
            <a:xfrm>
              <a:off x="5565" y="32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1" name="pt4380"/>
            <p:cNvSpPr/>
            <p:nvPr/>
          </p:nvSpPr>
          <p:spPr>
            <a:xfrm>
              <a:off x="3346" y="21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2" name="pt4381"/>
            <p:cNvSpPr/>
            <p:nvPr/>
          </p:nvSpPr>
          <p:spPr>
            <a:xfrm>
              <a:off x="3894" y="23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3" name="pt4382"/>
            <p:cNvSpPr/>
            <p:nvPr/>
          </p:nvSpPr>
          <p:spPr>
            <a:xfrm>
              <a:off x="5322" y="30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4" name="pt4383"/>
            <p:cNvSpPr/>
            <p:nvPr/>
          </p:nvSpPr>
          <p:spPr>
            <a:xfrm>
              <a:off x="3880" y="22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5" name="pt4384"/>
            <p:cNvSpPr/>
            <p:nvPr/>
          </p:nvSpPr>
          <p:spPr>
            <a:xfrm>
              <a:off x="5926" y="30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6" name="pt4385"/>
            <p:cNvSpPr/>
            <p:nvPr/>
          </p:nvSpPr>
          <p:spPr>
            <a:xfrm>
              <a:off x="4603" y="33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7" name="pt4386"/>
            <p:cNvSpPr/>
            <p:nvPr/>
          </p:nvSpPr>
          <p:spPr>
            <a:xfrm>
              <a:off x="6680" y="31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8" name="pt4387"/>
            <p:cNvSpPr/>
            <p:nvPr/>
          </p:nvSpPr>
          <p:spPr>
            <a:xfrm>
              <a:off x="7304" y="34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9" name="pt4388"/>
            <p:cNvSpPr/>
            <p:nvPr/>
          </p:nvSpPr>
          <p:spPr>
            <a:xfrm>
              <a:off x="3854" y="21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0" name="pt4389"/>
            <p:cNvSpPr/>
            <p:nvPr/>
          </p:nvSpPr>
          <p:spPr>
            <a:xfrm>
              <a:off x="3914" y="22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1" name="pt4390"/>
            <p:cNvSpPr/>
            <p:nvPr/>
          </p:nvSpPr>
          <p:spPr>
            <a:xfrm>
              <a:off x="8132" y="32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2" name="pt4391"/>
            <p:cNvSpPr/>
            <p:nvPr/>
          </p:nvSpPr>
          <p:spPr>
            <a:xfrm>
              <a:off x="3907" y="21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3" name="pt4392"/>
            <p:cNvSpPr/>
            <p:nvPr/>
          </p:nvSpPr>
          <p:spPr>
            <a:xfrm>
              <a:off x="6084" y="33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4" name="pt4393"/>
            <p:cNvSpPr/>
            <p:nvPr/>
          </p:nvSpPr>
          <p:spPr>
            <a:xfrm>
              <a:off x="4029" y="22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5" name="pt4394"/>
            <p:cNvSpPr/>
            <p:nvPr/>
          </p:nvSpPr>
          <p:spPr>
            <a:xfrm>
              <a:off x="3970" y="21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6" name="pt4395"/>
            <p:cNvSpPr/>
            <p:nvPr/>
          </p:nvSpPr>
          <p:spPr>
            <a:xfrm>
              <a:off x="3969" y="23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7" name="pt4396"/>
            <p:cNvSpPr/>
            <p:nvPr/>
          </p:nvSpPr>
          <p:spPr>
            <a:xfrm>
              <a:off x="3823" y="22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8" name="pt4397"/>
            <p:cNvSpPr/>
            <p:nvPr/>
          </p:nvSpPr>
          <p:spPr>
            <a:xfrm>
              <a:off x="3968" y="23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9" name="pt4398"/>
            <p:cNvSpPr/>
            <p:nvPr/>
          </p:nvSpPr>
          <p:spPr>
            <a:xfrm>
              <a:off x="7220" y="32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0" name="pt4399"/>
            <p:cNvSpPr/>
            <p:nvPr/>
          </p:nvSpPr>
          <p:spPr>
            <a:xfrm>
              <a:off x="6930" y="30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1" name="pt4400"/>
            <p:cNvSpPr/>
            <p:nvPr/>
          </p:nvSpPr>
          <p:spPr>
            <a:xfrm>
              <a:off x="3830" y="28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2" name="pt4401"/>
            <p:cNvSpPr/>
            <p:nvPr/>
          </p:nvSpPr>
          <p:spPr>
            <a:xfrm>
              <a:off x="3760" y="21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3" name="pt4402"/>
            <p:cNvSpPr/>
            <p:nvPr/>
          </p:nvSpPr>
          <p:spPr>
            <a:xfrm>
              <a:off x="5264" y="30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4" name="pt4403"/>
            <p:cNvSpPr/>
            <p:nvPr/>
          </p:nvSpPr>
          <p:spPr>
            <a:xfrm>
              <a:off x="4780" y="30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5" name="pt4404"/>
            <p:cNvSpPr/>
            <p:nvPr/>
          </p:nvSpPr>
          <p:spPr>
            <a:xfrm>
              <a:off x="3888" y="21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6" name="pt4405"/>
            <p:cNvSpPr/>
            <p:nvPr/>
          </p:nvSpPr>
          <p:spPr>
            <a:xfrm>
              <a:off x="4110" y="21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7" name="pt4406"/>
            <p:cNvSpPr/>
            <p:nvPr/>
          </p:nvSpPr>
          <p:spPr>
            <a:xfrm>
              <a:off x="6578" y="31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8" name="pt4407"/>
            <p:cNvSpPr/>
            <p:nvPr/>
          </p:nvSpPr>
          <p:spPr>
            <a:xfrm>
              <a:off x="9337" y="34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9" name="pt4408"/>
            <p:cNvSpPr/>
            <p:nvPr/>
          </p:nvSpPr>
          <p:spPr>
            <a:xfrm>
              <a:off x="4027" y="22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0" name="pt4409"/>
            <p:cNvSpPr/>
            <p:nvPr/>
          </p:nvSpPr>
          <p:spPr>
            <a:xfrm>
              <a:off x="8982" y="34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1" name="pt4410"/>
            <p:cNvSpPr/>
            <p:nvPr/>
          </p:nvSpPr>
          <p:spPr>
            <a:xfrm>
              <a:off x="3982" y="22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2" name="pt4411"/>
            <p:cNvSpPr/>
            <p:nvPr/>
          </p:nvSpPr>
          <p:spPr>
            <a:xfrm>
              <a:off x="6976" y="31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3" name="pt4412"/>
            <p:cNvSpPr/>
            <p:nvPr/>
          </p:nvSpPr>
          <p:spPr>
            <a:xfrm>
              <a:off x="3823" y="21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4" name="pt4413"/>
            <p:cNvSpPr/>
            <p:nvPr/>
          </p:nvSpPr>
          <p:spPr>
            <a:xfrm>
              <a:off x="6312" y="308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5" name="pt4414"/>
            <p:cNvSpPr/>
            <p:nvPr/>
          </p:nvSpPr>
          <p:spPr>
            <a:xfrm>
              <a:off x="3935" y="22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6" name="pt4415"/>
            <p:cNvSpPr/>
            <p:nvPr/>
          </p:nvSpPr>
          <p:spPr>
            <a:xfrm>
              <a:off x="3891" y="21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7" name="pt4416"/>
            <p:cNvSpPr/>
            <p:nvPr/>
          </p:nvSpPr>
          <p:spPr>
            <a:xfrm>
              <a:off x="7744" y="34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8" name="pt4417"/>
            <p:cNvSpPr/>
            <p:nvPr/>
          </p:nvSpPr>
          <p:spPr>
            <a:xfrm>
              <a:off x="9109" y="35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9" name="pt4418"/>
            <p:cNvSpPr/>
            <p:nvPr/>
          </p:nvSpPr>
          <p:spPr>
            <a:xfrm>
              <a:off x="3973" y="22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0" name="pt4419"/>
            <p:cNvSpPr/>
            <p:nvPr/>
          </p:nvSpPr>
          <p:spPr>
            <a:xfrm>
              <a:off x="5371" y="31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1" name="pt4420"/>
            <p:cNvSpPr/>
            <p:nvPr/>
          </p:nvSpPr>
          <p:spPr>
            <a:xfrm>
              <a:off x="3774" y="23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2" name="pt4421"/>
            <p:cNvSpPr/>
            <p:nvPr/>
          </p:nvSpPr>
          <p:spPr>
            <a:xfrm>
              <a:off x="3785" y="21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3" name="pt4422"/>
            <p:cNvSpPr/>
            <p:nvPr/>
          </p:nvSpPr>
          <p:spPr>
            <a:xfrm>
              <a:off x="5276" y="30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4" name="pt4423"/>
            <p:cNvSpPr/>
            <p:nvPr/>
          </p:nvSpPr>
          <p:spPr>
            <a:xfrm>
              <a:off x="7954" y="33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5" name="pt4424"/>
            <p:cNvSpPr/>
            <p:nvPr/>
          </p:nvSpPr>
          <p:spPr>
            <a:xfrm>
              <a:off x="3877" y="21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6" name="pt4425"/>
            <p:cNvSpPr/>
            <p:nvPr/>
          </p:nvSpPr>
          <p:spPr>
            <a:xfrm>
              <a:off x="3888" y="22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7" name="pt4426"/>
            <p:cNvSpPr/>
            <p:nvPr/>
          </p:nvSpPr>
          <p:spPr>
            <a:xfrm>
              <a:off x="3972" y="22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8" name="pt4427"/>
            <p:cNvSpPr/>
            <p:nvPr/>
          </p:nvSpPr>
          <p:spPr>
            <a:xfrm>
              <a:off x="3987" y="230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9" name="pt4428"/>
            <p:cNvSpPr/>
            <p:nvPr/>
          </p:nvSpPr>
          <p:spPr>
            <a:xfrm>
              <a:off x="6726" y="32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0" name="pt4429"/>
            <p:cNvSpPr/>
            <p:nvPr/>
          </p:nvSpPr>
          <p:spPr>
            <a:xfrm>
              <a:off x="4051" y="22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1" name="pt4430"/>
            <p:cNvSpPr/>
            <p:nvPr/>
          </p:nvSpPr>
          <p:spPr>
            <a:xfrm>
              <a:off x="3948" y="23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2" name="pt4431"/>
            <p:cNvSpPr/>
            <p:nvPr/>
          </p:nvSpPr>
          <p:spPr>
            <a:xfrm>
              <a:off x="3968" y="21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3" name="pt4432"/>
            <p:cNvSpPr/>
            <p:nvPr/>
          </p:nvSpPr>
          <p:spPr>
            <a:xfrm>
              <a:off x="3842" y="22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4" name="pt4433"/>
            <p:cNvSpPr/>
            <p:nvPr/>
          </p:nvSpPr>
          <p:spPr>
            <a:xfrm>
              <a:off x="3895" y="20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5" name="pt4434"/>
            <p:cNvSpPr/>
            <p:nvPr/>
          </p:nvSpPr>
          <p:spPr>
            <a:xfrm>
              <a:off x="4081" y="22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6" name="pt4435"/>
            <p:cNvSpPr/>
            <p:nvPr/>
          </p:nvSpPr>
          <p:spPr>
            <a:xfrm>
              <a:off x="5169" y="30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7" name="pt4436"/>
            <p:cNvSpPr/>
            <p:nvPr/>
          </p:nvSpPr>
          <p:spPr>
            <a:xfrm>
              <a:off x="4024" y="22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8" name="pt4437"/>
            <p:cNvSpPr/>
            <p:nvPr/>
          </p:nvSpPr>
          <p:spPr>
            <a:xfrm>
              <a:off x="6037" y="30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9" name="pt4438"/>
            <p:cNvSpPr/>
            <p:nvPr/>
          </p:nvSpPr>
          <p:spPr>
            <a:xfrm>
              <a:off x="3876" y="22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0" name="pt4439"/>
            <p:cNvSpPr/>
            <p:nvPr/>
          </p:nvSpPr>
          <p:spPr>
            <a:xfrm>
              <a:off x="9113" y="35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1" name="pt4440"/>
            <p:cNvSpPr/>
            <p:nvPr/>
          </p:nvSpPr>
          <p:spPr>
            <a:xfrm>
              <a:off x="3386" y="23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2" name="pt4441"/>
            <p:cNvSpPr/>
            <p:nvPr/>
          </p:nvSpPr>
          <p:spPr>
            <a:xfrm>
              <a:off x="3783" y="23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3" name="pt4442"/>
            <p:cNvSpPr/>
            <p:nvPr/>
          </p:nvSpPr>
          <p:spPr>
            <a:xfrm>
              <a:off x="6763" y="31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4" name="pt4443"/>
            <p:cNvSpPr/>
            <p:nvPr/>
          </p:nvSpPr>
          <p:spPr>
            <a:xfrm>
              <a:off x="6529" y="32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5" name="pt4444"/>
            <p:cNvSpPr/>
            <p:nvPr/>
          </p:nvSpPr>
          <p:spPr>
            <a:xfrm>
              <a:off x="6733" y="32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6" name="pt4445"/>
            <p:cNvSpPr/>
            <p:nvPr/>
          </p:nvSpPr>
          <p:spPr>
            <a:xfrm>
              <a:off x="4036" y="23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7" name="pt4446"/>
            <p:cNvSpPr/>
            <p:nvPr/>
          </p:nvSpPr>
          <p:spPr>
            <a:xfrm>
              <a:off x="7217" y="31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8" name="pt4447"/>
            <p:cNvSpPr/>
            <p:nvPr/>
          </p:nvSpPr>
          <p:spPr>
            <a:xfrm>
              <a:off x="7332" y="32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9" name="pt4448"/>
            <p:cNvSpPr/>
            <p:nvPr/>
          </p:nvSpPr>
          <p:spPr>
            <a:xfrm>
              <a:off x="3795" y="24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0" name="pt4449"/>
            <p:cNvSpPr/>
            <p:nvPr/>
          </p:nvSpPr>
          <p:spPr>
            <a:xfrm>
              <a:off x="4004" y="22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1" name="pt4450"/>
            <p:cNvSpPr/>
            <p:nvPr/>
          </p:nvSpPr>
          <p:spPr>
            <a:xfrm>
              <a:off x="7322" y="33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2" name="pt4451"/>
            <p:cNvSpPr/>
            <p:nvPr/>
          </p:nvSpPr>
          <p:spPr>
            <a:xfrm>
              <a:off x="3962" y="22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3" name="pt4452"/>
            <p:cNvSpPr/>
            <p:nvPr/>
          </p:nvSpPr>
          <p:spPr>
            <a:xfrm>
              <a:off x="3379" y="20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4" name="pt4453"/>
            <p:cNvSpPr/>
            <p:nvPr/>
          </p:nvSpPr>
          <p:spPr>
            <a:xfrm>
              <a:off x="6912" y="30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5" name="pt4454"/>
            <p:cNvSpPr/>
            <p:nvPr/>
          </p:nvSpPr>
          <p:spPr>
            <a:xfrm>
              <a:off x="9226" y="37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6" name="pt4455"/>
            <p:cNvSpPr/>
            <p:nvPr/>
          </p:nvSpPr>
          <p:spPr>
            <a:xfrm>
              <a:off x="3969" y="23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7" name="pt4456"/>
            <p:cNvSpPr/>
            <p:nvPr/>
          </p:nvSpPr>
          <p:spPr>
            <a:xfrm>
              <a:off x="4836" y="30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8" name="pt4457"/>
            <p:cNvSpPr/>
            <p:nvPr/>
          </p:nvSpPr>
          <p:spPr>
            <a:xfrm>
              <a:off x="3828" y="22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9" name="pt4458"/>
            <p:cNvSpPr/>
            <p:nvPr/>
          </p:nvSpPr>
          <p:spPr>
            <a:xfrm>
              <a:off x="9243" y="36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0" name="pt4459"/>
            <p:cNvSpPr/>
            <p:nvPr/>
          </p:nvSpPr>
          <p:spPr>
            <a:xfrm>
              <a:off x="3878" y="22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1" name="pt4460"/>
            <p:cNvSpPr/>
            <p:nvPr/>
          </p:nvSpPr>
          <p:spPr>
            <a:xfrm>
              <a:off x="4241" y="34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2" name="pt4461"/>
            <p:cNvSpPr/>
            <p:nvPr/>
          </p:nvSpPr>
          <p:spPr>
            <a:xfrm>
              <a:off x="9173" y="35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3" name="pt4462"/>
            <p:cNvSpPr/>
            <p:nvPr/>
          </p:nvSpPr>
          <p:spPr>
            <a:xfrm>
              <a:off x="9073" y="34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4" name="pt4463"/>
            <p:cNvSpPr/>
            <p:nvPr/>
          </p:nvSpPr>
          <p:spPr>
            <a:xfrm>
              <a:off x="9284" y="36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5" name="pt4464"/>
            <p:cNvSpPr/>
            <p:nvPr/>
          </p:nvSpPr>
          <p:spPr>
            <a:xfrm>
              <a:off x="3961" y="22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6" name="pt4465"/>
            <p:cNvSpPr/>
            <p:nvPr/>
          </p:nvSpPr>
          <p:spPr>
            <a:xfrm>
              <a:off x="3827" y="21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7" name="pt4466"/>
            <p:cNvSpPr/>
            <p:nvPr/>
          </p:nvSpPr>
          <p:spPr>
            <a:xfrm>
              <a:off x="7251" y="31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8" name="pt4467"/>
            <p:cNvSpPr/>
            <p:nvPr/>
          </p:nvSpPr>
          <p:spPr>
            <a:xfrm>
              <a:off x="6620" y="33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9" name="pt4468"/>
            <p:cNvSpPr/>
            <p:nvPr/>
          </p:nvSpPr>
          <p:spPr>
            <a:xfrm>
              <a:off x="3618" y="24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0" name="pt4469"/>
            <p:cNvSpPr/>
            <p:nvPr/>
          </p:nvSpPr>
          <p:spPr>
            <a:xfrm>
              <a:off x="3978" y="21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1" name="pt4470"/>
            <p:cNvSpPr/>
            <p:nvPr/>
          </p:nvSpPr>
          <p:spPr>
            <a:xfrm>
              <a:off x="7431" y="36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2" name="pt4471"/>
            <p:cNvSpPr/>
            <p:nvPr/>
          </p:nvSpPr>
          <p:spPr>
            <a:xfrm>
              <a:off x="8068" y="31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3" name="pt4472"/>
            <p:cNvSpPr/>
            <p:nvPr/>
          </p:nvSpPr>
          <p:spPr>
            <a:xfrm>
              <a:off x="3848" y="21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4" name="pt4473"/>
            <p:cNvSpPr/>
            <p:nvPr/>
          </p:nvSpPr>
          <p:spPr>
            <a:xfrm>
              <a:off x="4797" y="31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5" name="pt4474"/>
            <p:cNvSpPr/>
            <p:nvPr/>
          </p:nvSpPr>
          <p:spPr>
            <a:xfrm>
              <a:off x="5150" y="29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6" name="pt4475"/>
            <p:cNvSpPr/>
            <p:nvPr/>
          </p:nvSpPr>
          <p:spPr>
            <a:xfrm>
              <a:off x="6019" y="30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7" name="pt4476"/>
            <p:cNvSpPr/>
            <p:nvPr/>
          </p:nvSpPr>
          <p:spPr>
            <a:xfrm>
              <a:off x="3854" y="23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8" name="pt4477"/>
            <p:cNvSpPr/>
            <p:nvPr/>
          </p:nvSpPr>
          <p:spPr>
            <a:xfrm>
              <a:off x="9065" y="35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9" name="pt4478"/>
            <p:cNvSpPr/>
            <p:nvPr/>
          </p:nvSpPr>
          <p:spPr>
            <a:xfrm>
              <a:off x="6031" y="31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0" name="pt4479"/>
            <p:cNvSpPr/>
            <p:nvPr/>
          </p:nvSpPr>
          <p:spPr>
            <a:xfrm>
              <a:off x="9086" y="34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1" name="pt4480"/>
            <p:cNvSpPr/>
            <p:nvPr/>
          </p:nvSpPr>
          <p:spPr>
            <a:xfrm>
              <a:off x="3988" y="22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2" name="pt4481"/>
            <p:cNvSpPr/>
            <p:nvPr/>
          </p:nvSpPr>
          <p:spPr>
            <a:xfrm>
              <a:off x="3796" y="22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3" name="pt4482"/>
            <p:cNvSpPr/>
            <p:nvPr/>
          </p:nvSpPr>
          <p:spPr>
            <a:xfrm>
              <a:off x="5160" y="31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4" name="pt4483"/>
            <p:cNvSpPr/>
            <p:nvPr/>
          </p:nvSpPr>
          <p:spPr>
            <a:xfrm>
              <a:off x="4008" y="22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5" name="pt4484"/>
            <p:cNvSpPr/>
            <p:nvPr/>
          </p:nvSpPr>
          <p:spPr>
            <a:xfrm>
              <a:off x="9270" y="35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6" name="pt4485"/>
            <p:cNvSpPr/>
            <p:nvPr/>
          </p:nvSpPr>
          <p:spPr>
            <a:xfrm>
              <a:off x="5793" y="32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7" name="pt4486"/>
            <p:cNvSpPr/>
            <p:nvPr/>
          </p:nvSpPr>
          <p:spPr>
            <a:xfrm>
              <a:off x="5167" y="31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8" name="pt4487"/>
            <p:cNvSpPr/>
            <p:nvPr/>
          </p:nvSpPr>
          <p:spPr>
            <a:xfrm>
              <a:off x="5165" y="31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9" name="pt4488"/>
            <p:cNvSpPr/>
            <p:nvPr/>
          </p:nvSpPr>
          <p:spPr>
            <a:xfrm>
              <a:off x="4025" y="22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0" name="pt4489"/>
            <p:cNvSpPr/>
            <p:nvPr/>
          </p:nvSpPr>
          <p:spPr>
            <a:xfrm>
              <a:off x="5163" y="30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1" name="pt4490"/>
            <p:cNvSpPr/>
            <p:nvPr/>
          </p:nvSpPr>
          <p:spPr>
            <a:xfrm>
              <a:off x="3510" y="36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2" name="pt4491"/>
            <p:cNvSpPr/>
            <p:nvPr/>
          </p:nvSpPr>
          <p:spPr>
            <a:xfrm>
              <a:off x="6042" y="30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3" name="pt4492"/>
            <p:cNvSpPr/>
            <p:nvPr/>
          </p:nvSpPr>
          <p:spPr>
            <a:xfrm>
              <a:off x="6993" y="30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4" name="pt4493"/>
            <p:cNvSpPr/>
            <p:nvPr/>
          </p:nvSpPr>
          <p:spPr>
            <a:xfrm>
              <a:off x="6983" y="305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5" name="pt4494"/>
            <p:cNvSpPr/>
            <p:nvPr/>
          </p:nvSpPr>
          <p:spPr>
            <a:xfrm>
              <a:off x="7559" y="33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6" name="pt4495"/>
            <p:cNvSpPr/>
            <p:nvPr/>
          </p:nvSpPr>
          <p:spPr>
            <a:xfrm>
              <a:off x="7300" y="34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7" name="pt4496"/>
            <p:cNvSpPr/>
            <p:nvPr/>
          </p:nvSpPr>
          <p:spPr>
            <a:xfrm>
              <a:off x="4995" y="30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8" name="pt4497"/>
            <p:cNvSpPr/>
            <p:nvPr/>
          </p:nvSpPr>
          <p:spPr>
            <a:xfrm>
              <a:off x="4028" y="22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9" name="pt4498"/>
            <p:cNvSpPr/>
            <p:nvPr/>
          </p:nvSpPr>
          <p:spPr>
            <a:xfrm>
              <a:off x="3959" y="23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0" name="pt4499"/>
            <p:cNvSpPr/>
            <p:nvPr/>
          </p:nvSpPr>
          <p:spPr>
            <a:xfrm>
              <a:off x="3731" y="21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1" name="pt4500"/>
            <p:cNvSpPr/>
            <p:nvPr/>
          </p:nvSpPr>
          <p:spPr>
            <a:xfrm>
              <a:off x="4096" y="22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2" name="pt4501"/>
            <p:cNvSpPr/>
            <p:nvPr/>
          </p:nvSpPr>
          <p:spPr>
            <a:xfrm>
              <a:off x="6495" y="31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3" name="pt4502"/>
            <p:cNvSpPr/>
            <p:nvPr/>
          </p:nvSpPr>
          <p:spPr>
            <a:xfrm>
              <a:off x="3801" y="22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4" name="pt4503"/>
            <p:cNvSpPr/>
            <p:nvPr/>
          </p:nvSpPr>
          <p:spPr>
            <a:xfrm>
              <a:off x="3811" y="22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5" name="pt4504"/>
            <p:cNvSpPr/>
            <p:nvPr/>
          </p:nvSpPr>
          <p:spPr>
            <a:xfrm>
              <a:off x="7777" y="34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6" name="pt4505"/>
            <p:cNvSpPr/>
            <p:nvPr/>
          </p:nvSpPr>
          <p:spPr>
            <a:xfrm>
              <a:off x="6012" y="30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7" name="pt4506"/>
            <p:cNvSpPr/>
            <p:nvPr/>
          </p:nvSpPr>
          <p:spPr>
            <a:xfrm>
              <a:off x="5081" y="30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8" name="pt4507"/>
            <p:cNvSpPr/>
            <p:nvPr/>
          </p:nvSpPr>
          <p:spPr>
            <a:xfrm>
              <a:off x="6031" y="31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9" name="pt4508"/>
            <p:cNvSpPr/>
            <p:nvPr/>
          </p:nvSpPr>
          <p:spPr>
            <a:xfrm>
              <a:off x="3873" y="21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0" name="pt4509"/>
            <p:cNvSpPr/>
            <p:nvPr/>
          </p:nvSpPr>
          <p:spPr>
            <a:xfrm>
              <a:off x="6623" y="33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1" name="pt4510"/>
            <p:cNvSpPr/>
            <p:nvPr/>
          </p:nvSpPr>
          <p:spPr>
            <a:xfrm>
              <a:off x="5024" y="31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2" name="pt4511"/>
            <p:cNvSpPr/>
            <p:nvPr/>
          </p:nvSpPr>
          <p:spPr>
            <a:xfrm>
              <a:off x="3279" y="21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3" name="pt4512"/>
            <p:cNvSpPr/>
            <p:nvPr/>
          </p:nvSpPr>
          <p:spPr>
            <a:xfrm>
              <a:off x="3998" y="21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4" name="pt4513"/>
            <p:cNvSpPr/>
            <p:nvPr/>
          </p:nvSpPr>
          <p:spPr>
            <a:xfrm>
              <a:off x="3966" y="23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5" name="pt4514"/>
            <p:cNvSpPr/>
            <p:nvPr/>
          </p:nvSpPr>
          <p:spPr>
            <a:xfrm>
              <a:off x="3890" y="22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6" name="pt4515"/>
            <p:cNvSpPr/>
            <p:nvPr/>
          </p:nvSpPr>
          <p:spPr>
            <a:xfrm>
              <a:off x="7743" y="35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7" name="pt4516"/>
            <p:cNvSpPr/>
            <p:nvPr/>
          </p:nvSpPr>
          <p:spPr>
            <a:xfrm>
              <a:off x="6315" y="30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8" name="pt4517"/>
            <p:cNvSpPr/>
            <p:nvPr/>
          </p:nvSpPr>
          <p:spPr>
            <a:xfrm>
              <a:off x="6039" y="30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9" name="pt4518"/>
            <p:cNvSpPr/>
            <p:nvPr/>
          </p:nvSpPr>
          <p:spPr>
            <a:xfrm>
              <a:off x="3294" y="20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0" name="pt4519"/>
            <p:cNvSpPr/>
            <p:nvPr/>
          </p:nvSpPr>
          <p:spPr>
            <a:xfrm>
              <a:off x="3890" y="22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1" name="pt4520"/>
            <p:cNvSpPr/>
            <p:nvPr/>
          </p:nvSpPr>
          <p:spPr>
            <a:xfrm>
              <a:off x="3960" y="22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2" name="pt4521"/>
            <p:cNvSpPr/>
            <p:nvPr/>
          </p:nvSpPr>
          <p:spPr>
            <a:xfrm>
              <a:off x="7413" y="33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3" name="pt4522"/>
            <p:cNvSpPr/>
            <p:nvPr/>
          </p:nvSpPr>
          <p:spPr>
            <a:xfrm>
              <a:off x="3895" y="21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4" name="pt4523"/>
            <p:cNvSpPr/>
            <p:nvPr/>
          </p:nvSpPr>
          <p:spPr>
            <a:xfrm>
              <a:off x="4074" y="22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5" name="pt4524"/>
            <p:cNvSpPr/>
            <p:nvPr/>
          </p:nvSpPr>
          <p:spPr>
            <a:xfrm>
              <a:off x="6609" y="33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6" name="pt4525"/>
            <p:cNvSpPr/>
            <p:nvPr/>
          </p:nvSpPr>
          <p:spPr>
            <a:xfrm>
              <a:off x="3973" y="22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7" name="pt4526"/>
            <p:cNvSpPr/>
            <p:nvPr/>
          </p:nvSpPr>
          <p:spPr>
            <a:xfrm>
              <a:off x="5920" y="30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8" name="pt4527"/>
            <p:cNvSpPr/>
            <p:nvPr/>
          </p:nvSpPr>
          <p:spPr>
            <a:xfrm>
              <a:off x="3864" y="22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9" name="pt4528"/>
            <p:cNvSpPr/>
            <p:nvPr/>
          </p:nvSpPr>
          <p:spPr>
            <a:xfrm>
              <a:off x="6734" y="30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0" name="pt4529"/>
            <p:cNvSpPr/>
            <p:nvPr/>
          </p:nvSpPr>
          <p:spPr>
            <a:xfrm>
              <a:off x="6012" y="30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1" name="pt4530"/>
            <p:cNvSpPr/>
            <p:nvPr/>
          </p:nvSpPr>
          <p:spPr>
            <a:xfrm>
              <a:off x="3329" y="20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2" name="pt4531"/>
            <p:cNvSpPr/>
            <p:nvPr/>
          </p:nvSpPr>
          <p:spPr>
            <a:xfrm>
              <a:off x="7957" y="34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3" name="pt4532"/>
            <p:cNvSpPr/>
            <p:nvPr/>
          </p:nvSpPr>
          <p:spPr>
            <a:xfrm>
              <a:off x="6621" y="31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4" name="pt4533"/>
            <p:cNvSpPr/>
            <p:nvPr/>
          </p:nvSpPr>
          <p:spPr>
            <a:xfrm>
              <a:off x="3843" y="22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5" name="pt4534"/>
            <p:cNvSpPr/>
            <p:nvPr/>
          </p:nvSpPr>
          <p:spPr>
            <a:xfrm>
              <a:off x="5589" y="32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6" name="pt4535"/>
            <p:cNvSpPr/>
            <p:nvPr/>
          </p:nvSpPr>
          <p:spPr>
            <a:xfrm>
              <a:off x="8059" y="34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7" name="pt4536"/>
            <p:cNvSpPr/>
            <p:nvPr/>
          </p:nvSpPr>
          <p:spPr>
            <a:xfrm>
              <a:off x="7594" y="34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8" name="pt4537"/>
            <p:cNvSpPr/>
            <p:nvPr/>
          </p:nvSpPr>
          <p:spPr>
            <a:xfrm>
              <a:off x="3883" y="22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9" name="pt4538"/>
            <p:cNvSpPr/>
            <p:nvPr/>
          </p:nvSpPr>
          <p:spPr>
            <a:xfrm>
              <a:off x="3898" y="22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0" name="pt4539"/>
            <p:cNvSpPr/>
            <p:nvPr/>
          </p:nvSpPr>
          <p:spPr>
            <a:xfrm>
              <a:off x="3900" y="22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1" name="pt4540"/>
            <p:cNvSpPr/>
            <p:nvPr/>
          </p:nvSpPr>
          <p:spPr>
            <a:xfrm>
              <a:off x="6406" y="30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2" name="pt4541"/>
            <p:cNvSpPr/>
            <p:nvPr/>
          </p:nvSpPr>
          <p:spPr>
            <a:xfrm>
              <a:off x="4583" y="37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3" name="pt4542"/>
            <p:cNvSpPr/>
            <p:nvPr/>
          </p:nvSpPr>
          <p:spPr>
            <a:xfrm>
              <a:off x="3190" y="19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4" name="pt4543"/>
            <p:cNvSpPr/>
            <p:nvPr/>
          </p:nvSpPr>
          <p:spPr>
            <a:xfrm>
              <a:off x="4420" y="32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5" name="pt4544"/>
            <p:cNvSpPr/>
            <p:nvPr/>
          </p:nvSpPr>
          <p:spPr>
            <a:xfrm>
              <a:off x="4741" y="30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6" name="pt4545"/>
            <p:cNvSpPr/>
            <p:nvPr/>
          </p:nvSpPr>
          <p:spPr>
            <a:xfrm>
              <a:off x="4087" y="22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7" name="pt4546"/>
            <p:cNvSpPr/>
            <p:nvPr/>
          </p:nvSpPr>
          <p:spPr>
            <a:xfrm>
              <a:off x="5142" y="31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8" name="pt4547"/>
            <p:cNvSpPr/>
            <p:nvPr/>
          </p:nvSpPr>
          <p:spPr>
            <a:xfrm>
              <a:off x="6969" y="30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9" name="pt4548"/>
            <p:cNvSpPr/>
            <p:nvPr/>
          </p:nvSpPr>
          <p:spPr>
            <a:xfrm>
              <a:off x="3917" y="23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0" name="pt4549"/>
            <p:cNvSpPr/>
            <p:nvPr/>
          </p:nvSpPr>
          <p:spPr>
            <a:xfrm>
              <a:off x="4009" y="22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1" name="pt4550"/>
            <p:cNvSpPr/>
            <p:nvPr/>
          </p:nvSpPr>
          <p:spPr>
            <a:xfrm>
              <a:off x="4125" y="20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2" name="pt4551"/>
            <p:cNvSpPr/>
            <p:nvPr/>
          </p:nvSpPr>
          <p:spPr>
            <a:xfrm>
              <a:off x="3954" y="22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3" name="pt4552"/>
            <p:cNvSpPr/>
            <p:nvPr/>
          </p:nvSpPr>
          <p:spPr>
            <a:xfrm>
              <a:off x="5036" y="31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4" name="pt4553"/>
            <p:cNvSpPr/>
            <p:nvPr/>
          </p:nvSpPr>
          <p:spPr>
            <a:xfrm>
              <a:off x="6954" y="31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5" name="pt4554"/>
            <p:cNvSpPr/>
            <p:nvPr/>
          </p:nvSpPr>
          <p:spPr>
            <a:xfrm>
              <a:off x="4038" y="22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6" name="pt4555"/>
            <p:cNvSpPr/>
            <p:nvPr/>
          </p:nvSpPr>
          <p:spPr>
            <a:xfrm>
              <a:off x="3206" y="35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7" name="pt4556"/>
            <p:cNvSpPr/>
            <p:nvPr/>
          </p:nvSpPr>
          <p:spPr>
            <a:xfrm>
              <a:off x="7738" y="31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8" name="pt4557"/>
            <p:cNvSpPr/>
            <p:nvPr/>
          </p:nvSpPr>
          <p:spPr>
            <a:xfrm>
              <a:off x="4074" y="21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9" name="pt4558"/>
            <p:cNvSpPr/>
            <p:nvPr/>
          </p:nvSpPr>
          <p:spPr>
            <a:xfrm>
              <a:off x="3970" y="22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0" name="pt4559"/>
            <p:cNvSpPr/>
            <p:nvPr/>
          </p:nvSpPr>
          <p:spPr>
            <a:xfrm>
              <a:off x="4250" y="71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1" name="pt4560"/>
            <p:cNvSpPr/>
            <p:nvPr/>
          </p:nvSpPr>
          <p:spPr>
            <a:xfrm>
              <a:off x="3945" y="22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2" name="pt4561"/>
            <p:cNvSpPr/>
            <p:nvPr/>
          </p:nvSpPr>
          <p:spPr>
            <a:xfrm>
              <a:off x="3851" y="22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3" name="pt4562"/>
            <p:cNvSpPr/>
            <p:nvPr/>
          </p:nvSpPr>
          <p:spPr>
            <a:xfrm>
              <a:off x="4753" y="31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4" name="pt4563"/>
            <p:cNvSpPr/>
            <p:nvPr/>
          </p:nvSpPr>
          <p:spPr>
            <a:xfrm>
              <a:off x="4057" y="21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5" name="pt4564"/>
            <p:cNvSpPr/>
            <p:nvPr/>
          </p:nvSpPr>
          <p:spPr>
            <a:xfrm>
              <a:off x="3774" y="23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6" name="pt4565"/>
            <p:cNvSpPr/>
            <p:nvPr/>
          </p:nvSpPr>
          <p:spPr>
            <a:xfrm>
              <a:off x="5589" y="32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7" name="pt4566"/>
            <p:cNvSpPr/>
            <p:nvPr/>
          </p:nvSpPr>
          <p:spPr>
            <a:xfrm>
              <a:off x="3820" y="23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8" name="pt4567"/>
            <p:cNvSpPr/>
            <p:nvPr/>
          </p:nvSpPr>
          <p:spPr>
            <a:xfrm>
              <a:off x="3882" y="22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9" name="pt4568"/>
            <p:cNvSpPr/>
            <p:nvPr/>
          </p:nvSpPr>
          <p:spPr>
            <a:xfrm>
              <a:off x="5155" y="30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0" name="pt4569"/>
            <p:cNvSpPr/>
            <p:nvPr/>
          </p:nvSpPr>
          <p:spPr>
            <a:xfrm>
              <a:off x="4072" y="22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1" name="pt4570"/>
            <p:cNvSpPr/>
            <p:nvPr/>
          </p:nvSpPr>
          <p:spPr>
            <a:xfrm>
              <a:off x="3956" y="22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2" name="pt4571"/>
            <p:cNvSpPr/>
            <p:nvPr/>
          </p:nvSpPr>
          <p:spPr>
            <a:xfrm>
              <a:off x="6030" y="30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3" name="pt4572"/>
            <p:cNvSpPr/>
            <p:nvPr/>
          </p:nvSpPr>
          <p:spPr>
            <a:xfrm>
              <a:off x="3777" y="22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4" name="pt4573"/>
            <p:cNvSpPr/>
            <p:nvPr/>
          </p:nvSpPr>
          <p:spPr>
            <a:xfrm>
              <a:off x="3904" y="22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5" name="pt4574"/>
            <p:cNvSpPr/>
            <p:nvPr/>
          </p:nvSpPr>
          <p:spPr>
            <a:xfrm>
              <a:off x="6629" y="30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6" name="pt4575"/>
            <p:cNvSpPr/>
            <p:nvPr/>
          </p:nvSpPr>
          <p:spPr>
            <a:xfrm>
              <a:off x="3783" y="21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7" name="pt4576"/>
            <p:cNvSpPr/>
            <p:nvPr/>
          </p:nvSpPr>
          <p:spPr>
            <a:xfrm>
              <a:off x="6633" y="32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8" name="pt4577"/>
            <p:cNvSpPr/>
            <p:nvPr/>
          </p:nvSpPr>
          <p:spPr>
            <a:xfrm>
              <a:off x="3896" y="22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9" name="pt4578"/>
            <p:cNvSpPr/>
            <p:nvPr/>
          </p:nvSpPr>
          <p:spPr>
            <a:xfrm>
              <a:off x="5144" y="31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0" name="pt4579"/>
            <p:cNvSpPr/>
            <p:nvPr/>
          </p:nvSpPr>
          <p:spPr>
            <a:xfrm>
              <a:off x="4005" y="23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1" name="pt4580"/>
            <p:cNvSpPr/>
            <p:nvPr/>
          </p:nvSpPr>
          <p:spPr>
            <a:xfrm>
              <a:off x="3840" y="23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2" name="pt4581"/>
            <p:cNvSpPr/>
            <p:nvPr/>
          </p:nvSpPr>
          <p:spPr>
            <a:xfrm>
              <a:off x="7964" y="33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3" name="pt4582"/>
            <p:cNvSpPr/>
            <p:nvPr/>
          </p:nvSpPr>
          <p:spPr>
            <a:xfrm>
              <a:off x="6973" y="31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4" name="pt4583"/>
            <p:cNvSpPr/>
            <p:nvPr/>
          </p:nvSpPr>
          <p:spPr>
            <a:xfrm>
              <a:off x="6633" y="32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5" name="pt4584"/>
            <p:cNvSpPr/>
            <p:nvPr/>
          </p:nvSpPr>
          <p:spPr>
            <a:xfrm>
              <a:off x="5604" y="31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6" name="pt4585"/>
            <p:cNvSpPr/>
            <p:nvPr/>
          </p:nvSpPr>
          <p:spPr>
            <a:xfrm>
              <a:off x="3938" y="21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7" name="pt4586"/>
            <p:cNvSpPr/>
            <p:nvPr/>
          </p:nvSpPr>
          <p:spPr>
            <a:xfrm>
              <a:off x="3932" y="22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8" name="pt4587"/>
            <p:cNvSpPr/>
            <p:nvPr/>
          </p:nvSpPr>
          <p:spPr>
            <a:xfrm>
              <a:off x="4083" y="22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9" name="pt4588"/>
            <p:cNvSpPr/>
            <p:nvPr/>
          </p:nvSpPr>
          <p:spPr>
            <a:xfrm>
              <a:off x="4019" y="23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0" name="pt4589"/>
            <p:cNvSpPr/>
            <p:nvPr/>
          </p:nvSpPr>
          <p:spPr>
            <a:xfrm>
              <a:off x="3812" y="22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1" name="pt4590"/>
            <p:cNvSpPr/>
            <p:nvPr/>
          </p:nvSpPr>
          <p:spPr>
            <a:xfrm>
              <a:off x="3937" y="21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2" name="pt4591"/>
            <p:cNvSpPr/>
            <p:nvPr/>
          </p:nvSpPr>
          <p:spPr>
            <a:xfrm>
              <a:off x="5359" y="308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3" name="pt4592"/>
            <p:cNvSpPr/>
            <p:nvPr/>
          </p:nvSpPr>
          <p:spPr>
            <a:xfrm>
              <a:off x="5469" y="31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4" name="pt4593"/>
            <p:cNvSpPr/>
            <p:nvPr/>
          </p:nvSpPr>
          <p:spPr>
            <a:xfrm>
              <a:off x="3817" y="22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5" name="pt4594"/>
            <p:cNvSpPr/>
            <p:nvPr/>
          </p:nvSpPr>
          <p:spPr>
            <a:xfrm>
              <a:off x="3817" y="23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6" name="pt4595"/>
            <p:cNvSpPr/>
            <p:nvPr/>
          </p:nvSpPr>
          <p:spPr>
            <a:xfrm>
              <a:off x="4855" y="31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7" name="pt4596"/>
            <p:cNvSpPr/>
            <p:nvPr/>
          </p:nvSpPr>
          <p:spPr>
            <a:xfrm>
              <a:off x="3818" y="22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8" name="pt4597"/>
            <p:cNvSpPr/>
            <p:nvPr/>
          </p:nvSpPr>
          <p:spPr>
            <a:xfrm>
              <a:off x="3943" y="22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9" name="pt4598"/>
            <p:cNvSpPr/>
            <p:nvPr/>
          </p:nvSpPr>
          <p:spPr>
            <a:xfrm>
              <a:off x="4081" y="21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0" name="pt4599"/>
            <p:cNvSpPr/>
            <p:nvPr/>
          </p:nvSpPr>
          <p:spPr>
            <a:xfrm>
              <a:off x="3782" y="22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1" name="pt4600"/>
            <p:cNvSpPr/>
            <p:nvPr/>
          </p:nvSpPr>
          <p:spPr>
            <a:xfrm>
              <a:off x="4600" y="32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2" name="pt4601"/>
            <p:cNvSpPr/>
            <p:nvPr/>
          </p:nvSpPr>
          <p:spPr>
            <a:xfrm>
              <a:off x="4111" y="21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3" name="pt4602"/>
            <p:cNvSpPr/>
            <p:nvPr/>
          </p:nvSpPr>
          <p:spPr>
            <a:xfrm>
              <a:off x="3350" y="21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4" name="pt4603"/>
            <p:cNvSpPr/>
            <p:nvPr/>
          </p:nvSpPr>
          <p:spPr>
            <a:xfrm>
              <a:off x="3958" y="23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5" name="pt4604"/>
            <p:cNvSpPr/>
            <p:nvPr/>
          </p:nvSpPr>
          <p:spPr>
            <a:xfrm>
              <a:off x="3934" y="22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6" name="pt4605"/>
            <p:cNvSpPr/>
            <p:nvPr/>
          </p:nvSpPr>
          <p:spPr>
            <a:xfrm>
              <a:off x="6678" y="31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7" name="pt4606"/>
            <p:cNvSpPr/>
            <p:nvPr/>
          </p:nvSpPr>
          <p:spPr>
            <a:xfrm>
              <a:off x="3835" y="21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8" name="pt4607"/>
            <p:cNvSpPr/>
            <p:nvPr/>
          </p:nvSpPr>
          <p:spPr>
            <a:xfrm>
              <a:off x="3980" y="20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9" name="pt4608"/>
            <p:cNvSpPr/>
            <p:nvPr/>
          </p:nvSpPr>
          <p:spPr>
            <a:xfrm>
              <a:off x="4028" y="22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0" name="pt4609"/>
            <p:cNvSpPr/>
            <p:nvPr/>
          </p:nvSpPr>
          <p:spPr>
            <a:xfrm>
              <a:off x="4611" y="32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1" name="pt4610"/>
            <p:cNvSpPr/>
            <p:nvPr/>
          </p:nvSpPr>
          <p:spPr>
            <a:xfrm>
              <a:off x="3967" y="23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2" name="pt4611"/>
            <p:cNvSpPr/>
            <p:nvPr/>
          </p:nvSpPr>
          <p:spPr>
            <a:xfrm>
              <a:off x="3876" y="22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3" name="pt4612"/>
            <p:cNvSpPr/>
            <p:nvPr/>
          </p:nvSpPr>
          <p:spPr>
            <a:xfrm>
              <a:off x="4069" y="22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4" name="pt4613"/>
            <p:cNvSpPr/>
            <p:nvPr/>
          </p:nvSpPr>
          <p:spPr>
            <a:xfrm>
              <a:off x="7249" y="31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5" name="pt4614"/>
            <p:cNvSpPr/>
            <p:nvPr/>
          </p:nvSpPr>
          <p:spPr>
            <a:xfrm>
              <a:off x="6775" y="31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6" name="pt4615"/>
            <p:cNvSpPr/>
            <p:nvPr/>
          </p:nvSpPr>
          <p:spPr>
            <a:xfrm>
              <a:off x="6956" y="29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7" name="pt4616"/>
            <p:cNvSpPr/>
            <p:nvPr/>
          </p:nvSpPr>
          <p:spPr>
            <a:xfrm>
              <a:off x="4026" y="22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8" name="pt4617"/>
            <p:cNvSpPr/>
            <p:nvPr/>
          </p:nvSpPr>
          <p:spPr>
            <a:xfrm>
              <a:off x="9201" y="35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9" name="pt4618"/>
            <p:cNvSpPr/>
            <p:nvPr/>
          </p:nvSpPr>
          <p:spPr>
            <a:xfrm>
              <a:off x="7590" y="32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0" name="pt4619"/>
            <p:cNvSpPr/>
            <p:nvPr/>
          </p:nvSpPr>
          <p:spPr>
            <a:xfrm>
              <a:off x="6993" y="29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1" name="pt4620"/>
            <p:cNvSpPr/>
            <p:nvPr/>
          </p:nvSpPr>
          <p:spPr>
            <a:xfrm>
              <a:off x="5573" y="32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2" name="pt4621"/>
            <p:cNvSpPr/>
            <p:nvPr/>
          </p:nvSpPr>
          <p:spPr>
            <a:xfrm>
              <a:off x="4067" y="21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3" name="pt4622"/>
            <p:cNvSpPr/>
            <p:nvPr/>
          </p:nvSpPr>
          <p:spPr>
            <a:xfrm>
              <a:off x="7774" y="34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4" name="pt4623"/>
            <p:cNvSpPr/>
            <p:nvPr/>
          </p:nvSpPr>
          <p:spPr>
            <a:xfrm>
              <a:off x="5131" y="31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5" name="pt4624"/>
            <p:cNvSpPr/>
            <p:nvPr/>
          </p:nvSpPr>
          <p:spPr>
            <a:xfrm>
              <a:off x="5686" y="33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6" name="pt4625"/>
            <p:cNvSpPr/>
            <p:nvPr/>
          </p:nvSpPr>
          <p:spPr>
            <a:xfrm>
              <a:off x="5538" y="31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7" name="pt4626"/>
            <p:cNvSpPr/>
            <p:nvPr/>
          </p:nvSpPr>
          <p:spPr>
            <a:xfrm>
              <a:off x="5558" y="30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8" name="pt4627"/>
            <p:cNvSpPr/>
            <p:nvPr/>
          </p:nvSpPr>
          <p:spPr>
            <a:xfrm>
              <a:off x="5697" y="32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9" name="pt4628"/>
            <p:cNvSpPr/>
            <p:nvPr/>
          </p:nvSpPr>
          <p:spPr>
            <a:xfrm>
              <a:off x="6582" y="31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0" name="pt4629"/>
            <p:cNvSpPr/>
            <p:nvPr/>
          </p:nvSpPr>
          <p:spPr>
            <a:xfrm>
              <a:off x="4770" y="31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1" name="pt4630"/>
            <p:cNvSpPr/>
            <p:nvPr/>
          </p:nvSpPr>
          <p:spPr>
            <a:xfrm>
              <a:off x="6144" y="31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2" name="pt4631"/>
            <p:cNvSpPr/>
            <p:nvPr/>
          </p:nvSpPr>
          <p:spPr>
            <a:xfrm>
              <a:off x="5186" y="31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3" name="pt4632"/>
            <p:cNvSpPr/>
            <p:nvPr/>
          </p:nvSpPr>
          <p:spPr>
            <a:xfrm>
              <a:off x="7410" y="33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4" name="pt4633"/>
            <p:cNvSpPr/>
            <p:nvPr/>
          </p:nvSpPr>
          <p:spPr>
            <a:xfrm>
              <a:off x="4065" y="22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5" name="pt4634"/>
            <p:cNvSpPr/>
            <p:nvPr/>
          </p:nvSpPr>
          <p:spPr>
            <a:xfrm>
              <a:off x="3991" y="21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6" name="pt4635"/>
            <p:cNvSpPr/>
            <p:nvPr/>
          </p:nvSpPr>
          <p:spPr>
            <a:xfrm>
              <a:off x="3944" y="22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7" name="pt4636"/>
            <p:cNvSpPr/>
            <p:nvPr/>
          </p:nvSpPr>
          <p:spPr>
            <a:xfrm>
              <a:off x="6038" y="30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8" name="pt4637"/>
            <p:cNvSpPr/>
            <p:nvPr/>
          </p:nvSpPr>
          <p:spPr>
            <a:xfrm>
              <a:off x="8977" y="35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9" name="pt4638"/>
            <p:cNvSpPr/>
            <p:nvPr/>
          </p:nvSpPr>
          <p:spPr>
            <a:xfrm>
              <a:off x="3829" y="22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0" name="pt4639"/>
            <p:cNvSpPr/>
            <p:nvPr/>
          </p:nvSpPr>
          <p:spPr>
            <a:xfrm>
              <a:off x="7081" y="30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1" name="pt4640"/>
            <p:cNvSpPr/>
            <p:nvPr/>
          </p:nvSpPr>
          <p:spPr>
            <a:xfrm>
              <a:off x="6949" y="31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2" name="pt4641"/>
            <p:cNvSpPr/>
            <p:nvPr/>
          </p:nvSpPr>
          <p:spPr>
            <a:xfrm>
              <a:off x="4030" y="21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3" name="pt4642"/>
            <p:cNvSpPr/>
            <p:nvPr/>
          </p:nvSpPr>
          <p:spPr>
            <a:xfrm>
              <a:off x="5264" y="29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4" name="pt4643"/>
            <p:cNvSpPr/>
            <p:nvPr/>
          </p:nvSpPr>
          <p:spPr>
            <a:xfrm>
              <a:off x="6406" y="30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5" name="pt4644"/>
            <p:cNvSpPr/>
            <p:nvPr/>
          </p:nvSpPr>
          <p:spPr>
            <a:xfrm>
              <a:off x="5260" y="32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6" name="pt4645"/>
            <p:cNvSpPr/>
            <p:nvPr/>
          </p:nvSpPr>
          <p:spPr>
            <a:xfrm>
              <a:off x="3352" y="21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7" name="pt4646"/>
            <p:cNvSpPr/>
            <p:nvPr/>
          </p:nvSpPr>
          <p:spPr>
            <a:xfrm>
              <a:off x="3876" y="21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8" name="pt4647"/>
            <p:cNvSpPr/>
            <p:nvPr/>
          </p:nvSpPr>
          <p:spPr>
            <a:xfrm>
              <a:off x="6760" y="31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9" name="pt4648"/>
            <p:cNvSpPr/>
            <p:nvPr/>
          </p:nvSpPr>
          <p:spPr>
            <a:xfrm>
              <a:off x="9254" y="35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0" name="pt4649"/>
            <p:cNvSpPr/>
            <p:nvPr/>
          </p:nvSpPr>
          <p:spPr>
            <a:xfrm>
              <a:off x="3980" y="22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1" name="pt4650"/>
            <p:cNvSpPr/>
            <p:nvPr/>
          </p:nvSpPr>
          <p:spPr>
            <a:xfrm>
              <a:off x="9121" y="35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2" name="pt4651"/>
            <p:cNvSpPr/>
            <p:nvPr/>
          </p:nvSpPr>
          <p:spPr>
            <a:xfrm>
              <a:off x="3794" y="22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3" name="pt4652"/>
            <p:cNvSpPr/>
            <p:nvPr/>
          </p:nvSpPr>
          <p:spPr>
            <a:xfrm>
              <a:off x="7591" y="33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4" name="pt4653"/>
            <p:cNvSpPr/>
            <p:nvPr/>
          </p:nvSpPr>
          <p:spPr>
            <a:xfrm>
              <a:off x="3987" y="22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5" name="pt4654"/>
            <p:cNvSpPr/>
            <p:nvPr/>
          </p:nvSpPr>
          <p:spPr>
            <a:xfrm>
              <a:off x="6630" y="32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6" name="pt4655"/>
            <p:cNvSpPr/>
            <p:nvPr/>
          </p:nvSpPr>
          <p:spPr>
            <a:xfrm>
              <a:off x="5729" y="31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7" name="pt4656"/>
            <p:cNvSpPr/>
            <p:nvPr/>
          </p:nvSpPr>
          <p:spPr>
            <a:xfrm>
              <a:off x="9112" y="35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8" name="pt4657"/>
            <p:cNvSpPr/>
            <p:nvPr/>
          </p:nvSpPr>
          <p:spPr>
            <a:xfrm>
              <a:off x="6675" y="30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9" name="pt4658"/>
            <p:cNvSpPr/>
            <p:nvPr/>
          </p:nvSpPr>
          <p:spPr>
            <a:xfrm>
              <a:off x="4239" y="33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0" name="pt4659"/>
            <p:cNvSpPr/>
            <p:nvPr/>
          </p:nvSpPr>
          <p:spPr>
            <a:xfrm>
              <a:off x="6740" y="33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1" name="pt4660"/>
            <p:cNvSpPr/>
            <p:nvPr/>
          </p:nvSpPr>
          <p:spPr>
            <a:xfrm>
              <a:off x="6635" y="32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2" name="pt4661"/>
            <p:cNvSpPr/>
            <p:nvPr/>
          </p:nvSpPr>
          <p:spPr>
            <a:xfrm>
              <a:off x="3935" y="22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3" name="pt4662"/>
            <p:cNvSpPr/>
            <p:nvPr/>
          </p:nvSpPr>
          <p:spPr>
            <a:xfrm>
              <a:off x="3859" y="21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4" name="pt4663"/>
            <p:cNvSpPr/>
            <p:nvPr/>
          </p:nvSpPr>
          <p:spPr>
            <a:xfrm>
              <a:off x="8964" y="35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5" name="pt4664"/>
            <p:cNvSpPr/>
            <p:nvPr/>
          </p:nvSpPr>
          <p:spPr>
            <a:xfrm>
              <a:off x="3857" y="21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6" name="pt4665"/>
            <p:cNvSpPr/>
            <p:nvPr/>
          </p:nvSpPr>
          <p:spPr>
            <a:xfrm>
              <a:off x="8983" y="36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7" name="pt4666"/>
            <p:cNvSpPr/>
            <p:nvPr/>
          </p:nvSpPr>
          <p:spPr>
            <a:xfrm>
              <a:off x="3779" y="21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8" name="pt4667"/>
            <p:cNvSpPr/>
            <p:nvPr/>
          </p:nvSpPr>
          <p:spPr>
            <a:xfrm>
              <a:off x="3946" y="22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9" name="pt4668"/>
            <p:cNvSpPr/>
            <p:nvPr/>
          </p:nvSpPr>
          <p:spPr>
            <a:xfrm>
              <a:off x="5173" y="29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0" name="pt4669"/>
            <p:cNvSpPr/>
            <p:nvPr/>
          </p:nvSpPr>
          <p:spPr>
            <a:xfrm>
              <a:off x="3889" y="22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1" name="pt4670"/>
            <p:cNvSpPr/>
            <p:nvPr/>
          </p:nvSpPr>
          <p:spPr>
            <a:xfrm>
              <a:off x="4040" y="21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2" name="pt4671"/>
            <p:cNvSpPr/>
            <p:nvPr/>
          </p:nvSpPr>
          <p:spPr>
            <a:xfrm>
              <a:off x="3999" y="22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3" name="pt4672"/>
            <p:cNvSpPr/>
            <p:nvPr/>
          </p:nvSpPr>
          <p:spPr>
            <a:xfrm>
              <a:off x="7672" y="33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4" name="pt4673"/>
            <p:cNvSpPr/>
            <p:nvPr/>
          </p:nvSpPr>
          <p:spPr>
            <a:xfrm>
              <a:off x="4010" y="22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5" name="pt4674"/>
            <p:cNvSpPr/>
            <p:nvPr/>
          </p:nvSpPr>
          <p:spPr>
            <a:xfrm>
              <a:off x="5165" y="30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6" name="pt4675"/>
            <p:cNvSpPr/>
            <p:nvPr/>
          </p:nvSpPr>
          <p:spPr>
            <a:xfrm>
              <a:off x="3357" y="21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7" name="pt4676"/>
            <p:cNvSpPr/>
            <p:nvPr/>
          </p:nvSpPr>
          <p:spPr>
            <a:xfrm>
              <a:off x="8111" y="34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8" name="pt4677"/>
            <p:cNvSpPr/>
            <p:nvPr/>
          </p:nvSpPr>
          <p:spPr>
            <a:xfrm>
              <a:off x="4845" y="31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9" name="pt4678"/>
            <p:cNvSpPr/>
            <p:nvPr/>
          </p:nvSpPr>
          <p:spPr>
            <a:xfrm>
              <a:off x="3977" y="20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0" name="pt4679"/>
            <p:cNvSpPr/>
            <p:nvPr/>
          </p:nvSpPr>
          <p:spPr>
            <a:xfrm>
              <a:off x="6926" y="36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1" name="pt4680"/>
            <p:cNvSpPr/>
            <p:nvPr/>
          </p:nvSpPr>
          <p:spPr>
            <a:xfrm>
              <a:off x="3350" y="20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2" name="pt4681"/>
            <p:cNvSpPr/>
            <p:nvPr/>
          </p:nvSpPr>
          <p:spPr>
            <a:xfrm>
              <a:off x="6494" y="31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3" name="pt4682"/>
            <p:cNvSpPr/>
            <p:nvPr/>
          </p:nvSpPr>
          <p:spPr>
            <a:xfrm>
              <a:off x="4006" y="23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4" name="pt4683"/>
            <p:cNvSpPr/>
            <p:nvPr/>
          </p:nvSpPr>
          <p:spPr>
            <a:xfrm>
              <a:off x="3852" y="23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5" name="pt4684"/>
            <p:cNvSpPr/>
            <p:nvPr/>
          </p:nvSpPr>
          <p:spPr>
            <a:xfrm>
              <a:off x="3828" y="266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6" name="pt4685"/>
            <p:cNvSpPr/>
            <p:nvPr/>
          </p:nvSpPr>
          <p:spPr>
            <a:xfrm>
              <a:off x="3755" y="21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7" name="pt4686"/>
            <p:cNvSpPr/>
            <p:nvPr/>
          </p:nvSpPr>
          <p:spPr>
            <a:xfrm>
              <a:off x="7705" y="32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8" name="pt4687"/>
            <p:cNvSpPr/>
            <p:nvPr/>
          </p:nvSpPr>
          <p:spPr>
            <a:xfrm>
              <a:off x="6407" y="30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9" name="pt4688"/>
            <p:cNvSpPr/>
            <p:nvPr/>
          </p:nvSpPr>
          <p:spPr>
            <a:xfrm>
              <a:off x="6941" y="315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0" name="pt4689"/>
            <p:cNvSpPr/>
            <p:nvPr/>
          </p:nvSpPr>
          <p:spPr>
            <a:xfrm>
              <a:off x="3991" y="22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1" name="pt4690"/>
            <p:cNvSpPr/>
            <p:nvPr/>
          </p:nvSpPr>
          <p:spPr>
            <a:xfrm>
              <a:off x="7678" y="34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2" name="pt4691"/>
            <p:cNvSpPr/>
            <p:nvPr/>
          </p:nvSpPr>
          <p:spPr>
            <a:xfrm>
              <a:off x="7803" y="33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3" name="pt4692"/>
            <p:cNvSpPr/>
            <p:nvPr/>
          </p:nvSpPr>
          <p:spPr>
            <a:xfrm>
              <a:off x="9193" y="34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4" name="pt4693"/>
            <p:cNvSpPr/>
            <p:nvPr/>
          </p:nvSpPr>
          <p:spPr>
            <a:xfrm>
              <a:off x="4083" y="20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5" name="pt4694"/>
            <p:cNvSpPr/>
            <p:nvPr/>
          </p:nvSpPr>
          <p:spPr>
            <a:xfrm>
              <a:off x="3837" y="21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6" name="pt4695"/>
            <p:cNvSpPr/>
            <p:nvPr/>
          </p:nvSpPr>
          <p:spPr>
            <a:xfrm>
              <a:off x="7771" y="30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7" name="pt4696"/>
            <p:cNvSpPr/>
            <p:nvPr/>
          </p:nvSpPr>
          <p:spPr>
            <a:xfrm>
              <a:off x="8550" y="34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8" name="pt4697"/>
            <p:cNvSpPr/>
            <p:nvPr/>
          </p:nvSpPr>
          <p:spPr>
            <a:xfrm>
              <a:off x="5275" y="30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9" name="pt4698"/>
            <p:cNvSpPr/>
            <p:nvPr/>
          </p:nvSpPr>
          <p:spPr>
            <a:xfrm>
              <a:off x="3305" y="20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0" name="pt4699"/>
            <p:cNvSpPr/>
            <p:nvPr/>
          </p:nvSpPr>
          <p:spPr>
            <a:xfrm>
              <a:off x="4437" y="34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1" name="pt4700"/>
            <p:cNvSpPr/>
            <p:nvPr/>
          </p:nvSpPr>
          <p:spPr>
            <a:xfrm>
              <a:off x="4002" y="22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2" name="pt4701"/>
            <p:cNvSpPr/>
            <p:nvPr/>
          </p:nvSpPr>
          <p:spPr>
            <a:xfrm>
              <a:off x="3167" y="20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3" name="pt4702"/>
            <p:cNvSpPr/>
            <p:nvPr/>
          </p:nvSpPr>
          <p:spPr>
            <a:xfrm>
              <a:off x="5617" y="31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4" name="pt4703"/>
            <p:cNvSpPr/>
            <p:nvPr/>
          </p:nvSpPr>
          <p:spPr>
            <a:xfrm>
              <a:off x="3994" y="21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5" name="pt4704"/>
            <p:cNvSpPr/>
            <p:nvPr/>
          </p:nvSpPr>
          <p:spPr>
            <a:xfrm>
              <a:off x="3946" y="23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6" name="pt4705"/>
            <p:cNvSpPr/>
            <p:nvPr/>
          </p:nvSpPr>
          <p:spPr>
            <a:xfrm>
              <a:off x="4053" y="21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7" name="pt4706"/>
            <p:cNvSpPr/>
            <p:nvPr/>
          </p:nvSpPr>
          <p:spPr>
            <a:xfrm>
              <a:off x="4035" y="22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8" name="pt4707"/>
            <p:cNvSpPr/>
            <p:nvPr/>
          </p:nvSpPr>
          <p:spPr>
            <a:xfrm>
              <a:off x="5592" y="31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9" name="pt4708"/>
            <p:cNvSpPr/>
            <p:nvPr/>
          </p:nvSpPr>
          <p:spPr>
            <a:xfrm>
              <a:off x="3914" y="22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0" name="pt4709"/>
            <p:cNvSpPr/>
            <p:nvPr/>
          </p:nvSpPr>
          <p:spPr>
            <a:xfrm>
              <a:off x="6794" y="31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1" name="pt4710"/>
            <p:cNvSpPr/>
            <p:nvPr/>
          </p:nvSpPr>
          <p:spPr>
            <a:xfrm>
              <a:off x="3898" y="21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2" name="pt4711"/>
            <p:cNvSpPr/>
            <p:nvPr/>
          </p:nvSpPr>
          <p:spPr>
            <a:xfrm>
              <a:off x="3413" y="20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3" name="pt4712"/>
            <p:cNvSpPr/>
            <p:nvPr/>
          </p:nvSpPr>
          <p:spPr>
            <a:xfrm>
              <a:off x="3916" y="21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4" name="pt4713"/>
            <p:cNvSpPr/>
            <p:nvPr/>
          </p:nvSpPr>
          <p:spPr>
            <a:xfrm>
              <a:off x="3805" y="21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5" name="pt4714"/>
            <p:cNvSpPr/>
            <p:nvPr/>
          </p:nvSpPr>
          <p:spPr>
            <a:xfrm>
              <a:off x="3989" y="22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6" name="pt4715"/>
            <p:cNvSpPr/>
            <p:nvPr/>
          </p:nvSpPr>
          <p:spPr>
            <a:xfrm>
              <a:off x="3842" y="22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7" name="pt4716"/>
            <p:cNvSpPr/>
            <p:nvPr/>
          </p:nvSpPr>
          <p:spPr>
            <a:xfrm>
              <a:off x="6462" y="31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8" name="pt4717"/>
            <p:cNvSpPr/>
            <p:nvPr/>
          </p:nvSpPr>
          <p:spPr>
            <a:xfrm>
              <a:off x="7304" y="32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9" name="pt4718"/>
            <p:cNvSpPr/>
            <p:nvPr/>
          </p:nvSpPr>
          <p:spPr>
            <a:xfrm>
              <a:off x="3997" y="22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0" name="pt4719"/>
            <p:cNvSpPr/>
            <p:nvPr/>
          </p:nvSpPr>
          <p:spPr>
            <a:xfrm>
              <a:off x="9280" y="35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1" name="pt4720"/>
            <p:cNvSpPr/>
            <p:nvPr/>
          </p:nvSpPr>
          <p:spPr>
            <a:xfrm>
              <a:off x="5921" y="30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2" name="pt4721"/>
            <p:cNvSpPr/>
            <p:nvPr/>
          </p:nvSpPr>
          <p:spPr>
            <a:xfrm>
              <a:off x="3774" y="21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3" name="pt4722"/>
            <p:cNvSpPr/>
            <p:nvPr/>
          </p:nvSpPr>
          <p:spPr>
            <a:xfrm>
              <a:off x="3805" y="22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4" name="pt4723"/>
            <p:cNvSpPr/>
            <p:nvPr/>
          </p:nvSpPr>
          <p:spPr>
            <a:xfrm>
              <a:off x="4117" y="22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5" name="pt4724"/>
            <p:cNvSpPr/>
            <p:nvPr/>
          </p:nvSpPr>
          <p:spPr>
            <a:xfrm>
              <a:off x="4105" y="22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6" name="pt4725"/>
            <p:cNvSpPr/>
            <p:nvPr/>
          </p:nvSpPr>
          <p:spPr>
            <a:xfrm>
              <a:off x="3839" y="21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7" name="pt4726"/>
            <p:cNvSpPr/>
            <p:nvPr/>
          </p:nvSpPr>
          <p:spPr>
            <a:xfrm>
              <a:off x="4047" y="21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8" name="pt4727"/>
            <p:cNvSpPr/>
            <p:nvPr/>
          </p:nvSpPr>
          <p:spPr>
            <a:xfrm>
              <a:off x="4046" y="22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9" name="pt4728"/>
            <p:cNvSpPr/>
            <p:nvPr/>
          </p:nvSpPr>
          <p:spPr>
            <a:xfrm>
              <a:off x="8013" y="34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0" name="pt4729"/>
            <p:cNvSpPr/>
            <p:nvPr/>
          </p:nvSpPr>
          <p:spPr>
            <a:xfrm>
              <a:off x="3977" y="20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1" name="pt4730"/>
            <p:cNvSpPr/>
            <p:nvPr/>
          </p:nvSpPr>
          <p:spPr>
            <a:xfrm>
              <a:off x="3994" y="23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2" name="pt4731"/>
            <p:cNvSpPr/>
            <p:nvPr/>
          </p:nvSpPr>
          <p:spPr>
            <a:xfrm>
              <a:off x="5386" y="31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3" name="pt4732"/>
            <p:cNvSpPr/>
            <p:nvPr/>
          </p:nvSpPr>
          <p:spPr>
            <a:xfrm>
              <a:off x="4034" y="23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4" name="pt4733"/>
            <p:cNvSpPr/>
            <p:nvPr/>
          </p:nvSpPr>
          <p:spPr>
            <a:xfrm>
              <a:off x="7609" y="31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5" name="pt4734"/>
            <p:cNvSpPr/>
            <p:nvPr/>
          </p:nvSpPr>
          <p:spPr>
            <a:xfrm>
              <a:off x="5598" y="31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6" name="pt4735"/>
            <p:cNvSpPr/>
            <p:nvPr/>
          </p:nvSpPr>
          <p:spPr>
            <a:xfrm>
              <a:off x="5159" y="29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7" name="pt4736"/>
            <p:cNvSpPr/>
            <p:nvPr/>
          </p:nvSpPr>
          <p:spPr>
            <a:xfrm>
              <a:off x="3976" y="23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8" name="pt4737"/>
            <p:cNvSpPr/>
            <p:nvPr/>
          </p:nvSpPr>
          <p:spPr>
            <a:xfrm>
              <a:off x="3937" y="21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9" name="pt4738"/>
            <p:cNvSpPr/>
            <p:nvPr/>
          </p:nvSpPr>
          <p:spPr>
            <a:xfrm>
              <a:off x="4020" y="23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0" name="pt4739"/>
            <p:cNvSpPr/>
            <p:nvPr/>
          </p:nvSpPr>
          <p:spPr>
            <a:xfrm>
              <a:off x="6679" y="31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1" name="pt4740"/>
            <p:cNvSpPr/>
            <p:nvPr/>
          </p:nvSpPr>
          <p:spPr>
            <a:xfrm>
              <a:off x="3957" y="22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2" name="pt4741"/>
            <p:cNvSpPr/>
            <p:nvPr/>
          </p:nvSpPr>
          <p:spPr>
            <a:xfrm>
              <a:off x="6832" y="30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3" name="pt4742"/>
            <p:cNvSpPr/>
            <p:nvPr/>
          </p:nvSpPr>
          <p:spPr>
            <a:xfrm>
              <a:off x="3320" y="20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4" name="pt4743"/>
            <p:cNvSpPr/>
            <p:nvPr/>
          </p:nvSpPr>
          <p:spPr>
            <a:xfrm>
              <a:off x="4681" y="32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5" name="pt4744"/>
            <p:cNvSpPr/>
            <p:nvPr/>
          </p:nvSpPr>
          <p:spPr>
            <a:xfrm>
              <a:off x="7071" y="30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6" name="pt4745"/>
            <p:cNvSpPr/>
            <p:nvPr/>
          </p:nvSpPr>
          <p:spPr>
            <a:xfrm>
              <a:off x="3988" y="20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7" name="pt4746"/>
            <p:cNvSpPr/>
            <p:nvPr/>
          </p:nvSpPr>
          <p:spPr>
            <a:xfrm>
              <a:off x="6318" y="31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8" name="pt4747"/>
            <p:cNvSpPr/>
            <p:nvPr/>
          </p:nvSpPr>
          <p:spPr>
            <a:xfrm>
              <a:off x="3882" y="22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9" name="pt4748"/>
            <p:cNvSpPr/>
            <p:nvPr/>
          </p:nvSpPr>
          <p:spPr>
            <a:xfrm>
              <a:off x="6229" y="30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0" name="pt4749"/>
            <p:cNvSpPr/>
            <p:nvPr/>
          </p:nvSpPr>
          <p:spPr>
            <a:xfrm>
              <a:off x="3964" y="22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1" name="pt4750"/>
            <p:cNvSpPr/>
            <p:nvPr/>
          </p:nvSpPr>
          <p:spPr>
            <a:xfrm>
              <a:off x="4003" y="22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2" name="pt4751"/>
            <p:cNvSpPr/>
            <p:nvPr/>
          </p:nvSpPr>
          <p:spPr>
            <a:xfrm>
              <a:off x="3919" y="22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3" name="pt4752"/>
            <p:cNvSpPr/>
            <p:nvPr/>
          </p:nvSpPr>
          <p:spPr>
            <a:xfrm>
              <a:off x="7236" y="32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4" name="pt4753"/>
            <p:cNvSpPr/>
            <p:nvPr/>
          </p:nvSpPr>
          <p:spPr>
            <a:xfrm>
              <a:off x="5258" y="32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5" name="pt4754"/>
            <p:cNvSpPr/>
            <p:nvPr/>
          </p:nvSpPr>
          <p:spPr>
            <a:xfrm>
              <a:off x="3915" y="23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6" name="pt4755"/>
            <p:cNvSpPr/>
            <p:nvPr/>
          </p:nvSpPr>
          <p:spPr>
            <a:xfrm>
              <a:off x="3865" y="22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7" name="pt4756"/>
            <p:cNvSpPr/>
            <p:nvPr/>
          </p:nvSpPr>
          <p:spPr>
            <a:xfrm>
              <a:off x="6965" y="31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8" name="pt4757"/>
            <p:cNvSpPr/>
            <p:nvPr/>
          </p:nvSpPr>
          <p:spPr>
            <a:xfrm>
              <a:off x="3923" y="52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9" name="pt4758"/>
            <p:cNvSpPr/>
            <p:nvPr/>
          </p:nvSpPr>
          <p:spPr>
            <a:xfrm>
              <a:off x="6835" y="31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0" name="pt4759"/>
            <p:cNvSpPr/>
            <p:nvPr/>
          </p:nvSpPr>
          <p:spPr>
            <a:xfrm>
              <a:off x="4028" y="23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1" name="pt4760"/>
            <p:cNvSpPr/>
            <p:nvPr/>
          </p:nvSpPr>
          <p:spPr>
            <a:xfrm>
              <a:off x="3831" y="22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2" name="pt4761"/>
            <p:cNvSpPr/>
            <p:nvPr/>
          </p:nvSpPr>
          <p:spPr>
            <a:xfrm>
              <a:off x="3836" y="21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3" name="pt4762"/>
            <p:cNvSpPr/>
            <p:nvPr/>
          </p:nvSpPr>
          <p:spPr>
            <a:xfrm>
              <a:off x="6313" y="31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4" name="pt4763"/>
            <p:cNvSpPr/>
            <p:nvPr/>
          </p:nvSpPr>
          <p:spPr>
            <a:xfrm>
              <a:off x="4017" y="21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5" name="pt4764"/>
            <p:cNvSpPr/>
            <p:nvPr/>
          </p:nvSpPr>
          <p:spPr>
            <a:xfrm>
              <a:off x="3954" y="23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6" name="pt4765"/>
            <p:cNvSpPr/>
            <p:nvPr/>
          </p:nvSpPr>
          <p:spPr>
            <a:xfrm>
              <a:off x="4028" y="23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7" name="pt4766"/>
            <p:cNvSpPr/>
            <p:nvPr/>
          </p:nvSpPr>
          <p:spPr>
            <a:xfrm>
              <a:off x="6986" y="30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8" name="pt4767"/>
            <p:cNvSpPr/>
            <p:nvPr/>
          </p:nvSpPr>
          <p:spPr>
            <a:xfrm>
              <a:off x="5922" y="30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9" name="pt4768"/>
            <p:cNvSpPr/>
            <p:nvPr/>
          </p:nvSpPr>
          <p:spPr>
            <a:xfrm>
              <a:off x="7526" y="32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0" name="pt4769"/>
            <p:cNvSpPr/>
            <p:nvPr/>
          </p:nvSpPr>
          <p:spPr>
            <a:xfrm>
              <a:off x="9106" y="37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1" name="pt4770"/>
            <p:cNvSpPr/>
            <p:nvPr/>
          </p:nvSpPr>
          <p:spPr>
            <a:xfrm>
              <a:off x="3970" y="22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2" name="pt4771"/>
            <p:cNvSpPr/>
            <p:nvPr/>
          </p:nvSpPr>
          <p:spPr>
            <a:xfrm>
              <a:off x="8169" y="36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3" name="pt4772"/>
            <p:cNvSpPr/>
            <p:nvPr/>
          </p:nvSpPr>
          <p:spPr>
            <a:xfrm>
              <a:off x="3359" y="21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4" name="pt4773"/>
            <p:cNvSpPr/>
            <p:nvPr/>
          </p:nvSpPr>
          <p:spPr>
            <a:xfrm>
              <a:off x="4054" y="22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5" name="pt4774"/>
            <p:cNvSpPr/>
            <p:nvPr/>
          </p:nvSpPr>
          <p:spPr>
            <a:xfrm>
              <a:off x="6951" y="30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6" name="pt4775"/>
            <p:cNvSpPr/>
            <p:nvPr/>
          </p:nvSpPr>
          <p:spPr>
            <a:xfrm>
              <a:off x="3975" y="22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7" name="pt4776"/>
            <p:cNvSpPr/>
            <p:nvPr/>
          </p:nvSpPr>
          <p:spPr>
            <a:xfrm>
              <a:off x="3836" y="23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8" name="pt4777"/>
            <p:cNvSpPr/>
            <p:nvPr/>
          </p:nvSpPr>
          <p:spPr>
            <a:xfrm>
              <a:off x="3919" y="20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9" name="pt4778"/>
            <p:cNvSpPr/>
            <p:nvPr/>
          </p:nvSpPr>
          <p:spPr>
            <a:xfrm>
              <a:off x="6036" y="30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0" name="pt4779"/>
            <p:cNvSpPr/>
            <p:nvPr/>
          </p:nvSpPr>
          <p:spPr>
            <a:xfrm>
              <a:off x="6955" y="32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1" name="pt4780"/>
            <p:cNvSpPr/>
            <p:nvPr/>
          </p:nvSpPr>
          <p:spPr>
            <a:xfrm>
              <a:off x="5268" y="30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2" name="pt4781"/>
            <p:cNvSpPr/>
            <p:nvPr/>
          </p:nvSpPr>
          <p:spPr>
            <a:xfrm>
              <a:off x="7955" y="33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3" name="pt4782"/>
            <p:cNvSpPr/>
            <p:nvPr/>
          </p:nvSpPr>
          <p:spPr>
            <a:xfrm>
              <a:off x="3938" y="21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4" name="pt4783"/>
            <p:cNvSpPr/>
            <p:nvPr/>
          </p:nvSpPr>
          <p:spPr>
            <a:xfrm>
              <a:off x="6730" y="34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5" name="pt4784"/>
            <p:cNvSpPr/>
            <p:nvPr/>
          </p:nvSpPr>
          <p:spPr>
            <a:xfrm>
              <a:off x="6724" y="337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6" name="pt4785"/>
            <p:cNvSpPr/>
            <p:nvPr/>
          </p:nvSpPr>
          <p:spPr>
            <a:xfrm>
              <a:off x="6637" y="32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7" name="pt4786"/>
            <p:cNvSpPr/>
            <p:nvPr/>
          </p:nvSpPr>
          <p:spPr>
            <a:xfrm>
              <a:off x="3733" y="21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8" name="pt4787"/>
            <p:cNvSpPr/>
            <p:nvPr/>
          </p:nvSpPr>
          <p:spPr>
            <a:xfrm>
              <a:off x="3948" y="23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9" name="pt4788"/>
            <p:cNvSpPr/>
            <p:nvPr/>
          </p:nvSpPr>
          <p:spPr>
            <a:xfrm>
              <a:off x="7882" y="31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0" name="pt4789"/>
            <p:cNvSpPr/>
            <p:nvPr/>
          </p:nvSpPr>
          <p:spPr>
            <a:xfrm>
              <a:off x="7404" y="33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1" name="pt4790"/>
            <p:cNvSpPr/>
            <p:nvPr/>
          </p:nvSpPr>
          <p:spPr>
            <a:xfrm>
              <a:off x="3962" y="21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2" name="pt4791"/>
            <p:cNvSpPr/>
            <p:nvPr/>
          </p:nvSpPr>
          <p:spPr>
            <a:xfrm>
              <a:off x="5064" y="33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3" name="pt4792"/>
            <p:cNvSpPr/>
            <p:nvPr/>
          </p:nvSpPr>
          <p:spPr>
            <a:xfrm>
              <a:off x="4065" y="23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4" name="pt4793"/>
            <p:cNvSpPr/>
            <p:nvPr/>
          </p:nvSpPr>
          <p:spPr>
            <a:xfrm>
              <a:off x="3916" y="21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5" name="pt4794"/>
            <p:cNvSpPr/>
            <p:nvPr/>
          </p:nvSpPr>
          <p:spPr>
            <a:xfrm>
              <a:off x="3877" y="22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6" name="pt4795"/>
            <p:cNvSpPr/>
            <p:nvPr/>
          </p:nvSpPr>
          <p:spPr>
            <a:xfrm>
              <a:off x="7948" y="34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7" name="pt4796"/>
            <p:cNvSpPr/>
            <p:nvPr/>
          </p:nvSpPr>
          <p:spPr>
            <a:xfrm>
              <a:off x="9135" y="36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8" name="pt4797"/>
            <p:cNvSpPr/>
            <p:nvPr/>
          </p:nvSpPr>
          <p:spPr>
            <a:xfrm>
              <a:off x="3975" y="21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9" name="pt4798"/>
            <p:cNvSpPr/>
            <p:nvPr/>
          </p:nvSpPr>
          <p:spPr>
            <a:xfrm>
              <a:off x="7250" y="315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0" name="pt4799"/>
            <p:cNvSpPr/>
            <p:nvPr/>
          </p:nvSpPr>
          <p:spPr>
            <a:xfrm>
              <a:off x="3877" y="21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1" name="pt4800"/>
            <p:cNvSpPr/>
            <p:nvPr/>
          </p:nvSpPr>
          <p:spPr>
            <a:xfrm>
              <a:off x="4000" y="22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2" name="pt4801"/>
            <p:cNvSpPr/>
            <p:nvPr/>
          </p:nvSpPr>
          <p:spPr>
            <a:xfrm>
              <a:off x="8471" y="33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3" name="pt4802"/>
            <p:cNvSpPr/>
            <p:nvPr/>
          </p:nvSpPr>
          <p:spPr>
            <a:xfrm>
              <a:off x="3897" y="22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4" name="pt4803"/>
            <p:cNvSpPr/>
            <p:nvPr/>
          </p:nvSpPr>
          <p:spPr>
            <a:xfrm>
              <a:off x="3995" y="22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5" name="pt4804"/>
            <p:cNvSpPr/>
            <p:nvPr/>
          </p:nvSpPr>
          <p:spPr>
            <a:xfrm>
              <a:off x="9358" y="35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6" name="pt4805"/>
            <p:cNvSpPr/>
            <p:nvPr/>
          </p:nvSpPr>
          <p:spPr>
            <a:xfrm>
              <a:off x="3787" y="21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7" name="pt4806"/>
            <p:cNvSpPr/>
            <p:nvPr/>
          </p:nvSpPr>
          <p:spPr>
            <a:xfrm>
              <a:off x="6979" y="31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8" name="pt4807"/>
            <p:cNvSpPr/>
            <p:nvPr/>
          </p:nvSpPr>
          <p:spPr>
            <a:xfrm>
              <a:off x="6491" y="31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9" name="pt4808"/>
            <p:cNvSpPr/>
            <p:nvPr/>
          </p:nvSpPr>
          <p:spPr>
            <a:xfrm>
              <a:off x="3338" y="21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0" name="pt4809"/>
            <p:cNvSpPr/>
            <p:nvPr/>
          </p:nvSpPr>
          <p:spPr>
            <a:xfrm>
              <a:off x="3803" y="22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1" name="pt4810"/>
            <p:cNvSpPr/>
            <p:nvPr/>
          </p:nvSpPr>
          <p:spPr>
            <a:xfrm>
              <a:off x="6963" y="31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2" name="pt4811"/>
            <p:cNvSpPr/>
            <p:nvPr/>
          </p:nvSpPr>
          <p:spPr>
            <a:xfrm>
              <a:off x="6845" y="31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3" name="pt4812"/>
            <p:cNvSpPr/>
            <p:nvPr/>
          </p:nvSpPr>
          <p:spPr>
            <a:xfrm>
              <a:off x="6953" y="31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4" name="pt4813"/>
            <p:cNvSpPr/>
            <p:nvPr/>
          </p:nvSpPr>
          <p:spPr>
            <a:xfrm>
              <a:off x="4616" y="32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5" name="pt4814"/>
            <p:cNvSpPr/>
            <p:nvPr/>
          </p:nvSpPr>
          <p:spPr>
            <a:xfrm>
              <a:off x="5621" y="31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6" name="pt4815"/>
            <p:cNvSpPr/>
            <p:nvPr/>
          </p:nvSpPr>
          <p:spPr>
            <a:xfrm>
              <a:off x="3766" y="23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7" name="pt4816"/>
            <p:cNvSpPr/>
            <p:nvPr/>
          </p:nvSpPr>
          <p:spPr>
            <a:xfrm>
              <a:off x="5596" y="31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8" name="pt4817"/>
            <p:cNvSpPr/>
            <p:nvPr/>
          </p:nvSpPr>
          <p:spPr>
            <a:xfrm>
              <a:off x="7710" y="32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9" name="pt4818"/>
            <p:cNvSpPr/>
            <p:nvPr/>
          </p:nvSpPr>
          <p:spPr>
            <a:xfrm>
              <a:off x="7877" y="33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0" name="pt4819"/>
            <p:cNvSpPr/>
            <p:nvPr/>
          </p:nvSpPr>
          <p:spPr>
            <a:xfrm>
              <a:off x="5601" y="31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1" name="pt4820"/>
            <p:cNvSpPr/>
            <p:nvPr/>
          </p:nvSpPr>
          <p:spPr>
            <a:xfrm>
              <a:off x="6424" y="31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2" name="pt4821"/>
            <p:cNvSpPr/>
            <p:nvPr/>
          </p:nvSpPr>
          <p:spPr>
            <a:xfrm>
              <a:off x="7564" y="33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3" name="pt4822"/>
            <p:cNvSpPr/>
            <p:nvPr/>
          </p:nvSpPr>
          <p:spPr>
            <a:xfrm>
              <a:off x="3960" y="22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4" name="pt4823"/>
            <p:cNvSpPr/>
            <p:nvPr/>
          </p:nvSpPr>
          <p:spPr>
            <a:xfrm>
              <a:off x="7239" y="32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5" name="pt4824"/>
            <p:cNvSpPr/>
            <p:nvPr/>
          </p:nvSpPr>
          <p:spPr>
            <a:xfrm>
              <a:off x="5617" y="31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6" name="pt4825"/>
            <p:cNvSpPr/>
            <p:nvPr/>
          </p:nvSpPr>
          <p:spPr>
            <a:xfrm>
              <a:off x="5589" y="30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7" name="pt4826"/>
            <p:cNvSpPr/>
            <p:nvPr/>
          </p:nvSpPr>
          <p:spPr>
            <a:xfrm>
              <a:off x="6765" y="31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8" name="pt4827"/>
            <p:cNvSpPr/>
            <p:nvPr/>
          </p:nvSpPr>
          <p:spPr>
            <a:xfrm>
              <a:off x="4191" y="33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9" name="pt4828"/>
            <p:cNvSpPr/>
            <p:nvPr/>
          </p:nvSpPr>
          <p:spPr>
            <a:xfrm>
              <a:off x="9244" y="35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0" name="pt4829"/>
            <p:cNvSpPr/>
            <p:nvPr/>
          </p:nvSpPr>
          <p:spPr>
            <a:xfrm>
              <a:off x="3963" y="22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1" name="pt4830"/>
            <p:cNvSpPr/>
            <p:nvPr/>
          </p:nvSpPr>
          <p:spPr>
            <a:xfrm>
              <a:off x="5185" y="31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2" name="pt4831"/>
            <p:cNvSpPr/>
            <p:nvPr/>
          </p:nvSpPr>
          <p:spPr>
            <a:xfrm>
              <a:off x="3996" y="22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3" name="pt4832"/>
            <p:cNvSpPr/>
            <p:nvPr/>
          </p:nvSpPr>
          <p:spPr>
            <a:xfrm>
              <a:off x="5295" y="30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4" name="pt4833"/>
            <p:cNvSpPr/>
            <p:nvPr/>
          </p:nvSpPr>
          <p:spPr>
            <a:xfrm>
              <a:off x="6030" y="30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5" name="pt4834"/>
            <p:cNvSpPr/>
            <p:nvPr/>
          </p:nvSpPr>
          <p:spPr>
            <a:xfrm>
              <a:off x="3791" y="22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6" name="pt4835"/>
            <p:cNvSpPr/>
            <p:nvPr/>
          </p:nvSpPr>
          <p:spPr>
            <a:xfrm>
              <a:off x="7224" y="32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7" name="pt4836"/>
            <p:cNvSpPr/>
            <p:nvPr/>
          </p:nvSpPr>
          <p:spPr>
            <a:xfrm>
              <a:off x="6422" y="30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8" name="pt4837"/>
            <p:cNvSpPr/>
            <p:nvPr/>
          </p:nvSpPr>
          <p:spPr>
            <a:xfrm>
              <a:off x="4017" y="23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9" name="pt4838"/>
            <p:cNvSpPr/>
            <p:nvPr/>
          </p:nvSpPr>
          <p:spPr>
            <a:xfrm>
              <a:off x="7787" y="308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0" name="pt4839"/>
            <p:cNvSpPr/>
            <p:nvPr/>
          </p:nvSpPr>
          <p:spPr>
            <a:xfrm>
              <a:off x="6020" y="30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1" name="pt4840"/>
            <p:cNvSpPr/>
            <p:nvPr/>
          </p:nvSpPr>
          <p:spPr>
            <a:xfrm>
              <a:off x="4047" y="220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2" name="pt4841"/>
            <p:cNvSpPr/>
            <p:nvPr/>
          </p:nvSpPr>
          <p:spPr>
            <a:xfrm>
              <a:off x="5157" y="30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3" name="pt4842"/>
            <p:cNvSpPr/>
            <p:nvPr/>
          </p:nvSpPr>
          <p:spPr>
            <a:xfrm>
              <a:off x="3805" y="22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4" name="pt4843"/>
            <p:cNvSpPr/>
            <p:nvPr/>
          </p:nvSpPr>
          <p:spPr>
            <a:xfrm>
              <a:off x="7243" y="30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5" name="pt4844"/>
            <p:cNvSpPr/>
            <p:nvPr/>
          </p:nvSpPr>
          <p:spPr>
            <a:xfrm>
              <a:off x="6639" y="33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6" name="pt4845"/>
            <p:cNvSpPr/>
            <p:nvPr/>
          </p:nvSpPr>
          <p:spPr>
            <a:xfrm>
              <a:off x="6946" y="31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7" name="pt4846"/>
            <p:cNvSpPr/>
            <p:nvPr/>
          </p:nvSpPr>
          <p:spPr>
            <a:xfrm>
              <a:off x="5588" y="32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8" name="pt4847"/>
            <p:cNvSpPr/>
            <p:nvPr/>
          </p:nvSpPr>
          <p:spPr>
            <a:xfrm>
              <a:off x="7250" y="31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9" name="pt4848"/>
            <p:cNvSpPr/>
            <p:nvPr/>
          </p:nvSpPr>
          <p:spPr>
            <a:xfrm>
              <a:off x="6628" y="32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0" name="pt4849"/>
            <p:cNvSpPr/>
            <p:nvPr/>
          </p:nvSpPr>
          <p:spPr>
            <a:xfrm>
              <a:off x="3850" y="23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1" name="pt4850"/>
            <p:cNvSpPr/>
            <p:nvPr/>
          </p:nvSpPr>
          <p:spPr>
            <a:xfrm>
              <a:off x="3760" y="22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2" name="pt4851"/>
            <p:cNvSpPr/>
            <p:nvPr/>
          </p:nvSpPr>
          <p:spPr>
            <a:xfrm>
              <a:off x="7690" y="32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3" name="pt4852"/>
            <p:cNvSpPr/>
            <p:nvPr/>
          </p:nvSpPr>
          <p:spPr>
            <a:xfrm>
              <a:off x="6574" y="30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4" name="pt4853"/>
            <p:cNvSpPr/>
            <p:nvPr/>
          </p:nvSpPr>
          <p:spPr>
            <a:xfrm>
              <a:off x="7230" y="32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5" name="pt4854"/>
            <p:cNvSpPr/>
            <p:nvPr/>
          </p:nvSpPr>
          <p:spPr>
            <a:xfrm>
              <a:off x="7748" y="33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6" name="pt4855"/>
            <p:cNvSpPr/>
            <p:nvPr/>
          </p:nvSpPr>
          <p:spPr>
            <a:xfrm>
              <a:off x="3950" y="21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7" name="pt4856"/>
            <p:cNvSpPr/>
            <p:nvPr/>
          </p:nvSpPr>
          <p:spPr>
            <a:xfrm>
              <a:off x="6583" y="30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8" name="pt4857"/>
            <p:cNvSpPr/>
            <p:nvPr/>
          </p:nvSpPr>
          <p:spPr>
            <a:xfrm>
              <a:off x="6627" y="32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9" name="pt4858"/>
            <p:cNvSpPr/>
            <p:nvPr/>
          </p:nvSpPr>
          <p:spPr>
            <a:xfrm>
              <a:off x="3291" y="20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0" name="pt4859"/>
            <p:cNvSpPr/>
            <p:nvPr/>
          </p:nvSpPr>
          <p:spPr>
            <a:xfrm>
              <a:off x="7905" y="35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1" name="pt4860"/>
            <p:cNvSpPr/>
            <p:nvPr/>
          </p:nvSpPr>
          <p:spPr>
            <a:xfrm>
              <a:off x="7974" y="33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2" name="pt4861"/>
            <p:cNvSpPr/>
            <p:nvPr/>
          </p:nvSpPr>
          <p:spPr>
            <a:xfrm>
              <a:off x="6675" y="31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3" name="pt4862"/>
            <p:cNvSpPr/>
            <p:nvPr/>
          </p:nvSpPr>
          <p:spPr>
            <a:xfrm>
              <a:off x="3124" y="20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4" name="pt4863"/>
            <p:cNvSpPr/>
            <p:nvPr/>
          </p:nvSpPr>
          <p:spPr>
            <a:xfrm>
              <a:off x="6618" y="317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5" name="pt4864"/>
            <p:cNvSpPr/>
            <p:nvPr/>
          </p:nvSpPr>
          <p:spPr>
            <a:xfrm>
              <a:off x="3876" y="23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6" name="pt4865"/>
            <p:cNvSpPr/>
            <p:nvPr/>
          </p:nvSpPr>
          <p:spPr>
            <a:xfrm>
              <a:off x="4074" y="21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7" name="pt4866"/>
            <p:cNvSpPr/>
            <p:nvPr/>
          </p:nvSpPr>
          <p:spPr>
            <a:xfrm>
              <a:off x="3901" y="21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8" name="pt4867"/>
            <p:cNvSpPr/>
            <p:nvPr/>
          </p:nvSpPr>
          <p:spPr>
            <a:xfrm>
              <a:off x="7252" y="32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9" name="pt4868"/>
            <p:cNvSpPr/>
            <p:nvPr/>
          </p:nvSpPr>
          <p:spPr>
            <a:xfrm>
              <a:off x="6952" y="31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0" name="pt4869"/>
            <p:cNvSpPr/>
            <p:nvPr/>
          </p:nvSpPr>
          <p:spPr>
            <a:xfrm>
              <a:off x="3927" y="23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1" name="pt4870"/>
            <p:cNvSpPr/>
            <p:nvPr/>
          </p:nvSpPr>
          <p:spPr>
            <a:xfrm>
              <a:off x="7727" y="34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2" name="pt4871"/>
            <p:cNvSpPr/>
            <p:nvPr/>
          </p:nvSpPr>
          <p:spPr>
            <a:xfrm>
              <a:off x="6018" y="29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3" name="pt4872"/>
            <p:cNvSpPr/>
            <p:nvPr/>
          </p:nvSpPr>
          <p:spPr>
            <a:xfrm>
              <a:off x="4851" y="30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4" name="pt4873"/>
            <p:cNvSpPr/>
            <p:nvPr/>
          </p:nvSpPr>
          <p:spPr>
            <a:xfrm>
              <a:off x="3974" y="21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5" name="pt4874"/>
            <p:cNvSpPr/>
            <p:nvPr/>
          </p:nvSpPr>
          <p:spPr>
            <a:xfrm>
              <a:off x="3973" y="23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6" name="pt4875"/>
            <p:cNvSpPr/>
            <p:nvPr/>
          </p:nvSpPr>
          <p:spPr>
            <a:xfrm>
              <a:off x="3962" y="22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7" name="pt4876"/>
            <p:cNvSpPr/>
            <p:nvPr/>
          </p:nvSpPr>
          <p:spPr>
            <a:xfrm>
              <a:off x="7184" y="30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8" name="pt4877"/>
            <p:cNvSpPr/>
            <p:nvPr/>
          </p:nvSpPr>
          <p:spPr>
            <a:xfrm>
              <a:off x="4005" y="22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9" name="pt4878"/>
            <p:cNvSpPr/>
            <p:nvPr/>
          </p:nvSpPr>
          <p:spPr>
            <a:xfrm>
              <a:off x="4051" y="23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0" name="pt4879"/>
            <p:cNvSpPr/>
            <p:nvPr/>
          </p:nvSpPr>
          <p:spPr>
            <a:xfrm>
              <a:off x="3776" y="22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1" name="pt4880"/>
            <p:cNvSpPr/>
            <p:nvPr/>
          </p:nvSpPr>
          <p:spPr>
            <a:xfrm>
              <a:off x="3922" y="22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2" name="pt4881"/>
            <p:cNvSpPr/>
            <p:nvPr/>
          </p:nvSpPr>
          <p:spPr>
            <a:xfrm>
              <a:off x="3846" y="21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3" name="pt4882"/>
            <p:cNvSpPr/>
            <p:nvPr/>
          </p:nvSpPr>
          <p:spPr>
            <a:xfrm>
              <a:off x="3920" y="22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4" name="pt4883"/>
            <p:cNvSpPr/>
            <p:nvPr/>
          </p:nvSpPr>
          <p:spPr>
            <a:xfrm>
              <a:off x="6034" y="30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5" name="pt4884"/>
            <p:cNvSpPr/>
            <p:nvPr/>
          </p:nvSpPr>
          <p:spPr>
            <a:xfrm>
              <a:off x="3930" y="22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6" name="pt4885"/>
            <p:cNvSpPr/>
            <p:nvPr/>
          </p:nvSpPr>
          <p:spPr>
            <a:xfrm>
              <a:off x="7411" y="32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7" name="pt4886"/>
            <p:cNvSpPr/>
            <p:nvPr/>
          </p:nvSpPr>
          <p:spPr>
            <a:xfrm>
              <a:off x="3800" y="23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8" name="pt4887"/>
            <p:cNvSpPr/>
            <p:nvPr/>
          </p:nvSpPr>
          <p:spPr>
            <a:xfrm>
              <a:off x="6676" y="30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9" name="pt4888"/>
            <p:cNvSpPr/>
            <p:nvPr/>
          </p:nvSpPr>
          <p:spPr>
            <a:xfrm>
              <a:off x="7075" y="31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0" name="pt4889"/>
            <p:cNvSpPr/>
            <p:nvPr/>
          </p:nvSpPr>
          <p:spPr>
            <a:xfrm>
              <a:off x="8315" y="32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1" name="pt4890"/>
            <p:cNvSpPr/>
            <p:nvPr/>
          </p:nvSpPr>
          <p:spPr>
            <a:xfrm>
              <a:off x="3916" y="22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2" name="pt4891"/>
            <p:cNvSpPr/>
            <p:nvPr/>
          </p:nvSpPr>
          <p:spPr>
            <a:xfrm>
              <a:off x="5828" y="31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3" name="pt4892"/>
            <p:cNvSpPr/>
            <p:nvPr/>
          </p:nvSpPr>
          <p:spPr>
            <a:xfrm>
              <a:off x="3896" y="20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4" name="pt4893"/>
            <p:cNvSpPr/>
            <p:nvPr/>
          </p:nvSpPr>
          <p:spPr>
            <a:xfrm>
              <a:off x="8645" y="32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5" name="pt4894"/>
            <p:cNvSpPr/>
            <p:nvPr/>
          </p:nvSpPr>
          <p:spPr>
            <a:xfrm>
              <a:off x="6989" y="31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6" name="pt4895"/>
            <p:cNvSpPr/>
            <p:nvPr/>
          </p:nvSpPr>
          <p:spPr>
            <a:xfrm>
              <a:off x="3934" y="22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7" name="pt4896"/>
            <p:cNvSpPr/>
            <p:nvPr/>
          </p:nvSpPr>
          <p:spPr>
            <a:xfrm>
              <a:off x="6625" y="32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8" name="pt4897"/>
            <p:cNvSpPr/>
            <p:nvPr/>
          </p:nvSpPr>
          <p:spPr>
            <a:xfrm>
              <a:off x="7421" y="32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9" name="pt4898"/>
            <p:cNvSpPr/>
            <p:nvPr/>
          </p:nvSpPr>
          <p:spPr>
            <a:xfrm>
              <a:off x="3756" y="21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0" name="pt4899"/>
            <p:cNvSpPr/>
            <p:nvPr/>
          </p:nvSpPr>
          <p:spPr>
            <a:xfrm>
              <a:off x="7111" y="35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1" name="pt4900"/>
            <p:cNvSpPr/>
            <p:nvPr/>
          </p:nvSpPr>
          <p:spPr>
            <a:xfrm>
              <a:off x="3808" y="21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2" name="pt4901"/>
            <p:cNvSpPr/>
            <p:nvPr/>
          </p:nvSpPr>
          <p:spPr>
            <a:xfrm>
              <a:off x="4061" y="23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3" name="pt4902"/>
            <p:cNvSpPr/>
            <p:nvPr/>
          </p:nvSpPr>
          <p:spPr>
            <a:xfrm>
              <a:off x="3888" y="23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4" name="pt4903"/>
            <p:cNvSpPr/>
            <p:nvPr/>
          </p:nvSpPr>
          <p:spPr>
            <a:xfrm>
              <a:off x="6019" y="30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5" name="pt4904"/>
            <p:cNvSpPr/>
            <p:nvPr/>
          </p:nvSpPr>
          <p:spPr>
            <a:xfrm>
              <a:off x="3756" y="22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6" name="pt4905"/>
            <p:cNvSpPr/>
            <p:nvPr/>
          </p:nvSpPr>
          <p:spPr>
            <a:xfrm>
              <a:off x="6624" y="32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7" name="pt4906"/>
            <p:cNvSpPr/>
            <p:nvPr/>
          </p:nvSpPr>
          <p:spPr>
            <a:xfrm>
              <a:off x="3863" y="22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8" name="pt4907"/>
            <p:cNvSpPr/>
            <p:nvPr/>
          </p:nvSpPr>
          <p:spPr>
            <a:xfrm>
              <a:off x="3931" y="21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9" name="pt4908"/>
            <p:cNvSpPr/>
            <p:nvPr/>
          </p:nvSpPr>
          <p:spPr>
            <a:xfrm>
              <a:off x="7233" y="30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0" name="pt4909"/>
            <p:cNvSpPr/>
            <p:nvPr/>
          </p:nvSpPr>
          <p:spPr>
            <a:xfrm>
              <a:off x="4036" y="23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1" name="pt4910"/>
            <p:cNvSpPr/>
            <p:nvPr/>
          </p:nvSpPr>
          <p:spPr>
            <a:xfrm>
              <a:off x="7321" y="33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2" name="pt4911"/>
            <p:cNvSpPr/>
            <p:nvPr/>
          </p:nvSpPr>
          <p:spPr>
            <a:xfrm>
              <a:off x="3953" y="23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3" name="pt4912"/>
            <p:cNvSpPr/>
            <p:nvPr/>
          </p:nvSpPr>
          <p:spPr>
            <a:xfrm>
              <a:off x="6990" y="30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4" name="pt4913"/>
            <p:cNvSpPr/>
            <p:nvPr/>
          </p:nvSpPr>
          <p:spPr>
            <a:xfrm>
              <a:off x="7237" y="32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5" name="pt4914"/>
            <p:cNvSpPr/>
            <p:nvPr/>
          </p:nvSpPr>
          <p:spPr>
            <a:xfrm>
              <a:off x="3759" y="23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6" name="pt4915"/>
            <p:cNvSpPr/>
            <p:nvPr/>
          </p:nvSpPr>
          <p:spPr>
            <a:xfrm>
              <a:off x="7178" y="30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7" name="pt4916"/>
            <p:cNvSpPr/>
            <p:nvPr/>
          </p:nvSpPr>
          <p:spPr>
            <a:xfrm>
              <a:off x="3905" y="30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8" name="pt4917"/>
            <p:cNvSpPr/>
            <p:nvPr/>
          </p:nvSpPr>
          <p:spPr>
            <a:xfrm>
              <a:off x="4749" y="30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9" name="pt4918"/>
            <p:cNvSpPr/>
            <p:nvPr/>
          </p:nvSpPr>
          <p:spPr>
            <a:xfrm>
              <a:off x="6869" y="30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0" name="pt4919"/>
            <p:cNvSpPr/>
            <p:nvPr/>
          </p:nvSpPr>
          <p:spPr>
            <a:xfrm>
              <a:off x="6406" y="31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1" name="pt4920"/>
            <p:cNvSpPr/>
            <p:nvPr/>
          </p:nvSpPr>
          <p:spPr>
            <a:xfrm>
              <a:off x="6019" y="30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2" name="pt4921"/>
            <p:cNvSpPr/>
            <p:nvPr/>
          </p:nvSpPr>
          <p:spPr>
            <a:xfrm>
              <a:off x="3984" y="21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3" name="pt4922"/>
            <p:cNvSpPr/>
            <p:nvPr/>
          </p:nvSpPr>
          <p:spPr>
            <a:xfrm>
              <a:off x="3794" y="21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4" name="pt4923"/>
            <p:cNvSpPr/>
            <p:nvPr/>
          </p:nvSpPr>
          <p:spPr>
            <a:xfrm>
              <a:off x="6032" y="30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5" name="pt4924"/>
            <p:cNvSpPr/>
            <p:nvPr/>
          </p:nvSpPr>
          <p:spPr>
            <a:xfrm>
              <a:off x="4038" y="22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6" name="pt4925"/>
            <p:cNvSpPr/>
            <p:nvPr/>
          </p:nvSpPr>
          <p:spPr>
            <a:xfrm>
              <a:off x="3375" y="21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7" name="pt4926"/>
            <p:cNvSpPr/>
            <p:nvPr/>
          </p:nvSpPr>
          <p:spPr>
            <a:xfrm>
              <a:off x="4039" y="23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8" name="pt4927"/>
            <p:cNvSpPr/>
            <p:nvPr/>
          </p:nvSpPr>
          <p:spPr>
            <a:xfrm>
              <a:off x="3769" y="23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9" name="pt4928"/>
            <p:cNvSpPr/>
            <p:nvPr/>
          </p:nvSpPr>
          <p:spPr>
            <a:xfrm>
              <a:off x="3938" y="21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0" name="pt4929"/>
            <p:cNvSpPr/>
            <p:nvPr/>
          </p:nvSpPr>
          <p:spPr>
            <a:xfrm>
              <a:off x="3888" y="21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1" name="pt4930"/>
            <p:cNvSpPr/>
            <p:nvPr/>
          </p:nvSpPr>
          <p:spPr>
            <a:xfrm>
              <a:off x="3890" y="22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2" name="pt4931"/>
            <p:cNvSpPr/>
            <p:nvPr/>
          </p:nvSpPr>
          <p:spPr>
            <a:xfrm>
              <a:off x="3873" y="21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3" name="pt4932"/>
            <p:cNvSpPr/>
            <p:nvPr/>
          </p:nvSpPr>
          <p:spPr>
            <a:xfrm>
              <a:off x="9162" y="34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4" name="pt4933"/>
            <p:cNvSpPr/>
            <p:nvPr/>
          </p:nvSpPr>
          <p:spPr>
            <a:xfrm>
              <a:off x="7775" y="32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5" name="pt4934"/>
            <p:cNvSpPr/>
            <p:nvPr/>
          </p:nvSpPr>
          <p:spPr>
            <a:xfrm>
              <a:off x="4837" y="30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6" name="pt4935"/>
            <p:cNvSpPr/>
            <p:nvPr/>
          </p:nvSpPr>
          <p:spPr>
            <a:xfrm>
              <a:off x="6034" y="30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7" name="pt4936"/>
            <p:cNvSpPr/>
            <p:nvPr/>
          </p:nvSpPr>
          <p:spPr>
            <a:xfrm>
              <a:off x="3837" y="22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8" name="pt4937"/>
            <p:cNvSpPr/>
            <p:nvPr/>
          </p:nvSpPr>
          <p:spPr>
            <a:xfrm>
              <a:off x="5229" y="31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9" name="pt4938"/>
            <p:cNvSpPr/>
            <p:nvPr/>
          </p:nvSpPr>
          <p:spPr>
            <a:xfrm>
              <a:off x="8074" y="31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0" name="pt4939"/>
            <p:cNvSpPr/>
            <p:nvPr/>
          </p:nvSpPr>
          <p:spPr>
            <a:xfrm>
              <a:off x="4011" y="21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1" name="pt4940"/>
            <p:cNvSpPr/>
            <p:nvPr/>
          </p:nvSpPr>
          <p:spPr>
            <a:xfrm>
              <a:off x="3888" y="21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2" name="pt4941"/>
            <p:cNvSpPr/>
            <p:nvPr/>
          </p:nvSpPr>
          <p:spPr>
            <a:xfrm>
              <a:off x="6725" y="32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3" name="pt4942"/>
            <p:cNvSpPr/>
            <p:nvPr/>
          </p:nvSpPr>
          <p:spPr>
            <a:xfrm>
              <a:off x="3909" y="23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4" name="pt4943"/>
            <p:cNvSpPr/>
            <p:nvPr/>
          </p:nvSpPr>
          <p:spPr>
            <a:xfrm>
              <a:off x="6671" y="30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5" name="pt4944"/>
            <p:cNvSpPr/>
            <p:nvPr/>
          </p:nvSpPr>
          <p:spPr>
            <a:xfrm>
              <a:off x="3912" y="22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6" name="pt4945"/>
            <p:cNvSpPr/>
            <p:nvPr/>
          </p:nvSpPr>
          <p:spPr>
            <a:xfrm>
              <a:off x="5697" y="32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7" name="pt4946"/>
            <p:cNvSpPr/>
            <p:nvPr/>
          </p:nvSpPr>
          <p:spPr>
            <a:xfrm>
              <a:off x="7495" y="32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8" name="pt4947"/>
            <p:cNvSpPr/>
            <p:nvPr/>
          </p:nvSpPr>
          <p:spPr>
            <a:xfrm>
              <a:off x="5148" y="29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9" name="pt4948"/>
            <p:cNvSpPr/>
            <p:nvPr/>
          </p:nvSpPr>
          <p:spPr>
            <a:xfrm>
              <a:off x="5583" y="31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0" name="pt4949"/>
            <p:cNvSpPr/>
            <p:nvPr/>
          </p:nvSpPr>
          <p:spPr>
            <a:xfrm>
              <a:off x="3909" y="22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1" name="pt4950"/>
            <p:cNvSpPr/>
            <p:nvPr/>
          </p:nvSpPr>
          <p:spPr>
            <a:xfrm>
              <a:off x="6977" y="31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2" name="pt4951"/>
            <p:cNvSpPr/>
            <p:nvPr/>
          </p:nvSpPr>
          <p:spPr>
            <a:xfrm>
              <a:off x="6305" y="308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3" name="pt4952"/>
            <p:cNvSpPr/>
            <p:nvPr/>
          </p:nvSpPr>
          <p:spPr>
            <a:xfrm>
              <a:off x="6401" y="31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4" name="pt4953"/>
            <p:cNvSpPr/>
            <p:nvPr/>
          </p:nvSpPr>
          <p:spPr>
            <a:xfrm>
              <a:off x="5905" y="34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5" name="pt4954"/>
            <p:cNvSpPr/>
            <p:nvPr/>
          </p:nvSpPr>
          <p:spPr>
            <a:xfrm>
              <a:off x="3367" y="21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6" name="pt4955"/>
            <p:cNvSpPr/>
            <p:nvPr/>
          </p:nvSpPr>
          <p:spPr>
            <a:xfrm>
              <a:off x="3838" y="20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7" name="pt4956"/>
            <p:cNvSpPr/>
            <p:nvPr/>
          </p:nvSpPr>
          <p:spPr>
            <a:xfrm>
              <a:off x="5411" y="30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8" name="pt4957"/>
            <p:cNvSpPr/>
            <p:nvPr/>
          </p:nvSpPr>
          <p:spPr>
            <a:xfrm>
              <a:off x="6722" y="32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9" name="pt4958"/>
            <p:cNvSpPr/>
            <p:nvPr/>
          </p:nvSpPr>
          <p:spPr>
            <a:xfrm>
              <a:off x="5444" y="30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0" name="pt4959"/>
            <p:cNvSpPr/>
            <p:nvPr/>
          </p:nvSpPr>
          <p:spPr>
            <a:xfrm>
              <a:off x="3821" y="22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1" name="pt4960"/>
            <p:cNvSpPr/>
            <p:nvPr/>
          </p:nvSpPr>
          <p:spPr>
            <a:xfrm>
              <a:off x="3949" y="22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2" name="pt4961"/>
            <p:cNvSpPr/>
            <p:nvPr/>
          </p:nvSpPr>
          <p:spPr>
            <a:xfrm>
              <a:off x="6703" y="30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3" name="pt4962"/>
            <p:cNvSpPr/>
            <p:nvPr/>
          </p:nvSpPr>
          <p:spPr>
            <a:xfrm>
              <a:off x="7085" y="29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4" name="pt4963"/>
            <p:cNvSpPr/>
            <p:nvPr/>
          </p:nvSpPr>
          <p:spPr>
            <a:xfrm>
              <a:off x="3182" y="20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5" name="pt4964"/>
            <p:cNvSpPr/>
            <p:nvPr/>
          </p:nvSpPr>
          <p:spPr>
            <a:xfrm>
              <a:off x="6053" y="31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6" name="pt4965"/>
            <p:cNvSpPr/>
            <p:nvPr/>
          </p:nvSpPr>
          <p:spPr>
            <a:xfrm>
              <a:off x="3878" y="21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7" name="pt4966"/>
            <p:cNvSpPr/>
            <p:nvPr/>
          </p:nvSpPr>
          <p:spPr>
            <a:xfrm>
              <a:off x="7971" y="31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8" name="pt4967"/>
            <p:cNvSpPr/>
            <p:nvPr/>
          </p:nvSpPr>
          <p:spPr>
            <a:xfrm>
              <a:off x="4741" y="30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9" name="pt4968"/>
            <p:cNvSpPr/>
            <p:nvPr/>
          </p:nvSpPr>
          <p:spPr>
            <a:xfrm>
              <a:off x="3977" y="22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0" name="pt4969"/>
            <p:cNvSpPr/>
            <p:nvPr/>
          </p:nvSpPr>
          <p:spPr>
            <a:xfrm>
              <a:off x="3807" y="21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1" name="pt4970"/>
            <p:cNvSpPr/>
            <p:nvPr/>
          </p:nvSpPr>
          <p:spPr>
            <a:xfrm>
              <a:off x="6003" y="30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2" name="pt4971"/>
            <p:cNvSpPr/>
            <p:nvPr/>
          </p:nvSpPr>
          <p:spPr>
            <a:xfrm>
              <a:off x="4057" y="22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3" name="pt4972"/>
            <p:cNvSpPr/>
            <p:nvPr/>
          </p:nvSpPr>
          <p:spPr>
            <a:xfrm>
              <a:off x="3809" y="24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4" name="pt4973"/>
            <p:cNvSpPr/>
            <p:nvPr/>
          </p:nvSpPr>
          <p:spPr>
            <a:xfrm>
              <a:off x="3975" y="23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5" name="pt4974"/>
            <p:cNvSpPr/>
            <p:nvPr/>
          </p:nvSpPr>
          <p:spPr>
            <a:xfrm>
              <a:off x="4327" y="35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6" name="pt4975"/>
            <p:cNvSpPr/>
            <p:nvPr/>
          </p:nvSpPr>
          <p:spPr>
            <a:xfrm>
              <a:off x="8060" y="35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7" name="pt4976"/>
            <p:cNvSpPr/>
            <p:nvPr/>
          </p:nvSpPr>
          <p:spPr>
            <a:xfrm>
              <a:off x="3953" y="23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8" name="pt4977"/>
            <p:cNvSpPr/>
            <p:nvPr/>
          </p:nvSpPr>
          <p:spPr>
            <a:xfrm>
              <a:off x="5066" y="32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9" name="pt4978"/>
            <p:cNvSpPr/>
            <p:nvPr/>
          </p:nvSpPr>
          <p:spPr>
            <a:xfrm>
              <a:off x="4004" y="22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0" name="pt4979"/>
            <p:cNvSpPr/>
            <p:nvPr/>
          </p:nvSpPr>
          <p:spPr>
            <a:xfrm>
              <a:off x="9064" y="33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1" name="pt4980"/>
            <p:cNvSpPr/>
            <p:nvPr/>
          </p:nvSpPr>
          <p:spPr>
            <a:xfrm>
              <a:off x="6041" y="307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2" name="pt4981"/>
            <p:cNvSpPr/>
            <p:nvPr/>
          </p:nvSpPr>
          <p:spPr>
            <a:xfrm>
              <a:off x="5370" y="30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3" name="pt4982"/>
            <p:cNvSpPr/>
            <p:nvPr/>
          </p:nvSpPr>
          <p:spPr>
            <a:xfrm>
              <a:off x="4044" y="22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4" name="pt4983"/>
            <p:cNvSpPr/>
            <p:nvPr/>
          </p:nvSpPr>
          <p:spPr>
            <a:xfrm>
              <a:off x="5721" y="31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5" name="pt4984"/>
            <p:cNvSpPr/>
            <p:nvPr/>
          </p:nvSpPr>
          <p:spPr>
            <a:xfrm>
              <a:off x="6012" y="30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6" name="pt4985"/>
            <p:cNvSpPr/>
            <p:nvPr/>
          </p:nvSpPr>
          <p:spPr>
            <a:xfrm>
              <a:off x="9218" y="38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7" name="pt4986"/>
            <p:cNvSpPr/>
            <p:nvPr/>
          </p:nvSpPr>
          <p:spPr>
            <a:xfrm>
              <a:off x="3815" y="23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8" name="pt4987"/>
            <p:cNvSpPr/>
            <p:nvPr/>
          </p:nvSpPr>
          <p:spPr>
            <a:xfrm>
              <a:off x="3779" y="22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9" name="pt4988"/>
            <p:cNvSpPr/>
            <p:nvPr/>
          </p:nvSpPr>
          <p:spPr>
            <a:xfrm>
              <a:off x="6404" y="31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0" name="pt4989"/>
            <p:cNvSpPr/>
            <p:nvPr/>
          </p:nvSpPr>
          <p:spPr>
            <a:xfrm>
              <a:off x="7237" y="31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1" name="pt4990"/>
            <p:cNvSpPr/>
            <p:nvPr/>
          </p:nvSpPr>
          <p:spPr>
            <a:xfrm>
              <a:off x="7908" y="35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2" name="pt4991"/>
            <p:cNvSpPr/>
            <p:nvPr/>
          </p:nvSpPr>
          <p:spPr>
            <a:xfrm>
              <a:off x="4683" y="32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3" name="pt4992"/>
            <p:cNvSpPr/>
            <p:nvPr/>
          </p:nvSpPr>
          <p:spPr>
            <a:xfrm>
              <a:off x="9133" y="35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4" name="pt4993"/>
            <p:cNvSpPr/>
            <p:nvPr/>
          </p:nvSpPr>
          <p:spPr>
            <a:xfrm>
              <a:off x="5598" y="31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5" name="pt4994"/>
            <p:cNvSpPr/>
            <p:nvPr/>
          </p:nvSpPr>
          <p:spPr>
            <a:xfrm>
              <a:off x="7949" y="33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6" name="pt4995"/>
            <p:cNvSpPr/>
            <p:nvPr/>
          </p:nvSpPr>
          <p:spPr>
            <a:xfrm>
              <a:off x="9111" y="35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7" name="pt4996"/>
            <p:cNvSpPr/>
            <p:nvPr/>
          </p:nvSpPr>
          <p:spPr>
            <a:xfrm>
              <a:off x="3776" y="22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8" name="pt4997"/>
            <p:cNvSpPr/>
            <p:nvPr/>
          </p:nvSpPr>
          <p:spPr>
            <a:xfrm>
              <a:off x="6616" y="32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9" name="pt4998"/>
            <p:cNvSpPr/>
            <p:nvPr/>
          </p:nvSpPr>
          <p:spPr>
            <a:xfrm>
              <a:off x="3894" y="21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0" name="pt4999"/>
            <p:cNvSpPr/>
            <p:nvPr/>
          </p:nvSpPr>
          <p:spPr>
            <a:xfrm>
              <a:off x="5043" y="31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1" name="pt5000"/>
            <p:cNvSpPr/>
            <p:nvPr/>
          </p:nvSpPr>
          <p:spPr>
            <a:xfrm>
              <a:off x="9361" y="35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2" name="pt5001"/>
            <p:cNvSpPr/>
            <p:nvPr/>
          </p:nvSpPr>
          <p:spPr>
            <a:xfrm>
              <a:off x="3938" y="22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3" name="pt5002"/>
            <p:cNvSpPr/>
            <p:nvPr/>
          </p:nvSpPr>
          <p:spPr>
            <a:xfrm>
              <a:off x="4033" y="22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4" name="pt5003"/>
            <p:cNvSpPr/>
            <p:nvPr/>
          </p:nvSpPr>
          <p:spPr>
            <a:xfrm>
              <a:off x="4035" y="21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5" name="pt5004"/>
            <p:cNvSpPr/>
            <p:nvPr/>
          </p:nvSpPr>
          <p:spPr>
            <a:xfrm>
              <a:off x="3995" y="22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6" name="pt5005"/>
            <p:cNvSpPr/>
            <p:nvPr/>
          </p:nvSpPr>
          <p:spPr>
            <a:xfrm>
              <a:off x="6023" y="30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7" name="pt5006"/>
            <p:cNvSpPr/>
            <p:nvPr/>
          </p:nvSpPr>
          <p:spPr>
            <a:xfrm>
              <a:off x="5151" y="31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8" name="pt5007"/>
            <p:cNvSpPr/>
            <p:nvPr/>
          </p:nvSpPr>
          <p:spPr>
            <a:xfrm>
              <a:off x="5272" y="30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9" name="pt5008"/>
            <p:cNvSpPr/>
            <p:nvPr/>
          </p:nvSpPr>
          <p:spPr>
            <a:xfrm>
              <a:off x="6957" y="31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0" name="pt5009"/>
            <p:cNvSpPr/>
            <p:nvPr/>
          </p:nvSpPr>
          <p:spPr>
            <a:xfrm>
              <a:off x="6524" y="34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1" name="pt5010"/>
            <p:cNvSpPr/>
            <p:nvPr/>
          </p:nvSpPr>
          <p:spPr>
            <a:xfrm>
              <a:off x="6032" y="30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2" name="pt5011"/>
            <p:cNvSpPr/>
            <p:nvPr/>
          </p:nvSpPr>
          <p:spPr>
            <a:xfrm>
              <a:off x="3813" y="23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3" name="pt5012"/>
            <p:cNvSpPr/>
            <p:nvPr/>
          </p:nvSpPr>
          <p:spPr>
            <a:xfrm>
              <a:off x="7215" y="31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4" name="pt5013"/>
            <p:cNvSpPr/>
            <p:nvPr/>
          </p:nvSpPr>
          <p:spPr>
            <a:xfrm>
              <a:off x="3301" y="19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5" name="pt5014"/>
            <p:cNvSpPr/>
            <p:nvPr/>
          </p:nvSpPr>
          <p:spPr>
            <a:xfrm>
              <a:off x="6290" y="31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6" name="pt5015"/>
            <p:cNvSpPr/>
            <p:nvPr/>
          </p:nvSpPr>
          <p:spPr>
            <a:xfrm>
              <a:off x="3854" y="22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7" name="pt5016"/>
            <p:cNvSpPr/>
            <p:nvPr/>
          </p:nvSpPr>
          <p:spPr>
            <a:xfrm>
              <a:off x="4069" y="22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8" name="pt5017"/>
            <p:cNvSpPr/>
            <p:nvPr/>
          </p:nvSpPr>
          <p:spPr>
            <a:xfrm>
              <a:off x="3847" y="22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9" name="pt5018"/>
            <p:cNvSpPr/>
            <p:nvPr/>
          </p:nvSpPr>
          <p:spPr>
            <a:xfrm>
              <a:off x="3822" y="22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0" name="pt5019"/>
            <p:cNvSpPr/>
            <p:nvPr/>
          </p:nvSpPr>
          <p:spPr>
            <a:xfrm>
              <a:off x="7242" y="31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1" name="pt5020"/>
            <p:cNvSpPr/>
            <p:nvPr/>
          </p:nvSpPr>
          <p:spPr>
            <a:xfrm>
              <a:off x="4941" y="31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2" name="pt5021"/>
            <p:cNvSpPr/>
            <p:nvPr/>
          </p:nvSpPr>
          <p:spPr>
            <a:xfrm>
              <a:off x="3970" y="22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3" name="pt5022"/>
            <p:cNvSpPr/>
            <p:nvPr/>
          </p:nvSpPr>
          <p:spPr>
            <a:xfrm>
              <a:off x="3916" y="23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4" name="pt5023"/>
            <p:cNvSpPr/>
            <p:nvPr/>
          </p:nvSpPr>
          <p:spPr>
            <a:xfrm>
              <a:off x="4057" y="22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5" name="pt5024"/>
            <p:cNvSpPr/>
            <p:nvPr/>
          </p:nvSpPr>
          <p:spPr>
            <a:xfrm>
              <a:off x="3926" y="22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6" name="pt5025"/>
            <p:cNvSpPr/>
            <p:nvPr/>
          </p:nvSpPr>
          <p:spPr>
            <a:xfrm>
              <a:off x="4039" y="21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7" name="pt5026"/>
            <p:cNvSpPr/>
            <p:nvPr/>
          </p:nvSpPr>
          <p:spPr>
            <a:xfrm>
              <a:off x="5168" y="30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8" name="pt5027"/>
            <p:cNvSpPr/>
            <p:nvPr/>
          </p:nvSpPr>
          <p:spPr>
            <a:xfrm>
              <a:off x="3907" y="30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9" name="pt5028"/>
            <p:cNvSpPr/>
            <p:nvPr/>
          </p:nvSpPr>
          <p:spPr>
            <a:xfrm>
              <a:off x="3861" y="23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0" name="pt5029"/>
            <p:cNvSpPr/>
            <p:nvPr/>
          </p:nvSpPr>
          <p:spPr>
            <a:xfrm>
              <a:off x="3771" y="21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1" name="pt5030"/>
            <p:cNvSpPr/>
            <p:nvPr/>
          </p:nvSpPr>
          <p:spPr>
            <a:xfrm>
              <a:off x="3899" y="21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2" name="pt5031"/>
            <p:cNvSpPr/>
            <p:nvPr/>
          </p:nvSpPr>
          <p:spPr>
            <a:xfrm>
              <a:off x="4109" y="21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3" name="pt5032"/>
            <p:cNvSpPr/>
            <p:nvPr/>
          </p:nvSpPr>
          <p:spPr>
            <a:xfrm>
              <a:off x="3784" y="21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4" name="pt5033"/>
            <p:cNvSpPr/>
            <p:nvPr/>
          </p:nvSpPr>
          <p:spPr>
            <a:xfrm>
              <a:off x="9265" y="35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5" name="pt5034"/>
            <p:cNvSpPr/>
            <p:nvPr/>
          </p:nvSpPr>
          <p:spPr>
            <a:xfrm>
              <a:off x="4631" y="31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6" name="pt5035"/>
            <p:cNvSpPr/>
            <p:nvPr/>
          </p:nvSpPr>
          <p:spPr>
            <a:xfrm>
              <a:off x="4020" y="22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7" name="pt5036"/>
            <p:cNvSpPr/>
            <p:nvPr/>
          </p:nvSpPr>
          <p:spPr>
            <a:xfrm>
              <a:off x="3802" y="22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8" name="pt5037"/>
            <p:cNvSpPr/>
            <p:nvPr/>
          </p:nvSpPr>
          <p:spPr>
            <a:xfrm>
              <a:off x="3900" y="23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9" name="pt5038"/>
            <p:cNvSpPr/>
            <p:nvPr/>
          </p:nvSpPr>
          <p:spPr>
            <a:xfrm>
              <a:off x="5083" y="30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0" name="pt5039"/>
            <p:cNvSpPr/>
            <p:nvPr/>
          </p:nvSpPr>
          <p:spPr>
            <a:xfrm>
              <a:off x="3942" y="22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1" name="pt5040"/>
            <p:cNvSpPr/>
            <p:nvPr/>
          </p:nvSpPr>
          <p:spPr>
            <a:xfrm>
              <a:off x="6406" y="31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2" name="pt5041"/>
            <p:cNvSpPr/>
            <p:nvPr/>
          </p:nvSpPr>
          <p:spPr>
            <a:xfrm>
              <a:off x="6952" y="31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3" name="pt5042"/>
            <p:cNvSpPr/>
            <p:nvPr/>
          </p:nvSpPr>
          <p:spPr>
            <a:xfrm>
              <a:off x="3997" y="22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4" name="pt5043"/>
            <p:cNvSpPr/>
            <p:nvPr/>
          </p:nvSpPr>
          <p:spPr>
            <a:xfrm>
              <a:off x="6911" y="32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5" name="pt5044"/>
            <p:cNvSpPr/>
            <p:nvPr/>
          </p:nvSpPr>
          <p:spPr>
            <a:xfrm>
              <a:off x="8054" y="35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6" name="pt5045"/>
            <p:cNvSpPr/>
            <p:nvPr/>
          </p:nvSpPr>
          <p:spPr>
            <a:xfrm>
              <a:off x="6010" y="31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7" name="pt5046"/>
            <p:cNvSpPr/>
            <p:nvPr/>
          </p:nvSpPr>
          <p:spPr>
            <a:xfrm>
              <a:off x="3993" y="22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8" name="pt5047"/>
            <p:cNvSpPr/>
            <p:nvPr/>
          </p:nvSpPr>
          <p:spPr>
            <a:xfrm>
              <a:off x="3934" y="22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9" name="pt5048"/>
            <p:cNvSpPr/>
            <p:nvPr/>
          </p:nvSpPr>
          <p:spPr>
            <a:xfrm>
              <a:off x="6435" y="31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0" name="pt5049"/>
            <p:cNvSpPr/>
            <p:nvPr/>
          </p:nvSpPr>
          <p:spPr>
            <a:xfrm>
              <a:off x="6971" y="33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1" name="pt5050"/>
            <p:cNvSpPr/>
            <p:nvPr/>
          </p:nvSpPr>
          <p:spPr>
            <a:xfrm>
              <a:off x="6922" y="30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2" name="pt5051"/>
            <p:cNvSpPr/>
            <p:nvPr/>
          </p:nvSpPr>
          <p:spPr>
            <a:xfrm>
              <a:off x="6599" y="32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3" name="pt5052"/>
            <p:cNvSpPr/>
            <p:nvPr/>
          </p:nvSpPr>
          <p:spPr>
            <a:xfrm>
              <a:off x="4067" y="21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4" name="pt5053"/>
            <p:cNvSpPr/>
            <p:nvPr/>
          </p:nvSpPr>
          <p:spPr>
            <a:xfrm>
              <a:off x="6832" y="338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5" name="pt5054"/>
            <p:cNvSpPr/>
            <p:nvPr/>
          </p:nvSpPr>
          <p:spPr>
            <a:xfrm>
              <a:off x="4748" y="30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6" name="pt5055"/>
            <p:cNvSpPr/>
            <p:nvPr/>
          </p:nvSpPr>
          <p:spPr>
            <a:xfrm>
              <a:off x="3349" y="22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7" name="pt5056"/>
            <p:cNvSpPr/>
            <p:nvPr/>
          </p:nvSpPr>
          <p:spPr>
            <a:xfrm>
              <a:off x="5599" y="31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8" name="pt5057"/>
            <p:cNvSpPr/>
            <p:nvPr/>
          </p:nvSpPr>
          <p:spPr>
            <a:xfrm>
              <a:off x="4033" y="22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9" name="pt5058"/>
            <p:cNvSpPr/>
            <p:nvPr/>
          </p:nvSpPr>
          <p:spPr>
            <a:xfrm>
              <a:off x="4553" y="32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0" name="pt5059"/>
            <p:cNvSpPr/>
            <p:nvPr/>
          </p:nvSpPr>
          <p:spPr>
            <a:xfrm>
              <a:off x="3973" y="22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1" name="pt5060"/>
            <p:cNvSpPr/>
            <p:nvPr/>
          </p:nvSpPr>
          <p:spPr>
            <a:xfrm>
              <a:off x="6425" y="30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2" name="pt5061"/>
            <p:cNvSpPr/>
            <p:nvPr/>
          </p:nvSpPr>
          <p:spPr>
            <a:xfrm>
              <a:off x="3855" y="20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3" name="pt5062"/>
            <p:cNvSpPr/>
            <p:nvPr/>
          </p:nvSpPr>
          <p:spPr>
            <a:xfrm>
              <a:off x="4760" y="31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4" name="pt5063"/>
            <p:cNvSpPr/>
            <p:nvPr/>
          </p:nvSpPr>
          <p:spPr>
            <a:xfrm>
              <a:off x="3869" y="22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5" name="pt5064"/>
            <p:cNvSpPr/>
            <p:nvPr/>
          </p:nvSpPr>
          <p:spPr>
            <a:xfrm>
              <a:off x="3856" y="22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6" name="pt5065"/>
            <p:cNvSpPr/>
            <p:nvPr/>
          </p:nvSpPr>
          <p:spPr>
            <a:xfrm>
              <a:off x="4224" y="34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7" name="pt5066"/>
            <p:cNvSpPr/>
            <p:nvPr/>
          </p:nvSpPr>
          <p:spPr>
            <a:xfrm>
              <a:off x="3904" y="22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8" name="pt5067"/>
            <p:cNvSpPr/>
            <p:nvPr/>
          </p:nvSpPr>
          <p:spPr>
            <a:xfrm>
              <a:off x="3980" y="21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9" name="pt5068"/>
            <p:cNvSpPr/>
            <p:nvPr/>
          </p:nvSpPr>
          <p:spPr>
            <a:xfrm>
              <a:off x="4052" y="23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0" name="pt5069"/>
            <p:cNvSpPr/>
            <p:nvPr/>
          </p:nvSpPr>
          <p:spPr>
            <a:xfrm>
              <a:off x="5157" y="32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1" name="pt5070"/>
            <p:cNvSpPr/>
            <p:nvPr/>
          </p:nvSpPr>
          <p:spPr>
            <a:xfrm>
              <a:off x="3911" y="21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2" name="pt5071"/>
            <p:cNvSpPr/>
            <p:nvPr/>
          </p:nvSpPr>
          <p:spPr>
            <a:xfrm>
              <a:off x="7424" y="32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3" name="pt5072"/>
            <p:cNvSpPr/>
            <p:nvPr/>
          </p:nvSpPr>
          <p:spPr>
            <a:xfrm>
              <a:off x="4094" y="22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4" name="pt5073"/>
            <p:cNvSpPr/>
            <p:nvPr/>
          </p:nvSpPr>
          <p:spPr>
            <a:xfrm>
              <a:off x="4092" y="22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5" name="pt5074"/>
            <p:cNvSpPr/>
            <p:nvPr/>
          </p:nvSpPr>
          <p:spPr>
            <a:xfrm>
              <a:off x="3969" y="22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6" name="pt5075"/>
            <p:cNvSpPr/>
            <p:nvPr/>
          </p:nvSpPr>
          <p:spPr>
            <a:xfrm>
              <a:off x="8261" y="35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7" name="pt5076"/>
            <p:cNvSpPr/>
            <p:nvPr/>
          </p:nvSpPr>
          <p:spPr>
            <a:xfrm>
              <a:off x="3788" y="20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8" name="pt5077"/>
            <p:cNvSpPr/>
            <p:nvPr/>
          </p:nvSpPr>
          <p:spPr>
            <a:xfrm>
              <a:off x="3931" y="22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9" name="pt5078"/>
            <p:cNvSpPr/>
            <p:nvPr/>
          </p:nvSpPr>
          <p:spPr>
            <a:xfrm>
              <a:off x="5591" y="31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0" name="pt5079"/>
            <p:cNvSpPr/>
            <p:nvPr/>
          </p:nvSpPr>
          <p:spPr>
            <a:xfrm>
              <a:off x="3935" y="22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1" name="pt5080"/>
            <p:cNvSpPr/>
            <p:nvPr/>
          </p:nvSpPr>
          <p:spPr>
            <a:xfrm>
              <a:off x="6625" y="32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2" name="pt5081"/>
            <p:cNvSpPr/>
            <p:nvPr/>
          </p:nvSpPr>
          <p:spPr>
            <a:xfrm>
              <a:off x="5590" y="32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3" name="pt5082"/>
            <p:cNvSpPr/>
            <p:nvPr/>
          </p:nvSpPr>
          <p:spPr>
            <a:xfrm>
              <a:off x="6416" y="30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4" name="pt5083"/>
            <p:cNvSpPr/>
            <p:nvPr/>
          </p:nvSpPr>
          <p:spPr>
            <a:xfrm>
              <a:off x="4839" y="31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5" name="pt5084"/>
            <p:cNvSpPr/>
            <p:nvPr/>
          </p:nvSpPr>
          <p:spPr>
            <a:xfrm>
              <a:off x="3966" y="22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6" name="pt5085"/>
            <p:cNvSpPr/>
            <p:nvPr/>
          </p:nvSpPr>
          <p:spPr>
            <a:xfrm>
              <a:off x="3980" y="21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7" name="pt5086"/>
            <p:cNvSpPr/>
            <p:nvPr/>
          </p:nvSpPr>
          <p:spPr>
            <a:xfrm>
              <a:off x="3907" y="22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8" name="pt5087"/>
            <p:cNvSpPr/>
            <p:nvPr/>
          </p:nvSpPr>
          <p:spPr>
            <a:xfrm>
              <a:off x="5320" y="32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9" name="pt5088"/>
            <p:cNvSpPr/>
            <p:nvPr/>
          </p:nvSpPr>
          <p:spPr>
            <a:xfrm>
              <a:off x="4004" y="22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0" name="pt5089"/>
            <p:cNvSpPr/>
            <p:nvPr/>
          </p:nvSpPr>
          <p:spPr>
            <a:xfrm>
              <a:off x="7414" y="32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1" name="pt5090"/>
            <p:cNvSpPr/>
            <p:nvPr/>
          </p:nvSpPr>
          <p:spPr>
            <a:xfrm>
              <a:off x="3928" y="21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2" name="pt5091"/>
            <p:cNvSpPr/>
            <p:nvPr/>
          </p:nvSpPr>
          <p:spPr>
            <a:xfrm>
              <a:off x="4057" y="22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3" name="pt5092"/>
            <p:cNvSpPr/>
            <p:nvPr/>
          </p:nvSpPr>
          <p:spPr>
            <a:xfrm>
              <a:off x="7212" y="32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4" name="pt5093"/>
            <p:cNvSpPr/>
            <p:nvPr/>
          </p:nvSpPr>
          <p:spPr>
            <a:xfrm>
              <a:off x="3937" y="22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5" name="pt5094"/>
            <p:cNvSpPr/>
            <p:nvPr/>
          </p:nvSpPr>
          <p:spPr>
            <a:xfrm>
              <a:off x="6016" y="31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6" name="pt5095"/>
            <p:cNvSpPr/>
            <p:nvPr/>
          </p:nvSpPr>
          <p:spPr>
            <a:xfrm>
              <a:off x="3973" y="23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7" name="pt5096"/>
            <p:cNvSpPr/>
            <p:nvPr/>
          </p:nvSpPr>
          <p:spPr>
            <a:xfrm>
              <a:off x="9033" y="35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8" name="pt5097"/>
            <p:cNvSpPr/>
            <p:nvPr/>
          </p:nvSpPr>
          <p:spPr>
            <a:xfrm>
              <a:off x="3195" y="21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9" name="pt5098"/>
            <p:cNvSpPr/>
            <p:nvPr/>
          </p:nvSpPr>
          <p:spPr>
            <a:xfrm>
              <a:off x="3921" y="41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0" name="pt5099"/>
            <p:cNvSpPr/>
            <p:nvPr/>
          </p:nvSpPr>
          <p:spPr>
            <a:xfrm>
              <a:off x="5259" y="30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1" name="pt5100"/>
            <p:cNvSpPr/>
            <p:nvPr/>
          </p:nvSpPr>
          <p:spPr>
            <a:xfrm>
              <a:off x="3925" y="21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2" name="pt5101"/>
            <p:cNvSpPr/>
            <p:nvPr/>
          </p:nvSpPr>
          <p:spPr>
            <a:xfrm>
              <a:off x="6493" y="31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3" name="pt5102"/>
            <p:cNvSpPr/>
            <p:nvPr/>
          </p:nvSpPr>
          <p:spPr>
            <a:xfrm>
              <a:off x="7205" y="32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4" name="pt5103"/>
            <p:cNvSpPr/>
            <p:nvPr/>
          </p:nvSpPr>
          <p:spPr>
            <a:xfrm>
              <a:off x="3867" y="22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5" name="pt5104"/>
            <p:cNvSpPr/>
            <p:nvPr/>
          </p:nvSpPr>
          <p:spPr>
            <a:xfrm>
              <a:off x="3936" y="22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6" name="pt5105"/>
            <p:cNvSpPr/>
            <p:nvPr/>
          </p:nvSpPr>
          <p:spPr>
            <a:xfrm>
              <a:off x="3882" y="21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7" name="pt5106"/>
            <p:cNvSpPr/>
            <p:nvPr/>
          </p:nvSpPr>
          <p:spPr>
            <a:xfrm>
              <a:off x="3825" y="21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8" name="pt5107"/>
            <p:cNvSpPr/>
            <p:nvPr/>
          </p:nvSpPr>
          <p:spPr>
            <a:xfrm>
              <a:off x="4106" y="21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9" name="pt5108"/>
            <p:cNvSpPr/>
            <p:nvPr/>
          </p:nvSpPr>
          <p:spPr>
            <a:xfrm>
              <a:off x="3882" y="21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0" name="pt5109"/>
            <p:cNvSpPr/>
            <p:nvPr/>
          </p:nvSpPr>
          <p:spPr>
            <a:xfrm>
              <a:off x="3952" y="21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1" name="pt5110"/>
            <p:cNvSpPr/>
            <p:nvPr/>
          </p:nvSpPr>
          <p:spPr>
            <a:xfrm>
              <a:off x="3859" y="21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2" name="pt5111"/>
            <p:cNvSpPr/>
            <p:nvPr/>
          </p:nvSpPr>
          <p:spPr>
            <a:xfrm>
              <a:off x="5861" y="31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3" name="pt5112"/>
            <p:cNvSpPr/>
            <p:nvPr/>
          </p:nvSpPr>
          <p:spPr>
            <a:xfrm>
              <a:off x="4044" y="22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4" name="pt5113"/>
            <p:cNvSpPr/>
            <p:nvPr/>
          </p:nvSpPr>
          <p:spPr>
            <a:xfrm>
              <a:off x="3928" y="23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5" name="pt5114"/>
            <p:cNvSpPr/>
            <p:nvPr/>
          </p:nvSpPr>
          <p:spPr>
            <a:xfrm>
              <a:off x="3952" y="22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6" name="pt5115"/>
            <p:cNvSpPr/>
            <p:nvPr/>
          </p:nvSpPr>
          <p:spPr>
            <a:xfrm>
              <a:off x="3988" y="22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7" name="pt5116"/>
            <p:cNvSpPr/>
            <p:nvPr/>
          </p:nvSpPr>
          <p:spPr>
            <a:xfrm>
              <a:off x="8521" y="37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8" name="pt5117"/>
            <p:cNvSpPr/>
            <p:nvPr/>
          </p:nvSpPr>
          <p:spPr>
            <a:xfrm>
              <a:off x="5264" y="30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9" name="pt5118"/>
            <p:cNvSpPr/>
            <p:nvPr/>
          </p:nvSpPr>
          <p:spPr>
            <a:xfrm>
              <a:off x="6660" y="30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0" name="pt5119"/>
            <p:cNvSpPr/>
            <p:nvPr/>
          </p:nvSpPr>
          <p:spPr>
            <a:xfrm>
              <a:off x="3938" y="23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1" name="pt5120"/>
            <p:cNvSpPr/>
            <p:nvPr/>
          </p:nvSpPr>
          <p:spPr>
            <a:xfrm>
              <a:off x="6043" y="30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2" name="pt5121"/>
            <p:cNvSpPr/>
            <p:nvPr/>
          </p:nvSpPr>
          <p:spPr>
            <a:xfrm>
              <a:off x="6836" y="31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3" name="pt5122"/>
            <p:cNvSpPr/>
            <p:nvPr/>
          </p:nvSpPr>
          <p:spPr>
            <a:xfrm>
              <a:off x="6603" y="32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4" name="pt5123"/>
            <p:cNvSpPr/>
            <p:nvPr/>
          </p:nvSpPr>
          <p:spPr>
            <a:xfrm>
              <a:off x="3838" y="22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5" name="pt5124"/>
            <p:cNvSpPr/>
            <p:nvPr/>
          </p:nvSpPr>
          <p:spPr>
            <a:xfrm>
              <a:off x="5121" y="324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6" name="pt5125"/>
            <p:cNvSpPr/>
            <p:nvPr/>
          </p:nvSpPr>
          <p:spPr>
            <a:xfrm>
              <a:off x="6618" y="31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7" name="pt5126"/>
            <p:cNvSpPr/>
            <p:nvPr/>
          </p:nvSpPr>
          <p:spPr>
            <a:xfrm>
              <a:off x="3973" y="21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8" name="pt5127"/>
            <p:cNvSpPr/>
            <p:nvPr/>
          </p:nvSpPr>
          <p:spPr>
            <a:xfrm>
              <a:off x="6018" y="30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9" name="pt5128"/>
            <p:cNvSpPr/>
            <p:nvPr/>
          </p:nvSpPr>
          <p:spPr>
            <a:xfrm>
              <a:off x="3891" y="22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0" name="pt5129"/>
            <p:cNvSpPr/>
            <p:nvPr/>
          </p:nvSpPr>
          <p:spPr>
            <a:xfrm>
              <a:off x="8063" y="35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1" name="pt5130"/>
            <p:cNvSpPr/>
            <p:nvPr/>
          </p:nvSpPr>
          <p:spPr>
            <a:xfrm>
              <a:off x="3903" y="22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2" name="pt5131"/>
            <p:cNvSpPr/>
            <p:nvPr/>
          </p:nvSpPr>
          <p:spPr>
            <a:xfrm>
              <a:off x="4085" y="22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3" name="pt5132"/>
            <p:cNvSpPr/>
            <p:nvPr/>
          </p:nvSpPr>
          <p:spPr>
            <a:xfrm>
              <a:off x="5292" y="31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4" name="pt5133"/>
            <p:cNvSpPr/>
            <p:nvPr/>
          </p:nvSpPr>
          <p:spPr>
            <a:xfrm>
              <a:off x="4013" y="22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5" name="pt5134"/>
            <p:cNvSpPr/>
            <p:nvPr/>
          </p:nvSpPr>
          <p:spPr>
            <a:xfrm>
              <a:off x="9228" y="34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6" name="pt5135"/>
            <p:cNvSpPr/>
            <p:nvPr/>
          </p:nvSpPr>
          <p:spPr>
            <a:xfrm>
              <a:off x="3853" y="21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7" name="pt5136"/>
            <p:cNvSpPr/>
            <p:nvPr/>
          </p:nvSpPr>
          <p:spPr>
            <a:xfrm>
              <a:off x="4045" y="21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8" name="pt5137"/>
            <p:cNvSpPr/>
            <p:nvPr/>
          </p:nvSpPr>
          <p:spPr>
            <a:xfrm>
              <a:off x="6017" y="30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9" name="pt5138"/>
            <p:cNvSpPr/>
            <p:nvPr/>
          </p:nvSpPr>
          <p:spPr>
            <a:xfrm>
              <a:off x="4036" y="22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0" name="pt5139"/>
            <p:cNvSpPr/>
            <p:nvPr/>
          </p:nvSpPr>
          <p:spPr>
            <a:xfrm>
              <a:off x="6990" y="29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1" name="pt5140"/>
            <p:cNvSpPr/>
            <p:nvPr/>
          </p:nvSpPr>
          <p:spPr>
            <a:xfrm>
              <a:off x="4762" y="30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2" name="pt5141"/>
            <p:cNvSpPr/>
            <p:nvPr/>
          </p:nvSpPr>
          <p:spPr>
            <a:xfrm>
              <a:off x="3853" y="21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3" name="pt5142"/>
            <p:cNvSpPr/>
            <p:nvPr/>
          </p:nvSpPr>
          <p:spPr>
            <a:xfrm>
              <a:off x="6728" y="320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4" name="pt5143"/>
            <p:cNvSpPr/>
            <p:nvPr/>
          </p:nvSpPr>
          <p:spPr>
            <a:xfrm>
              <a:off x="3959" y="44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5" name="pt5144"/>
            <p:cNvSpPr/>
            <p:nvPr/>
          </p:nvSpPr>
          <p:spPr>
            <a:xfrm>
              <a:off x="5372" y="30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6" name="pt5145"/>
            <p:cNvSpPr/>
            <p:nvPr/>
          </p:nvSpPr>
          <p:spPr>
            <a:xfrm>
              <a:off x="3816" y="23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7" name="pt5146"/>
            <p:cNvSpPr/>
            <p:nvPr/>
          </p:nvSpPr>
          <p:spPr>
            <a:xfrm>
              <a:off x="4046" y="22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8" name="pt5147"/>
            <p:cNvSpPr/>
            <p:nvPr/>
          </p:nvSpPr>
          <p:spPr>
            <a:xfrm>
              <a:off x="4997" y="30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9" name="pt5148"/>
            <p:cNvSpPr/>
            <p:nvPr/>
          </p:nvSpPr>
          <p:spPr>
            <a:xfrm>
              <a:off x="4007" y="22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0" name="pt5149"/>
            <p:cNvSpPr/>
            <p:nvPr/>
          </p:nvSpPr>
          <p:spPr>
            <a:xfrm>
              <a:off x="3998" y="23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1" name="pt5150"/>
            <p:cNvSpPr/>
            <p:nvPr/>
          </p:nvSpPr>
          <p:spPr>
            <a:xfrm>
              <a:off x="3892" y="21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2" name="pt5151"/>
            <p:cNvSpPr/>
            <p:nvPr/>
          </p:nvSpPr>
          <p:spPr>
            <a:xfrm>
              <a:off x="3971" y="20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3" name="pt5152"/>
            <p:cNvSpPr/>
            <p:nvPr/>
          </p:nvSpPr>
          <p:spPr>
            <a:xfrm>
              <a:off x="5371" y="30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4" name="pt5153"/>
            <p:cNvSpPr/>
            <p:nvPr/>
          </p:nvSpPr>
          <p:spPr>
            <a:xfrm>
              <a:off x="3972" y="21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5" name="pt5154"/>
            <p:cNvSpPr/>
            <p:nvPr/>
          </p:nvSpPr>
          <p:spPr>
            <a:xfrm>
              <a:off x="9094" y="34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6" name="pt5155"/>
            <p:cNvSpPr/>
            <p:nvPr/>
          </p:nvSpPr>
          <p:spPr>
            <a:xfrm>
              <a:off x="4191" y="33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7" name="pt5156"/>
            <p:cNvSpPr/>
            <p:nvPr/>
          </p:nvSpPr>
          <p:spPr>
            <a:xfrm>
              <a:off x="6944" y="31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8" name="pt5157"/>
            <p:cNvSpPr/>
            <p:nvPr/>
          </p:nvSpPr>
          <p:spPr>
            <a:xfrm>
              <a:off x="3943" y="31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9" name="pt5158"/>
            <p:cNvSpPr/>
            <p:nvPr/>
          </p:nvSpPr>
          <p:spPr>
            <a:xfrm>
              <a:off x="3925" y="22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0" name="pt5159"/>
            <p:cNvSpPr/>
            <p:nvPr/>
          </p:nvSpPr>
          <p:spPr>
            <a:xfrm>
              <a:off x="3926" y="22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1" name="pt5160"/>
            <p:cNvSpPr/>
            <p:nvPr/>
          </p:nvSpPr>
          <p:spPr>
            <a:xfrm>
              <a:off x="7793" y="32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2" name="pt5161"/>
            <p:cNvSpPr/>
            <p:nvPr/>
          </p:nvSpPr>
          <p:spPr>
            <a:xfrm>
              <a:off x="4103" y="22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3" name="pt5162"/>
            <p:cNvSpPr/>
            <p:nvPr/>
          </p:nvSpPr>
          <p:spPr>
            <a:xfrm>
              <a:off x="3940" y="22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4" name="pt5163"/>
            <p:cNvSpPr/>
            <p:nvPr/>
          </p:nvSpPr>
          <p:spPr>
            <a:xfrm>
              <a:off x="3207" y="22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5" name="pt5164"/>
            <p:cNvSpPr/>
            <p:nvPr/>
          </p:nvSpPr>
          <p:spPr>
            <a:xfrm>
              <a:off x="4251" y="34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6" name="pt5165"/>
            <p:cNvSpPr/>
            <p:nvPr/>
          </p:nvSpPr>
          <p:spPr>
            <a:xfrm>
              <a:off x="4780" y="32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7" name="pt5166"/>
            <p:cNvSpPr/>
            <p:nvPr/>
          </p:nvSpPr>
          <p:spPr>
            <a:xfrm>
              <a:off x="3816" y="21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8" name="pt5167"/>
            <p:cNvSpPr/>
            <p:nvPr/>
          </p:nvSpPr>
          <p:spPr>
            <a:xfrm>
              <a:off x="3828" y="22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9" name="pt5168"/>
            <p:cNvSpPr/>
            <p:nvPr/>
          </p:nvSpPr>
          <p:spPr>
            <a:xfrm>
              <a:off x="3800" y="21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0" name="pt5169"/>
            <p:cNvSpPr/>
            <p:nvPr/>
          </p:nvSpPr>
          <p:spPr>
            <a:xfrm>
              <a:off x="6057" y="30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1" name="pt5170"/>
            <p:cNvSpPr/>
            <p:nvPr/>
          </p:nvSpPr>
          <p:spPr>
            <a:xfrm>
              <a:off x="4114" y="22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2" name="pt5171"/>
            <p:cNvSpPr/>
            <p:nvPr/>
          </p:nvSpPr>
          <p:spPr>
            <a:xfrm>
              <a:off x="3992" y="22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3" name="pt5172"/>
            <p:cNvSpPr/>
            <p:nvPr/>
          </p:nvSpPr>
          <p:spPr>
            <a:xfrm>
              <a:off x="5371" y="30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4" name="pt5173"/>
            <p:cNvSpPr/>
            <p:nvPr/>
          </p:nvSpPr>
          <p:spPr>
            <a:xfrm>
              <a:off x="7959" y="34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5" name="pt5174"/>
            <p:cNvSpPr/>
            <p:nvPr/>
          </p:nvSpPr>
          <p:spPr>
            <a:xfrm>
              <a:off x="5604" y="325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6" name="pt5175"/>
            <p:cNvSpPr/>
            <p:nvPr/>
          </p:nvSpPr>
          <p:spPr>
            <a:xfrm>
              <a:off x="9137" y="35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7" name="pt5176"/>
            <p:cNvSpPr/>
            <p:nvPr/>
          </p:nvSpPr>
          <p:spPr>
            <a:xfrm>
              <a:off x="8976" y="35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8" name="pt5177"/>
            <p:cNvSpPr/>
            <p:nvPr/>
          </p:nvSpPr>
          <p:spPr>
            <a:xfrm>
              <a:off x="3883" y="22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9" name="pt5178"/>
            <p:cNvSpPr/>
            <p:nvPr/>
          </p:nvSpPr>
          <p:spPr>
            <a:xfrm>
              <a:off x="5176" y="30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0" name="pt5179"/>
            <p:cNvSpPr/>
            <p:nvPr/>
          </p:nvSpPr>
          <p:spPr>
            <a:xfrm>
              <a:off x="5266" y="30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1" name="pt5180"/>
            <p:cNvSpPr/>
            <p:nvPr/>
          </p:nvSpPr>
          <p:spPr>
            <a:xfrm>
              <a:off x="4002" y="22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2" name="pt5181"/>
            <p:cNvSpPr/>
            <p:nvPr/>
          </p:nvSpPr>
          <p:spPr>
            <a:xfrm>
              <a:off x="7645" y="33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3" name="pt5182"/>
            <p:cNvSpPr/>
            <p:nvPr/>
          </p:nvSpPr>
          <p:spPr>
            <a:xfrm>
              <a:off x="3930" y="216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4" name="pt5183"/>
            <p:cNvSpPr/>
            <p:nvPr/>
          </p:nvSpPr>
          <p:spPr>
            <a:xfrm>
              <a:off x="6036" y="31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5" name="pt5184"/>
            <p:cNvSpPr/>
            <p:nvPr/>
          </p:nvSpPr>
          <p:spPr>
            <a:xfrm>
              <a:off x="4037" y="22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6" name="pt5185"/>
            <p:cNvSpPr/>
            <p:nvPr/>
          </p:nvSpPr>
          <p:spPr>
            <a:xfrm>
              <a:off x="3947" y="21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7" name="pt5186"/>
            <p:cNvSpPr/>
            <p:nvPr/>
          </p:nvSpPr>
          <p:spPr>
            <a:xfrm>
              <a:off x="3790" y="22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8" name="pt5187"/>
            <p:cNvSpPr/>
            <p:nvPr/>
          </p:nvSpPr>
          <p:spPr>
            <a:xfrm>
              <a:off x="6585" y="33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9" name="pt5188"/>
            <p:cNvSpPr/>
            <p:nvPr/>
          </p:nvSpPr>
          <p:spPr>
            <a:xfrm>
              <a:off x="4052" y="23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0" name="pt5189"/>
            <p:cNvSpPr/>
            <p:nvPr/>
          </p:nvSpPr>
          <p:spPr>
            <a:xfrm>
              <a:off x="6948" y="30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1" name="pt5190"/>
            <p:cNvSpPr/>
            <p:nvPr/>
          </p:nvSpPr>
          <p:spPr>
            <a:xfrm>
              <a:off x="5188" y="31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2" name="pt5191"/>
            <p:cNvSpPr/>
            <p:nvPr/>
          </p:nvSpPr>
          <p:spPr>
            <a:xfrm>
              <a:off x="5160" y="30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3" name="pt5192"/>
            <p:cNvSpPr/>
            <p:nvPr/>
          </p:nvSpPr>
          <p:spPr>
            <a:xfrm>
              <a:off x="7182" y="30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4" name="pt5193"/>
            <p:cNvSpPr/>
            <p:nvPr/>
          </p:nvSpPr>
          <p:spPr>
            <a:xfrm>
              <a:off x="3279" y="21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5" name="pt5194"/>
            <p:cNvSpPr/>
            <p:nvPr/>
          </p:nvSpPr>
          <p:spPr>
            <a:xfrm>
              <a:off x="3967" y="22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6" name="pt5195"/>
            <p:cNvSpPr/>
            <p:nvPr/>
          </p:nvSpPr>
          <p:spPr>
            <a:xfrm>
              <a:off x="4619" y="34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7" name="pt5196"/>
            <p:cNvSpPr/>
            <p:nvPr/>
          </p:nvSpPr>
          <p:spPr>
            <a:xfrm>
              <a:off x="6616" y="327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8" name="pt5197"/>
            <p:cNvSpPr/>
            <p:nvPr/>
          </p:nvSpPr>
          <p:spPr>
            <a:xfrm>
              <a:off x="8938" y="36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9" name="pt5198"/>
            <p:cNvSpPr/>
            <p:nvPr/>
          </p:nvSpPr>
          <p:spPr>
            <a:xfrm>
              <a:off x="7250" y="31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0" name="pt5199"/>
            <p:cNvSpPr/>
            <p:nvPr/>
          </p:nvSpPr>
          <p:spPr>
            <a:xfrm>
              <a:off x="3996" y="22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1" name="pt5200"/>
            <p:cNvSpPr/>
            <p:nvPr/>
          </p:nvSpPr>
          <p:spPr>
            <a:xfrm>
              <a:off x="6666" y="315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2" name="pt5201"/>
            <p:cNvSpPr/>
            <p:nvPr/>
          </p:nvSpPr>
          <p:spPr>
            <a:xfrm>
              <a:off x="8996" y="35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3" name="pt5202"/>
            <p:cNvSpPr/>
            <p:nvPr/>
          </p:nvSpPr>
          <p:spPr>
            <a:xfrm>
              <a:off x="4017" y="22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4" name="pt5203"/>
            <p:cNvSpPr/>
            <p:nvPr/>
          </p:nvSpPr>
          <p:spPr>
            <a:xfrm>
              <a:off x="3857" y="22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5" name="pt5204"/>
            <p:cNvSpPr/>
            <p:nvPr/>
          </p:nvSpPr>
          <p:spPr>
            <a:xfrm>
              <a:off x="3946" y="23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6" name="pt5205"/>
            <p:cNvSpPr/>
            <p:nvPr/>
          </p:nvSpPr>
          <p:spPr>
            <a:xfrm>
              <a:off x="9122" y="35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7" name="pt5206"/>
            <p:cNvSpPr/>
            <p:nvPr/>
          </p:nvSpPr>
          <p:spPr>
            <a:xfrm>
              <a:off x="6613" y="32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8" name="pt5207"/>
            <p:cNvSpPr/>
            <p:nvPr/>
          </p:nvSpPr>
          <p:spPr>
            <a:xfrm>
              <a:off x="9254" y="36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9" name="pt5208"/>
            <p:cNvSpPr/>
            <p:nvPr/>
          </p:nvSpPr>
          <p:spPr>
            <a:xfrm>
              <a:off x="4028" y="23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0" name="pt5209"/>
            <p:cNvSpPr/>
            <p:nvPr/>
          </p:nvSpPr>
          <p:spPr>
            <a:xfrm>
              <a:off x="7699" y="32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1" name="pt5210"/>
            <p:cNvSpPr/>
            <p:nvPr/>
          </p:nvSpPr>
          <p:spPr>
            <a:xfrm>
              <a:off x="4046" y="21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2" name="pt5211"/>
            <p:cNvSpPr/>
            <p:nvPr/>
          </p:nvSpPr>
          <p:spPr>
            <a:xfrm>
              <a:off x="4758" y="31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3" name="pt5212"/>
            <p:cNvSpPr/>
            <p:nvPr/>
          </p:nvSpPr>
          <p:spPr>
            <a:xfrm>
              <a:off x="6767" y="31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4" name="pt5213"/>
            <p:cNvSpPr/>
            <p:nvPr/>
          </p:nvSpPr>
          <p:spPr>
            <a:xfrm>
              <a:off x="3871" y="22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5" name="pt5214"/>
            <p:cNvSpPr/>
            <p:nvPr/>
          </p:nvSpPr>
          <p:spPr>
            <a:xfrm>
              <a:off x="9079" y="35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6" name="pt5215"/>
            <p:cNvSpPr/>
            <p:nvPr/>
          </p:nvSpPr>
          <p:spPr>
            <a:xfrm>
              <a:off x="6314" y="31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7" name="pt5216"/>
            <p:cNvSpPr/>
            <p:nvPr/>
          </p:nvSpPr>
          <p:spPr>
            <a:xfrm>
              <a:off x="5612" y="32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8" name="pt5217"/>
            <p:cNvSpPr/>
            <p:nvPr/>
          </p:nvSpPr>
          <p:spPr>
            <a:xfrm>
              <a:off x="5467" y="30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9" name="pt5218"/>
            <p:cNvSpPr/>
            <p:nvPr/>
          </p:nvSpPr>
          <p:spPr>
            <a:xfrm>
              <a:off x="3813" y="22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0" name="pt5219"/>
            <p:cNvSpPr/>
            <p:nvPr/>
          </p:nvSpPr>
          <p:spPr>
            <a:xfrm>
              <a:off x="4064" y="22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1" name="pt5220"/>
            <p:cNvSpPr/>
            <p:nvPr/>
          </p:nvSpPr>
          <p:spPr>
            <a:xfrm>
              <a:off x="6676" y="30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2" name="pt5221"/>
            <p:cNvSpPr/>
            <p:nvPr/>
          </p:nvSpPr>
          <p:spPr>
            <a:xfrm>
              <a:off x="5283" y="30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3" name="pt5222"/>
            <p:cNvSpPr/>
            <p:nvPr/>
          </p:nvSpPr>
          <p:spPr>
            <a:xfrm>
              <a:off x="6953" y="31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4" name="pt5223"/>
            <p:cNvSpPr/>
            <p:nvPr/>
          </p:nvSpPr>
          <p:spPr>
            <a:xfrm>
              <a:off x="3907" y="21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5" name="pt5224"/>
            <p:cNvSpPr/>
            <p:nvPr/>
          </p:nvSpPr>
          <p:spPr>
            <a:xfrm>
              <a:off x="3947" y="21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6" name="pt5225"/>
            <p:cNvSpPr/>
            <p:nvPr/>
          </p:nvSpPr>
          <p:spPr>
            <a:xfrm>
              <a:off x="4014" y="225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7" name="pt5226"/>
            <p:cNvSpPr/>
            <p:nvPr/>
          </p:nvSpPr>
          <p:spPr>
            <a:xfrm>
              <a:off x="3992" y="22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8" name="pt5227"/>
            <p:cNvSpPr/>
            <p:nvPr/>
          </p:nvSpPr>
          <p:spPr>
            <a:xfrm>
              <a:off x="8216" y="34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9" name="pt5228"/>
            <p:cNvSpPr/>
            <p:nvPr/>
          </p:nvSpPr>
          <p:spPr>
            <a:xfrm>
              <a:off x="7409" y="34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0" name="pt5229"/>
            <p:cNvSpPr/>
            <p:nvPr/>
          </p:nvSpPr>
          <p:spPr>
            <a:xfrm>
              <a:off x="4032" y="23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1" name="pt5230"/>
            <p:cNvSpPr/>
            <p:nvPr/>
          </p:nvSpPr>
          <p:spPr>
            <a:xfrm>
              <a:off x="4111" y="22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2" name="pt5231"/>
            <p:cNvSpPr/>
            <p:nvPr/>
          </p:nvSpPr>
          <p:spPr>
            <a:xfrm>
              <a:off x="6314" y="30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3" name="pt5232"/>
            <p:cNvSpPr/>
            <p:nvPr/>
          </p:nvSpPr>
          <p:spPr>
            <a:xfrm>
              <a:off x="4045" y="22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4" name="pt5233"/>
            <p:cNvSpPr/>
            <p:nvPr/>
          </p:nvSpPr>
          <p:spPr>
            <a:xfrm>
              <a:off x="5469" y="30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5" name="pt5234"/>
            <p:cNvSpPr/>
            <p:nvPr/>
          </p:nvSpPr>
          <p:spPr>
            <a:xfrm>
              <a:off x="3978" y="21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6" name="pt5235"/>
            <p:cNvSpPr/>
            <p:nvPr/>
          </p:nvSpPr>
          <p:spPr>
            <a:xfrm>
              <a:off x="5141" y="31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7" name="pt5236"/>
            <p:cNvSpPr/>
            <p:nvPr/>
          </p:nvSpPr>
          <p:spPr>
            <a:xfrm>
              <a:off x="6679" y="31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8" name="pt5237"/>
            <p:cNvSpPr/>
            <p:nvPr/>
          </p:nvSpPr>
          <p:spPr>
            <a:xfrm>
              <a:off x="5154" y="29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9" name="pt5238"/>
            <p:cNvSpPr/>
            <p:nvPr/>
          </p:nvSpPr>
          <p:spPr>
            <a:xfrm>
              <a:off x="3398" y="23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0" name="pt5239"/>
            <p:cNvSpPr/>
            <p:nvPr/>
          </p:nvSpPr>
          <p:spPr>
            <a:xfrm>
              <a:off x="4016" y="225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1" name="pt5240"/>
            <p:cNvSpPr/>
            <p:nvPr/>
          </p:nvSpPr>
          <p:spPr>
            <a:xfrm>
              <a:off x="6038" y="30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2" name="pt5241"/>
            <p:cNvSpPr/>
            <p:nvPr/>
          </p:nvSpPr>
          <p:spPr>
            <a:xfrm>
              <a:off x="5893" y="31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3" name="pt5242"/>
            <p:cNvSpPr/>
            <p:nvPr/>
          </p:nvSpPr>
          <p:spPr>
            <a:xfrm>
              <a:off x="6729" y="32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4" name="pt5243"/>
            <p:cNvSpPr/>
            <p:nvPr/>
          </p:nvSpPr>
          <p:spPr>
            <a:xfrm>
              <a:off x="3744" y="22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5" name="pt5244"/>
            <p:cNvSpPr/>
            <p:nvPr/>
          </p:nvSpPr>
          <p:spPr>
            <a:xfrm>
              <a:off x="4009" y="21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6" name="pt5245"/>
            <p:cNvSpPr/>
            <p:nvPr/>
          </p:nvSpPr>
          <p:spPr>
            <a:xfrm>
              <a:off x="3921" y="21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7" name="pt5246"/>
            <p:cNvSpPr/>
            <p:nvPr/>
          </p:nvSpPr>
          <p:spPr>
            <a:xfrm>
              <a:off x="6595" y="32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8" name="pt5247"/>
            <p:cNvSpPr/>
            <p:nvPr/>
          </p:nvSpPr>
          <p:spPr>
            <a:xfrm>
              <a:off x="3890" y="22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9" name="pt5248"/>
            <p:cNvSpPr/>
            <p:nvPr/>
          </p:nvSpPr>
          <p:spPr>
            <a:xfrm>
              <a:off x="5595" y="32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0" name="pt5249"/>
            <p:cNvSpPr/>
            <p:nvPr/>
          </p:nvSpPr>
          <p:spPr>
            <a:xfrm>
              <a:off x="6716" y="30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1" name="pt5250"/>
            <p:cNvSpPr/>
            <p:nvPr/>
          </p:nvSpPr>
          <p:spPr>
            <a:xfrm>
              <a:off x="3777" y="22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2" name="pt5251"/>
            <p:cNvSpPr/>
            <p:nvPr/>
          </p:nvSpPr>
          <p:spPr>
            <a:xfrm>
              <a:off x="3883" y="22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3" name="pt5252"/>
            <p:cNvSpPr/>
            <p:nvPr/>
          </p:nvSpPr>
          <p:spPr>
            <a:xfrm>
              <a:off x="5603" y="31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4" name="pt5253"/>
            <p:cNvSpPr/>
            <p:nvPr/>
          </p:nvSpPr>
          <p:spPr>
            <a:xfrm>
              <a:off x="4059" y="22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5" name="pt5254"/>
            <p:cNvSpPr/>
            <p:nvPr/>
          </p:nvSpPr>
          <p:spPr>
            <a:xfrm>
              <a:off x="3846" y="23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6" name="pt5255"/>
            <p:cNvSpPr/>
            <p:nvPr/>
          </p:nvSpPr>
          <p:spPr>
            <a:xfrm>
              <a:off x="5295" y="30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7" name="pt5256"/>
            <p:cNvSpPr/>
            <p:nvPr/>
          </p:nvSpPr>
          <p:spPr>
            <a:xfrm>
              <a:off x="3901" y="22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8" name="pt5257"/>
            <p:cNvSpPr/>
            <p:nvPr/>
          </p:nvSpPr>
          <p:spPr>
            <a:xfrm>
              <a:off x="3938" y="21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9" name="pt5258"/>
            <p:cNvSpPr/>
            <p:nvPr/>
          </p:nvSpPr>
          <p:spPr>
            <a:xfrm>
              <a:off x="9159" y="35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0" name="pt5259"/>
            <p:cNvSpPr/>
            <p:nvPr/>
          </p:nvSpPr>
          <p:spPr>
            <a:xfrm>
              <a:off x="4004" y="21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1" name="pt5260"/>
            <p:cNvSpPr/>
            <p:nvPr/>
          </p:nvSpPr>
          <p:spPr>
            <a:xfrm>
              <a:off x="7317" y="357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2" name="pt5261"/>
            <p:cNvSpPr/>
            <p:nvPr/>
          </p:nvSpPr>
          <p:spPr>
            <a:xfrm>
              <a:off x="6454" y="31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3" name="pt5262"/>
            <p:cNvSpPr/>
            <p:nvPr/>
          </p:nvSpPr>
          <p:spPr>
            <a:xfrm>
              <a:off x="5798" y="31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4" name="pt5263"/>
            <p:cNvSpPr/>
            <p:nvPr/>
          </p:nvSpPr>
          <p:spPr>
            <a:xfrm>
              <a:off x="3889" y="21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5" name="pt5264"/>
            <p:cNvSpPr/>
            <p:nvPr/>
          </p:nvSpPr>
          <p:spPr>
            <a:xfrm>
              <a:off x="6014" y="31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6" name="pt5265"/>
            <p:cNvSpPr/>
            <p:nvPr/>
          </p:nvSpPr>
          <p:spPr>
            <a:xfrm>
              <a:off x="3768" y="21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7" name="pt5266"/>
            <p:cNvSpPr/>
            <p:nvPr/>
          </p:nvSpPr>
          <p:spPr>
            <a:xfrm>
              <a:off x="6144" y="31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8" name="pt5267"/>
            <p:cNvSpPr/>
            <p:nvPr/>
          </p:nvSpPr>
          <p:spPr>
            <a:xfrm>
              <a:off x="3938" y="22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9" name="pt5268"/>
            <p:cNvSpPr/>
            <p:nvPr/>
          </p:nvSpPr>
          <p:spPr>
            <a:xfrm>
              <a:off x="6411" y="31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0" name="pt5269"/>
            <p:cNvSpPr/>
            <p:nvPr/>
          </p:nvSpPr>
          <p:spPr>
            <a:xfrm>
              <a:off x="6090" y="31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1" name="pt5270"/>
            <p:cNvSpPr/>
            <p:nvPr/>
          </p:nvSpPr>
          <p:spPr>
            <a:xfrm>
              <a:off x="4080" y="22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2" name="pt5271"/>
            <p:cNvSpPr/>
            <p:nvPr/>
          </p:nvSpPr>
          <p:spPr>
            <a:xfrm>
              <a:off x="4597" y="35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3" name="pt5272"/>
            <p:cNvSpPr/>
            <p:nvPr/>
          </p:nvSpPr>
          <p:spPr>
            <a:xfrm>
              <a:off x="3790" y="21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4" name="pt5273"/>
            <p:cNvSpPr/>
            <p:nvPr/>
          </p:nvSpPr>
          <p:spPr>
            <a:xfrm>
              <a:off x="3865" y="22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5" name="pt5274"/>
            <p:cNvSpPr/>
            <p:nvPr/>
          </p:nvSpPr>
          <p:spPr>
            <a:xfrm>
              <a:off x="9172" y="34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6" name="pt5275"/>
            <p:cNvSpPr/>
            <p:nvPr/>
          </p:nvSpPr>
          <p:spPr>
            <a:xfrm>
              <a:off x="6039" y="30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7" name="pt5276"/>
            <p:cNvSpPr/>
            <p:nvPr/>
          </p:nvSpPr>
          <p:spPr>
            <a:xfrm>
              <a:off x="3961" y="22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8" name="pt5277"/>
            <p:cNvSpPr/>
            <p:nvPr/>
          </p:nvSpPr>
          <p:spPr>
            <a:xfrm>
              <a:off x="4030" y="21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9" name="pt5278"/>
            <p:cNvSpPr/>
            <p:nvPr/>
          </p:nvSpPr>
          <p:spPr>
            <a:xfrm>
              <a:off x="3807" y="21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0" name="pt5279"/>
            <p:cNvSpPr/>
            <p:nvPr/>
          </p:nvSpPr>
          <p:spPr>
            <a:xfrm>
              <a:off x="3353" y="21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1" name="pt5280"/>
            <p:cNvSpPr/>
            <p:nvPr/>
          </p:nvSpPr>
          <p:spPr>
            <a:xfrm>
              <a:off x="4094" y="21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2" name="pt5281"/>
            <p:cNvSpPr/>
            <p:nvPr/>
          </p:nvSpPr>
          <p:spPr>
            <a:xfrm>
              <a:off x="9001" y="36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3" name="pt5282"/>
            <p:cNvSpPr/>
            <p:nvPr/>
          </p:nvSpPr>
          <p:spPr>
            <a:xfrm>
              <a:off x="4759" y="31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4" name="pt5283"/>
            <p:cNvSpPr/>
            <p:nvPr/>
          </p:nvSpPr>
          <p:spPr>
            <a:xfrm>
              <a:off x="3776" y="23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5" name="pt5284"/>
            <p:cNvSpPr/>
            <p:nvPr/>
          </p:nvSpPr>
          <p:spPr>
            <a:xfrm>
              <a:off x="6605" y="31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6" name="pt5285"/>
            <p:cNvSpPr/>
            <p:nvPr/>
          </p:nvSpPr>
          <p:spPr>
            <a:xfrm>
              <a:off x="5138" y="31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7" name="pt5286"/>
            <p:cNvSpPr/>
            <p:nvPr/>
          </p:nvSpPr>
          <p:spPr>
            <a:xfrm>
              <a:off x="6619" y="31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8" name="pt5287"/>
            <p:cNvSpPr/>
            <p:nvPr/>
          </p:nvSpPr>
          <p:spPr>
            <a:xfrm>
              <a:off x="4054" y="21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9" name="pt5288"/>
            <p:cNvSpPr/>
            <p:nvPr/>
          </p:nvSpPr>
          <p:spPr>
            <a:xfrm>
              <a:off x="3850" y="21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0" name="pt5289"/>
            <p:cNvSpPr/>
            <p:nvPr/>
          </p:nvSpPr>
          <p:spPr>
            <a:xfrm>
              <a:off x="3736" y="21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1" name="pt5290"/>
            <p:cNvSpPr/>
            <p:nvPr/>
          </p:nvSpPr>
          <p:spPr>
            <a:xfrm>
              <a:off x="8708" y="37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2" name="pt5291"/>
            <p:cNvSpPr/>
            <p:nvPr/>
          </p:nvSpPr>
          <p:spPr>
            <a:xfrm>
              <a:off x="3809" y="21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3" name="pt5292"/>
            <p:cNvSpPr/>
            <p:nvPr/>
          </p:nvSpPr>
          <p:spPr>
            <a:xfrm>
              <a:off x="9161" y="36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4" name="pt5293"/>
            <p:cNvSpPr/>
            <p:nvPr/>
          </p:nvSpPr>
          <p:spPr>
            <a:xfrm>
              <a:off x="7204" y="32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5" name="pt5294"/>
            <p:cNvSpPr/>
            <p:nvPr/>
          </p:nvSpPr>
          <p:spPr>
            <a:xfrm>
              <a:off x="4015" y="23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6" name="pt5295"/>
            <p:cNvSpPr/>
            <p:nvPr/>
          </p:nvSpPr>
          <p:spPr>
            <a:xfrm>
              <a:off x="6676" y="30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7" name="pt5296"/>
            <p:cNvSpPr/>
            <p:nvPr/>
          </p:nvSpPr>
          <p:spPr>
            <a:xfrm>
              <a:off x="5692" y="32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8" name="pt5297"/>
            <p:cNvSpPr/>
            <p:nvPr/>
          </p:nvSpPr>
          <p:spPr>
            <a:xfrm>
              <a:off x="3405" y="20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9" name="pt5298"/>
            <p:cNvSpPr/>
            <p:nvPr/>
          </p:nvSpPr>
          <p:spPr>
            <a:xfrm>
              <a:off x="3359" y="20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0" name="pt5299"/>
            <p:cNvSpPr/>
            <p:nvPr/>
          </p:nvSpPr>
          <p:spPr>
            <a:xfrm>
              <a:off x="6971" y="31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1" name="pt5300"/>
            <p:cNvSpPr/>
            <p:nvPr/>
          </p:nvSpPr>
          <p:spPr>
            <a:xfrm>
              <a:off x="6944" y="31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2" name="pt5301"/>
            <p:cNvSpPr/>
            <p:nvPr/>
          </p:nvSpPr>
          <p:spPr>
            <a:xfrm>
              <a:off x="4019" y="22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3" name="pt5302"/>
            <p:cNvSpPr/>
            <p:nvPr/>
          </p:nvSpPr>
          <p:spPr>
            <a:xfrm>
              <a:off x="3861" y="20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4" name="pt5303"/>
            <p:cNvSpPr/>
            <p:nvPr/>
          </p:nvSpPr>
          <p:spPr>
            <a:xfrm>
              <a:off x="6925" y="30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5" name="pt5304"/>
            <p:cNvSpPr/>
            <p:nvPr/>
          </p:nvSpPr>
          <p:spPr>
            <a:xfrm>
              <a:off x="3971" y="21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6" name="pt5305"/>
            <p:cNvSpPr/>
            <p:nvPr/>
          </p:nvSpPr>
          <p:spPr>
            <a:xfrm>
              <a:off x="5053" y="32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7" name="pt5306"/>
            <p:cNvSpPr/>
            <p:nvPr/>
          </p:nvSpPr>
          <p:spPr>
            <a:xfrm>
              <a:off x="9189" y="37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8" name="pt5307"/>
            <p:cNvSpPr/>
            <p:nvPr/>
          </p:nvSpPr>
          <p:spPr>
            <a:xfrm>
              <a:off x="4003" y="22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9" name="pt5308"/>
            <p:cNvSpPr/>
            <p:nvPr/>
          </p:nvSpPr>
          <p:spPr>
            <a:xfrm>
              <a:off x="7212" y="35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0" name="pt5309"/>
            <p:cNvSpPr/>
            <p:nvPr/>
          </p:nvSpPr>
          <p:spPr>
            <a:xfrm>
              <a:off x="3719" y="20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1" name="pt5310"/>
            <p:cNvSpPr/>
            <p:nvPr/>
          </p:nvSpPr>
          <p:spPr>
            <a:xfrm>
              <a:off x="3352" y="20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2" name="pt5311"/>
            <p:cNvSpPr/>
            <p:nvPr/>
          </p:nvSpPr>
          <p:spPr>
            <a:xfrm>
              <a:off x="7585" y="34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3" name="pt5312"/>
            <p:cNvSpPr/>
            <p:nvPr/>
          </p:nvSpPr>
          <p:spPr>
            <a:xfrm>
              <a:off x="5570" y="31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4" name="pt5313"/>
            <p:cNvSpPr/>
            <p:nvPr/>
          </p:nvSpPr>
          <p:spPr>
            <a:xfrm>
              <a:off x="7906" y="31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5" name="pt5314"/>
            <p:cNvSpPr/>
            <p:nvPr/>
          </p:nvSpPr>
          <p:spPr>
            <a:xfrm>
              <a:off x="5179" y="30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6" name="pt5315"/>
            <p:cNvSpPr/>
            <p:nvPr/>
          </p:nvSpPr>
          <p:spPr>
            <a:xfrm>
              <a:off x="3916" y="22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7" name="pt5316"/>
            <p:cNvSpPr/>
            <p:nvPr/>
          </p:nvSpPr>
          <p:spPr>
            <a:xfrm>
              <a:off x="3941" y="22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8" name="pt5317"/>
            <p:cNvSpPr/>
            <p:nvPr/>
          </p:nvSpPr>
          <p:spPr>
            <a:xfrm>
              <a:off x="3976" y="22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9" name="pt5318"/>
            <p:cNvSpPr/>
            <p:nvPr/>
          </p:nvSpPr>
          <p:spPr>
            <a:xfrm>
              <a:off x="4018" y="23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0" name="pt5319"/>
            <p:cNvSpPr/>
            <p:nvPr/>
          </p:nvSpPr>
          <p:spPr>
            <a:xfrm>
              <a:off x="3846" y="22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1" name="pt5320"/>
            <p:cNvSpPr/>
            <p:nvPr/>
          </p:nvSpPr>
          <p:spPr>
            <a:xfrm>
              <a:off x="3870" y="23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2" name="pt5321"/>
            <p:cNvSpPr/>
            <p:nvPr/>
          </p:nvSpPr>
          <p:spPr>
            <a:xfrm>
              <a:off x="7133" y="32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3" name="pt5322"/>
            <p:cNvSpPr/>
            <p:nvPr/>
          </p:nvSpPr>
          <p:spPr>
            <a:xfrm>
              <a:off x="3883" y="22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4" name="pt5323"/>
            <p:cNvSpPr/>
            <p:nvPr/>
          </p:nvSpPr>
          <p:spPr>
            <a:xfrm>
              <a:off x="7087" y="29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5" name="pt5324"/>
            <p:cNvSpPr/>
            <p:nvPr/>
          </p:nvSpPr>
          <p:spPr>
            <a:xfrm>
              <a:off x="4222" y="34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6" name="pt5325"/>
            <p:cNvSpPr/>
            <p:nvPr/>
          </p:nvSpPr>
          <p:spPr>
            <a:xfrm>
              <a:off x="5610" y="31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7" name="pt5326"/>
            <p:cNvSpPr/>
            <p:nvPr/>
          </p:nvSpPr>
          <p:spPr>
            <a:xfrm>
              <a:off x="3880" y="21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8" name="pt5327"/>
            <p:cNvSpPr/>
            <p:nvPr/>
          </p:nvSpPr>
          <p:spPr>
            <a:xfrm>
              <a:off x="6403" y="30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9" name="pt5328"/>
            <p:cNvSpPr/>
            <p:nvPr/>
          </p:nvSpPr>
          <p:spPr>
            <a:xfrm>
              <a:off x="9033" y="34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0" name="pt5329"/>
            <p:cNvSpPr/>
            <p:nvPr/>
          </p:nvSpPr>
          <p:spPr>
            <a:xfrm>
              <a:off x="3969" y="22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1" name="pt5330"/>
            <p:cNvSpPr/>
            <p:nvPr/>
          </p:nvSpPr>
          <p:spPr>
            <a:xfrm>
              <a:off x="4013" y="21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2" name="pt5331"/>
            <p:cNvSpPr/>
            <p:nvPr/>
          </p:nvSpPr>
          <p:spPr>
            <a:xfrm>
              <a:off x="3998" y="22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3" name="pt5332"/>
            <p:cNvSpPr/>
            <p:nvPr/>
          </p:nvSpPr>
          <p:spPr>
            <a:xfrm>
              <a:off x="3835" y="22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4" name="pt5333"/>
            <p:cNvSpPr/>
            <p:nvPr/>
          </p:nvSpPr>
          <p:spPr>
            <a:xfrm>
              <a:off x="3970" y="22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5" name="pt5334"/>
            <p:cNvSpPr/>
            <p:nvPr/>
          </p:nvSpPr>
          <p:spPr>
            <a:xfrm>
              <a:off x="6949" y="31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6" name="pt5335"/>
            <p:cNvSpPr/>
            <p:nvPr/>
          </p:nvSpPr>
          <p:spPr>
            <a:xfrm>
              <a:off x="7242" y="326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7" name="pt5336"/>
            <p:cNvSpPr/>
            <p:nvPr/>
          </p:nvSpPr>
          <p:spPr>
            <a:xfrm>
              <a:off x="4031" y="22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8" name="pt5337"/>
            <p:cNvSpPr/>
            <p:nvPr/>
          </p:nvSpPr>
          <p:spPr>
            <a:xfrm>
              <a:off x="6436" y="31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9" name="pt5338"/>
            <p:cNvSpPr/>
            <p:nvPr/>
          </p:nvSpPr>
          <p:spPr>
            <a:xfrm>
              <a:off x="3970" y="23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0" name="pt5339"/>
            <p:cNvSpPr/>
            <p:nvPr/>
          </p:nvSpPr>
          <p:spPr>
            <a:xfrm>
              <a:off x="3846" y="70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1" name="pt5340"/>
            <p:cNvSpPr/>
            <p:nvPr/>
          </p:nvSpPr>
          <p:spPr>
            <a:xfrm>
              <a:off x="9143" y="39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2" name="pt5341"/>
            <p:cNvSpPr/>
            <p:nvPr/>
          </p:nvSpPr>
          <p:spPr>
            <a:xfrm>
              <a:off x="4194" y="66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3" name="pt5342"/>
            <p:cNvSpPr/>
            <p:nvPr/>
          </p:nvSpPr>
          <p:spPr>
            <a:xfrm>
              <a:off x="7133" y="39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4" name="pt5343"/>
            <p:cNvSpPr/>
            <p:nvPr/>
          </p:nvSpPr>
          <p:spPr>
            <a:xfrm>
              <a:off x="3865" y="72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5" name="pt5344"/>
            <p:cNvSpPr/>
            <p:nvPr/>
          </p:nvSpPr>
          <p:spPr>
            <a:xfrm>
              <a:off x="4227" y="66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6" name="pt5345"/>
            <p:cNvSpPr/>
            <p:nvPr/>
          </p:nvSpPr>
          <p:spPr>
            <a:xfrm>
              <a:off x="4288" y="67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7" name="pt5346"/>
            <p:cNvSpPr/>
            <p:nvPr/>
          </p:nvSpPr>
          <p:spPr>
            <a:xfrm>
              <a:off x="4314" y="67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8" name="pt5347"/>
            <p:cNvSpPr/>
            <p:nvPr/>
          </p:nvSpPr>
          <p:spPr>
            <a:xfrm>
              <a:off x="7512" y="36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9" name="pt5348"/>
            <p:cNvSpPr/>
            <p:nvPr/>
          </p:nvSpPr>
          <p:spPr>
            <a:xfrm>
              <a:off x="3886" y="77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0" name="pt5349"/>
            <p:cNvSpPr/>
            <p:nvPr/>
          </p:nvSpPr>
          <p:spPr>
            <a:xfrm>
              <a:off x="9322" y="38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1" name="pt5350"/>
            <p:cNvSpPr/>
            <p:nvPr/>
          </p:nvSpPr>
          <p:spPr>
            <a:xfrm>
              <a:off x="9033" y="40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2" name="pt5351"/>
            <p:cNvSpPr/>
            <p:nvPr/>
          </p:nvSpPr>
          <p:spPr>
            <a:xfrm>
              <a:off x="7036" y="37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3" name="pt5352"/>
            <p:cNvSpPr/>
            <p:nvPr/>
          </p:nvSpPr>
          <p:spPr>
            <a:xfrm>
              <a:off x="4299" y="68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4" name="pt5353"/>
            <p:cNvSpPr/>
            <p:nvPr/>
          </p:nvSpPr>
          <p:spPr>
            <a:xfrm>
              <a:off x="9040" y="38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5" name="pt5354"/>
            <p:cNvSpPr/>
            <p:nvPr/>
          </p:nvSpPr>
          <p:spPr>
            <a:xfrm>
              <a:off x="4477" y="68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6" name="pt5355"/>
            <p:cNvSpPr/>
            <p:nvPr/>
          </p:nvSpPr>
          <p:spPr>
            <a:xfrm>
              <a:off x="3850" y="72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7" name="pt5356"/>
            <p:cNvSpPr/>
            <p:nvPr/>
          </p:nvSpPr>
          <p:spPr>
            <a:xfrm>
              <a:off x="9467" y="42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8" name="pt5357"/>
            <p:cNvSpPr/>
            <p:nvPr/>
          </p:nvSpPr>
          <p:spPr>
            <a:xfrm>
              <a:off x="6816" y="38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9" name="pt5358"/>
            <p:cNvSpPr/>
            <p:nvPr/>
          </p:nvSpPr>
          <p:spPr>
            <a:xfrm>
              <a:off x="5304" y="34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0" name="pt5359"/>
            <p:cNvSpPr/>
            <p:nvPr/>
          </p:nvSpPr>
          <p:spPr>
            <a:xfrm>
              <a:off x="9394" y="41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1" name="pt5360"/>
            <p:cNvSpPr/>
            <p:nvPr/>
          </p:nvSpPr>
          <p:spPr>
            <a:xfrm>
              <a:off x="3796" y="74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2" name="pt5361"/>
            <p:cNvSpPr/>
            <p:nvPr/>
          </p:nvSpPr>
          <p:spPr>
            <a:xfrm>
              <a:off x="4201" y="68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3" name="pt5362"/>
            <p:cNvSpPr/>
            <p:nvPr/>
          </p:nvSpPr>
          <p:spPr>
            <a:xfrm>
              <a:off x="3668" y="77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4" name="pt5363"/>
            <p:cNvSpPr/>
            <p:nvPr/>
          </p:nvSpPr>
          <p:spPr>
            <a:xfrm>
              <a:off x="4011" y="52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5" name="pt5364"/>
            <p:cNvSpPr/>
            <p:nvPr/>
          </p:nvSpPr>
          <p:spPr>
            <a:xfrm>
              <a:off x="3769" y="77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6" name="pt5365"/>
            <p:cNvSpPr/>
            <p:nvPr/>
          </p:nvSpPr>
          <p:spPr>
            <a:xfrm>
              <a:off x="4210" y="66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7" name="pt5366"/>
            <p:cNvSpPr/>
            <p:nvPr/>
          </p:nvSpPr>
          <p:spPr>
            <a:xfrm>
              <a:off x="6548" y="378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8" name="pt5367"/>
            <p:cNvSpPr/>
            <p:nvPr/>
          </p:nvSpPr>
          <p:spPr>
            <a:xfrm>
              <a:off x="8964" y="38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9" name="pt5368"/>
            <p:cNvSpPr/>
            <p:nvPr/>
          </p:nvSpPr>
          <p:spPr>
            <a:xfrm>
              <a:off x="7857" y="39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0" name="pt5369"/>
            <p:cNvSpPr/>
            <p:nvPr/>
          </p:nvSpPr>
          <p:spPr>
            <a:xfrm>
              <a:off x="3847" y="75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1" name="pt5370"/>
            <p:cNvSpPr/>
            <p:nvPr/>
          </p:nvSpPr>
          <p:spPr>
            <a:xfrm>
              <a:off x="3842" y="77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2" name="pt5371"/>
            <p:cNvSpPr/>
            <p:nvPr/>
          </p:nvSpPr>
          <p:spPr>
            <a:xfrm>
              <a:off x="3869" y="73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3" name="pt5372"/>
            <p:cNvSpPr/>
            <p:nvPr/>
          </p:nvSpPr>
          <p:spPr>
            <a:xfrm>
              <a:off x="9476" y="38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4" name="pt5373"/>
            <p:cNvSpPr/>
            <p:nvPr/>
          </p:nvSpPr>
          <p:spPr>
            <a:xfrm>
              <a:off x="3836" y="69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5" name="pt5374"/>
            <p:cNvSpPr/>
            <p:nvPr/>
          </p:nvSpPr>
          <p:spPr>
            <a:xfrm>
              <a:off x="6858" y="38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6" name="pt5375"/>
            <p:cNvSpPr/>
            <p:nvPr/>
          </p:nvSpPr>
          <p:spPr>
            <a:xfrm>
              <a:off x="3889" y="77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7" name="pt5376"/>
            <p:cNvSpPr/>
            <p:nvPr/>
          </p:nvSpPr>
          <p:spPr>
            <a:xfrm>
              <a:off x="6492" y="38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8" name="pt5377"/>
            <p:cNvSpPr/>
            <p:nvPr/>
          </p:nvSpPr>
          <p:spPr>
            <a:xfrm>
              <a:off x="9195" y="40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9" name="pt5378"/>
            <p:cNvSpPr/>
            <p:nvPr/>
          </p:nvSpPr>
          <p:spPr>
            <a:xfrm>
              <a:off x="3112" y="37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0" name="pt5379"/>
            <p:cNvSpPr/>
            <p:nvPr/>
          </p:nvSpPr>
          <p:spPr>
            <a:xfrm>
              <a:off x="4295" y="69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1" name="pt5380"/>
            <p:cNvSpPr/>
            <p:nvPr/>
          </p:nvSpPr>
          <p:spPr>
            <a:xfrm>
              <a:off x="4050" y="52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2" name="pt5381"/>
            <p:cNvSpPr/>
            <p:nvPr/>
          </p:nvSpPr>
          <p:spPr>
            <a:xfrm>
              <a:off x="9333" y="39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3" name="pt5382"/>
            <p:cNvSpPr/>
            <p:nvPr/>
          </p:nvSpPr>
          <p:spPr>
            <a:xfrm>
              <a:off x="7585" y="40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4" name="pt5383"/>
            <p:cNvSpPr/>
            <p:nvPr/>
          </p:nvSpPr>
          <p:spPr>
            <a:xfrm>
              <a:off x="9091" y="40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5" name="pt5384"/>
            <p:cNvSpPr/>
            <p:nvPr/>
          </p:nvSpPr>
          <p:spPr>
            <a:xfrm>
              <a:off x="3766" y="78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6" name="pt5385"/>
            <p:cNvSpPr/>
            <p:nvPr/>
          </p:nvSpPr>
          <p:spPr>
            <a:xfrm>
              <a:off x="8934" y="38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7" name="pt5386"/>
            <p:cNvSpPr/>
            <p:nvPr/>
          </p:nvSpPr>
          <p:spPr>
            <a:xfrm>
              <a:off x="8296" y="40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8" name="pt5387"/>
            <p:cNvSpPr/>
            <p:nvPr/>
          </p:nvSpPr>
          <p:spPr>
            <a:xfrm>
              <a:off x="4379" y="68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9" name="pt5388"/>
            <p:cNvSpPr/>
            <p:nvPr/>
          </p:nvSpPr>
          <p:spPr>
            <a:xfrm>
              <a:off x="8286" y="41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0" name="pt5389"/>
            <p:cNvSpPr/>
            <p:nvPr/>
          </p:nvSpPr>
          <p:spPr>
            <a:xfrm>
              <a:off x="9153" y="40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1" name="pt5390"/>
            <p:cNvSpPr/>
            <p:nvPr/>
          </p:nvSpPr>
          <p:spPr>
            <a:xfrm>
              <a:off x="4409" y="70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2" name="pt5391"/>
            <p:cNvSpPr/>
            <p:nvPr/>
          </p:nvSpPr>
          <p:spPr>
            <a:xfrm>
              <a:off x="9272" y="38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3" name="pt5392"/>
            <p:cNvSpPr/>
            <p:nvPr/>
          </p:nvSpPr>
          <p:spPr>
            <a:xfrm>
              <a:off x="4203" y="69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4" name="pt5393"/>
            <p:cNvSpPr/>
            <p:nvPr/>
          </p:nvSpPr>
          <p:spPr>
            <a:xfrm>
              <a:off x="3885" y="37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5" name="pt5394"/>
            <p:cNvSpPr/>
            <p:nvPr/>
          </p:nvSpPr>
          <p:spPr>
            <a:xfrm>
              <a:off x="3851" y="76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6" name="pt5395"/>
            <p:cNvSpPr/>
            <p:nvPr/>
          </p:nvSpPr>
          <p:spPr>
            <a:xfrm>
              <a:off x="4203" y="69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7" name="pt5396"/>
            <p:cNvSpPr/>
            <p:nvPr/>
          </p:nvSpPr>
          <p:spPr>
            <a:xfrm>
              <a:off x="9336" y="39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8" name="pt5397"/>
            <p:cNvSpPr/>
            <p:nvPr/>
          </p:nvSpPr>
          <p:spPr>
            <a:xfrm>
              <a:off x="3904" y="57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9" name="pt5398"/>
            <p:cNvSpPr/>
            <p:nvPr/>
          </p:nvSpPr>
          <p:spPr>
            <a:xfrm>
              <a:off x="8186" y="365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0" name="pt5399"/>
            <p:cNvSpPr/>
            <p:nvPr/>
          </p:nvSpPr>
          <p:spPr>
            <a:xfrm>
              <a:off x="6399" y="36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1" name="pt5400"/>
            <p:cNvSpPr/>
            <p:nvPr/>
          </p:nvSpPr>
          <p:spPr>
            <a:xfrm>
              <a:off x="4240" y="69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2" name="pt5401"/>
            <p:cNvSpPr/>
            <p:nvPr/>
          </p:nvSpPr>
          <p:spPr>
            <a:xfrm>
              <a:off x="8125" y="38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3" name="pt5402"/>
            <p:cNvSpPr/>
            <p:nvPr/>
          </p:nvSpPr>
          <p:spPr>
            <a:xfrm>
              <a:off x="6489" y="36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4" name="pt5403"/>
            <p:cNvSpPr/>
            <p:nvPr/>
          </p:nvSpPr>
          <p:spPr>
            <a:xfrm>
              <a:off x="3622" y="76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5" name="pt5404"/>
            <p:cNvSpPr/>
            <p:nvPr/>
          </p:nvSpPr>
          <p:spPr>
            <a:xfrm>
              <a:off x="4195" y="66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6" name="pt5405"/>
            <p:cNvSpPr/>
            <p:nvPr/>
          </p:nvSpPr>
          <p:spPr>
            <a:xfrm>
              <a:off x="3616" y="75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7" name="pt5406"/>
            <p:cNvSpPr/>
            <p:nvPr/>
          </p:nvSpPr>
          <p:spPr>
            <a:xfrm>
              <a:off x="4247" y="67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8" name="pt5407"/>
            <p:cNvSpPr/>
            <p:nvPr/>
          </p:nvSpPr>
          <p:spPr>
            <a:xfrm>
              <a:off x="4401" y="70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9" name="pt5408"/>
            <p:cNvSpPr/>
            <p:nvPr/>
          </p:nvSpPr>
          <p:spPr>
            <a:xfrm>
              <a:off x="4235" y="67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0" name="pt5409"/>
            <p:cNvSpPr/>
            <p:nvPr/>
          </p:nvSpPr>
          <p:spPr>
            <a:xfrm>
              <a:off x="3943" y="80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1" name="pt5410"/>
            <p:cNvSpPr/>
            <p:nvPr/>
          </p:nvSpPr>
          <p:spPr>
            <a:xfrm>
              <a:off x="3884" y="73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2" name="pt5411"/>
            <p:cNvSpPr/>
            <p:nvPr/>
          </p:nvSpPr>
          <p:spPr>
            <a:xfrm>
              <a:off x="4047" y="54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3" name="pt5412"/>
            <p:cNvSpPr/>
            <p:nvPr/>
          </p:nvSpPr>
          <p:spPr>
            <a:xfrm>
              <a:off x="4301" y="67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4" name="pt5413"/>
            <p:cNvSpPr/>
            <p:nvPr/>
          </p:nvSpPr>
          <p:spPr>
            <a:xfrm>
              <a:off x="4068" y="52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5" name="pt5414"/>
            <p:cNvSpPr/>
            <p:nvPr/>
          </p:nvSpPr>
          <p:spPr>
            <a:xfrm>
              <a:off x="4208" y="68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6" name="pt5415"/>
            <p:cNvSpPr/>
            <p:nvPr/>
          </p:nvSpPr>
          <p:spPr>
            <a:xfrm>
              <a:off x="9319" y="42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7" name="pt5416"/>
            <p:cNvSpPr/>
            <p:nvPr/>
          </p:nvSpPr>
          <p:spPr>
            <a:xfrm>
              <a:off x="3768" y="71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8" name="pt5417"/>
            <p:cNvSpPr/>
            <p:nvPr/>
          </p:nvSpPr>
          <p:spPr>
            <a:xfrm>
              <a:off x="4381" y="68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9" name="pt5418"/>
            <p:cNvSpPr/>
            <p:nvPr/>
          </p:nvSpPr>
          <p:spPr>
            <a:xfrm>
              <a:off x="9329" y="38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0" name="pt5419"/>
            <p:cNvSpPr/>
            <p:nvPr/>
          </p:nvSpPr>
          <p:spPr>
            <a:xfrm>
              <a:off x="3969" y="62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1" name="pt5420"/>
            <p:cNvSpPr/>
            <p:nvPr/>
          </p:nvSpPr>
          <p:spPr>
            <a:xfrm>
              <a:off x="4218" y="70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2" name="pt5421"/>
            <p:cNvSpPr/>
            <p:nvPr/>
          </p:nvSpPr>
          <p:spPr>
            <a:xfrm>
              <a:off x="5149" y="35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3" name="pt5422"/>
            <p:cNvSpPr/>
            <p:nvPr/>
          </p:nvSpPr>
          <p:spPr>
            <a:xfrm>
              <a:off x="9349" y="40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4" name="pt5423"/>
            <p:cNvSpPr/>
            <p:nvPr/>
          </p:nvSpPr>
          <p:spPr>
            <a:xfrm>
              <a:off x="7050" y="38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5" name="pt5424"/>
            <p:cNvSpPr/>
            <p:nvPr/>
          </p:nvSpPr>
          <p:spPr>
            <a:xfrm>
              <a:off x="9255" y="38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6" name="pt5425"/>
            <p:cNvSpPr/>
            <p:nvPr/>
          </p:nvSpPr>
          <p:spPr>
            <a:xfrm>
              <a:off x="4283" y="68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7" name="pt5426"/>
            <p:cNvSpPr/>
            <p:nvPr/>
          </p:nvSpPr>
          <p:spPr>
            <a:xfrm>
              <a:off x="3771" y="80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8" name="pt5427"/>
            <p:cNvSpPr/>
            <p:nvPr/>
          </p:nvSpPr>
          <p:spPr>
            <a:xfrm>
              <a:off x="3750" y="73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9" name="pt5428"/>
            <p:cNvSpPr/>
            <p:nvPr/>
          </p:nvSpPr>
          <p:spPr>
            <a:xfrm>
              <a:off x="4327" y="68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0" name="pt5429"/>
            <p:cNvSpPr/>
            <p:nvPr/>
          </p:nvSpPr>
          <p:spPr>
            <a:xfrm>
              <a:off x="3882" y="57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1" name="pt5430"/>
            <p:cNvSpPr/>
            <p:nvPr/>
          </p:nvSpPr>
          <p:spPr>
            <a:xfrm>
              <a:off x="9013" y="39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2" name="pt5431"/>
            <p:cNvSpPr/>
            <p:nvPr/>
          </p:nvSpPr>
          <p:spPr>
            <a:xfrm>
              <a:off x="8210" y="40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3" name="pt5432"/>
            <p:cNvSpPr/>
            <p:nvPr/>
          </p:nvSpPr>
          <p:spPr>
            <a:xfrm>
              <a:off x="4281" y="69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4" name="pt5433"/>
            <p:cNvSpPr/>
            <p:nvPr/>
          </p:nvSpPr>
          <p:spPr>
            <a:xfrm>
              <a:off x="9286" y="39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5" name="pt5434"/>
            <p:cNvSpPr/>
            <p:nvPr/>
          </p:nvSpPr>
          <p:spPr>
            <a:xfrm>
              <a:off x="9330" y="38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6" name="pt5435"/>
            <p:cNvSpPr/>
            <p:nvPr/>
          </p:nvSpPr>
          <p:spPr>
            <a:xfrm>
              <a:off x="9248" y="41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7" name="pt5436"/>
            <p:cNvSpPr/>
            <p:nvPr/>
          </p:nvSpPr>
          <p:spPr>
            <a:xfrm>
              <a:off x="4370" y="68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8" name="pt5437"/>
            <p:cNvSpPr/>
            <p:nvPr/>
          </p:nvSpPr>
          <p:spPr>
            <a:xfrm>
              <a:off x="6823" y="37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9" name="pt5438"/>
            <p:cNvSpPr/>
            <p:nvPr/>
          </p:nvSpPr>
          <p:spPr>
            <a:xfrm>
              <a:off x="9174" y="40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0" name="pt5439"/>
            <p:cNvSpPr/>
            <p:nvPr/>
          </p:nvSpPr>
          <p:spPr>
            <a:xfrm>
              <a:off x="3708" y="76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1" name="pt5440"/>
            <p:cNvSpPr/>
            <p:nvPr/>
          </p:nvSpPr>
          <p:spPr>
            <a:xfrm>
              <a:off x="7310" y="41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2" name="pt5441"/>
            <p:cNvSpPr/>
            <p:nvPr/>
          </p:nvSpPr>
          <p:spPr>
            <a:xfrm>
              <a:off x="9252" y="38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3" name="pt5442"/>
            <p:cNvSpPr/>
            <p:nvPr/>
          </p:nvSpPr>
          <p:spPr>
            <a:xfrm>
              <a:off x="9321" y="38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4" name="pt5443"/>
            <p:cNvSpPr/>
            <p:nvPr/>
          </p:nvSpPr>
          <p:spPr>
            <a:xfrm>
              <a:off x="4432" y="69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5" name="pt5444"/>
            <p:cNvSpPr/>
            <p:nvPr/>
          </p:nvSpPr>
          <p:spPr>
            <a:xfrm>
              <a:off x="4352" y="69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6" name="pt5445"/>
            <p:cNvSpPr/>
            <p:nvPr/>
          </p:nvSpPr>
          <p:spPr>
            <a:xfrm>
              <a:off x="3884" y="76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7" name="pt5446"/>
            <p:cNvSpPr/>
            <p:nvPr/>
          </p:nvSpPr>
          <p:spPr>
            <a:xfrm>
              <a:off x="4045" y="50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8" name="pt5447"/>
            <p:cNvSpPr/>
            <p:nvPr/>
          </p:nvSpPr>
          <p:spPr>
            <a:xfrm>
              <a:off x="4233" y="66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9" name="pt5448"/>
            <p:cNvSpPr/>
            <p:nvPr/>
          </p:nvSpPr>
          <p:spPr>
            <a:xfrm>
              <a:off x="6527" y="36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0" name="pt5449"/>
            <p:cNvSpPr/>
            <p:nvPr/>
          </p:nvSpPr>
          <p:spPr>
            <a:xfrm>
              <a:off x="3765" y="76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1" name="pt5450"/>
            <p:cNvSpPr/>
            <p:nvPr/>
          </p:nvSpPr>
          <p:spPr>
            <a:xfrm>
              <a:off x="4178" y="68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2" name="pt5451"/>
            <p:cNvSpPr/>
            <p:nvPr/>
          </p:nvSpPr>
          <p:spPr>
            <a:xfrm>
              <a:off x="3765" y="76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3" name="pt5452"/>
            <p:cNvSpPr/>
            <p:nvPr/>
          </p:nvSpPr>
          <p:spPr>
            <a:xfrm>
              <a:off x="7229" y="39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4" name="pt5453"/>
            <p:cNvSpPr/>
            <p:nvPr/>
          </p:nvSpPr>
          <p:spPr>
            <a:xfrm>
              <a:off x="3188" y="37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5" name="pt5454"/>
            <p:cNvSpPr/>
            <p:nvPr/>
          </p:nvSpPr>
          <p:spPr>
            <a:xfrm>
              <a:off x="9018" y="40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6" name="pt5455"/>
            <p:cNvSpPr/>
            <p:nvPr/>
          </p:nvSpPr>
          <p:spPr>
            <a:xfrm>
              <a:off x="9128" y="42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7" name="pt5456"/>
            <p:cNvSpPr/>
            <p:nvPr/>
          </p:nvSpPr>
          <p:spPr>
            <a:xfrm>
              <a:off x="4180" y="66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8" name="pt5457"/>
            <p:cNvSpPr/>
            <p:nvPr/>
          </p:nvSpPr>
          <p:spPr>
            <a:xfrm>
              <a:off x="4153" y="66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9" name="pt5458"/>
            <p:cNvSpPr/>
            <p:nvPr/>
          </p:nvSpPr>
          <p:spPr>
            <a:xfrm>
              <a:off x="3802" y="74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0" name="pt5459"/>
            <p:cNvSpPr/>
            <p:nvPr/>
          </p:nvSpPr>
          <p:spPr>
            <a:xfrm>
              <a:off x="9443" y="37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1" name="pt5460"/>
            <p:cNvSpPr/>
            <p:nvPr/>
          </p:nvSpPr>
          <p:spPr>
            <a:xfrm>
              <a:off x="7583" y="39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2" name="pt5461"/>
            <p:cNvSpPr/>
            <p:nvPr/>
          </p:nvSpPr>
          <p:spPr>
            <a:xfrm>
              <a:off x="3856" y="75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3" name="pt5462"/>
            <p:cNvSpPr/>
            <p:nvPr/>
          </p:nvSpPr>
          <p:spPr>
            <a:xfrm>
              <a:off x="4436" y="69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4" name="pt5463"/>
            <p:cNvSpPr/>
            <p:nvPr/>
          </p:nvSpPr>
          <p:spPr>
            <a:xfrm>
              <a:off x="3840" y="75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5" name="pt5464"/>
            <p:cNvSpPr/>
            <p:nvPr/>
          </p:nvSpPr>
          <p:spPr>
            <a:xfrm>
              <a:off x="5396" y="35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6" name="pt5465"/>
            <p:cNvSpPr/>
            <p:nvPr/>
          </p:nvSpPr>
          <p:spPr>
            <a:xfrm>
              <a:off x="4217" y="66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7" name="pt5466"/>
            <p:cNvSpPr/>
            <p:nvPr/>
          </p:nvSpPr>
          <p:spPr>
            <a:xfrm>
              <a:off x="4274" y="69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8" name="pt5467"/>
            <p:cNvSpPr/>
            <p:nvPr/>
          </p:nvSpPr>
          <p:spPr>
            <a:xfrm>
              <a:off x="4337" y="68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9" name="pt5468"/>
            <p:cNvSpPr/>
            <p:nvPr/>
          </p:nvSpPr>
          <p:spPr>
            <a:xfrm>
              <a:off x="7098" y="39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0" name="pt5469"/>
            <p:cNvSpPr/>
            <p:nvPr/>
          </p:nvSpPr>
          <p:spPr>
            <a:xfrm>
              <a:off x="7590" y="36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1" name="pt5470"/>
            <p:cNvSpPr/>
            <p:nvPr/>
          </p:nvSpPr>
          <p:spPr>
            <a:xfrm>
              <a:off x="4381" y="70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2" name="pt5471"/>
            <p:cNvSpPr/>
            <p:nvPr/>
          </p:nvSpPr>
          <p:spPr>
            <a:xfrm>
              <a:off x="3978" y="47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3" name="pt5472"/>
            <p:cNvSpPr/>
            <p:nvPr/>
          </p:nvSpPr>
          <p:spPr>
            <a:xfrm>
              <a:off x="9235" y="39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4" name="pt5473"/>
            <p:cNvSpPr/>
            <p:nvPr/>
          </p:nvSpPr>
          <p:spPr>
            <a:xfrm>
              <a:off x="4928" y="35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5" name="pt5474"/>
            <p:cNvSpPr/>
            <p:nvPr/>
          </p:nvSpPr>
          <p:spPr>
            <a:xfrm>
              <a:off x="3611" y="76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6" name="pt5475"/>
            <p:cNvSpPr/>
            <p:nvPr/>
          </p:nvSpPr>
          <p:spPr>
            <a:xfrm>
              <a:off x="9289" y="39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7" name="pt5476"/>
            <p:cNvSpPr/>
            <p:nvPr/>
          </p:nvSpPr>
          <p:spPr>
            <a:xfrm>
              <a:off x="8297" y="40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8" name="pt5477"/>
            <p:cNvSpPr/>
            <p:nvPr/>
          </p:nvSpPr>
          <p:spPr>
            <a:xfrm>
              <a:off x="6496" y="37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9" name="pt5478"/>
            <p:cNvSpPr/>
            <p:nvPr/>
          </p:nvSpPr>
          <p:spPr>
            <a:xfrm>
              <a:off x="4269" y="71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0" name="pt5479"/>
            <p:cNvSpPr/>
            <p:nvPr/>
          </p:nvSpPr>
          <p:spPr>
            <a:xfrm>
              <a:off x="4284" y="68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1" name="pt5480"/>
            <p:cNvSpPr/>
            <p:nvPr/>
          </p:nvSpPr>
          <p:spPr>
            <a:xfrm>
              <a:off x="4240" y="66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2" name="pt5481"/>
            <p:cNvSpPr/>
            <p:nvPr/>
          </p:nvSpPr>
          <p:spPr>
            <a:xfrm>
              <a:off x="3643" y="75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3" name="pt5482"/>
            <p:cNvSpPr/>
            <p:nvPr/>
          </p:nvSpPr>
          <p:spPr>
            <a:xfrm>
              <a:off x="4258" y="69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4" name="pt5483"/>
            <p:cNvSpPr/>
            <p:nvPr/>
          </p:nvSpPr>
          <p:spPr>
            <a:xfrm>
              <a:off x="3633" y="75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5" name="pt5484"/>
            <p:cNvSpPr/>
            <p:nvPr/>
          </p:nvSpPr>
          <p:spPr>
            <a:xfrm>
              <a:off x="4375" y="72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6" name="pt5485"/>
            <p:cNvSpPr/>
            <p:nvPr/>
          </p:nvSpPr>
          <p:spPr>
            <a:xfrm>
              <a:off x="3763" y="75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7" name="pt5486"/>
            <p:cNvSpPr/>
            <p:nvPr/>
          </p:nvSpPr>
          <p:spPr>
            <a:xfrm>
              <a:off x="3992" y="51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8" name="pt5487"/>
            <p:cNvSpPr/>
            <p:nvPr/>
          </p:nvSpPr>
          <p:spPr>
            <a:xfrm>
              <a:off x="4352" y="70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9" name="pt5488"/>
            <p:cNvSpPr/>
            <p:nvPr/>
          </p:nvSpPr>
          <p:spPr>
            <a:xfrm>
              <a:off x="4346" y="67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0" name="pt5489"/>
            <p:cNvSpPr/>
            <p:nvPr/>
          </p:nvSpPr>
          <p:spPr>
            <a:xfrm>
              <a:off x="9090" y="39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1" name="pt5490"/>
            <p:cNvSpPr/>
            <p:nvPr/>
          </p:nvSpPr>
          <p:spPr>
            <a:xfrm>
              <a:off x="4151" y="67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2" name="pt5491"/>
            <p:cNvSpPr/>
            <p:nvPr/>
          </p:nvSpPr>
          <p:spPr>
            <a:xfrm>
              <a:off x="4344" y="71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3" name="pt5492"/>
            <p:cNvSpPr/>
            <p:nvPr/>
          </p:nvSpPr>
          <p:spPr>
            <a:xfrm>
              <a:off x="6543" y="34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4" name="pt5493"/>
            <p:cNvSpPr/>
            <p:nvPr/>
          </p:nvSpPr>
          <p:spPr>
            <a:xfrm>
              <a:off x="9186" y="39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5" name="pt5494"/>
            <p:cNvSpPr/>
            <p:nvPr/>
          </p:nvSpPr>
          <p:spPr>
            <a:xfrm>
              <a:off x="3801" y="76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6" name="pt5495"/>
            <p:cNvSpPr/>
            <p:nvPr/>
          </p:nvSpPr>
          <p:spPr>
            <a:xfrm>
              <a:off x="4435" y="68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7" name="pt5496"/>
            <p:cNvSpPr/>
            <p:nvPr/>
          </p:nvSpPr>
          <p:spPr>
            <a:xfrm>
              <a:off x="7039" y="38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8" name="pt5497"/>
            <p:cNvSpPr/>
            <p:nvPr/>
          </p:nvSpPr>
          <p:spPr>
            <a:xfrm>
              <a:off x="9374" y="38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9" name="pt5498"/>
            <p:cNvSpPr/>
            <p:nvPr/>
          </p:nvSpPr>
          <p:spPr>
            <a:xfrm>
              <a:off x="7593" y="36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0" name="pt5499"/>
            <p:cNvSpPr/>
            <p:nvPr/>
          </p:nvSpPr>
          <p:spPr>
            <a:xfrm>
              <a:off x="9423" y="38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1" name="pt5500"/>
            <p:cNvSpPr/>
            <p:nvPr/>
          </p:nvSpPr>
          <p:spPr>
            <a:xfrm>
              <a:off x="9180" y="40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2" name="pt5501"/>
            <p:cNvSpPr/>
            <p:nvPr/>
          </p:nvSpPr>
          <p:spPr>
            <a:xfrm>
              <a:off x="4676" y="37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3" name="pt5502"/>
            <p:cNvSpPr/>
            <p:nvPr/>
          </p:nvSpPr>
          <p:spPr>
            <a:xfrm>
              <a:off x="4048" y="52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4" name="pt5503"/>
            <p:cNvSpPr/>
            <p:nvPr/>
          </p:nvSpPr>
          <p:spPr>
            <a:xfrm>
              <a:off x="3700" y="73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5" name="pt5504"/>
            <p:cNvSpPr/>
            <p:nvPr/>
          </p:nvSpPr>
          <p:spPr>
            <a:xfrm>
              <a:off x="3900" y="57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6" name="pt5505"/>
            <p:cNvSpPr/>
            <p:nvPr/>
          </p:nvSpPr>
          <p:spPr>
            <a:xfrm>
              <a:off x="4169" y="67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7" name="pt5506"/>
            <p:cNvSpPr/>
            <p:nvPr/>
          </p:nvSpPr>
          <p:spPr>
            <a:xfrm>
              <a:off x="6932" y="36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8" name="pt5507"/>
            <p:cNvSpPr/>
            <p:nvPr/>
          </p:nvSpPr>
          <p:spPr>
            <a:xfrm>
              <a:off x="6538" y="37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9" name="pt5508"/>
            <p:cNvSpPr/>
            <p:nvPr/>
          </p:nvSpPr>
          <p:spPr>
            <a:xfrm>
              <a:off x="9180" y="41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0" name="pt5509"/>
            <p:cNvSpPr/>
            <p:nvPr/>
          </p:nvSpPr>
          <p:spPr>
            <a:xfrm>
              <a:off x="7860" y="39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1" name="pt5510"/>
            <p:cNvSpPr/>
            <p:nvPr/>
          </p:nvSpPr>
          <p:spPr>
            <a:xfrm>
              <a:off x="4572" y="71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2" name="pt5511"/>
            <p:cNvSpPr/>
            <p:nvPr/>
          </p:nvSpPr>
          <p:spPr>
            <a:xfrm>
              <a:off x="3779" y="74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3" name="pt5512"/>
            <p:cNvSpPr/>
            <p:nvPr/>
          </p:nvSpPr>
          <p:spPr>
            <a:xfrm>
              <a:off x="4343" y="69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4" name="pt5513"/>
            <p:cNvSpPr/>
            <p:nvPr/>
          </p:nvSpPr>
          <p:spPr>
            <a:xfrm>
              <a:off x="4236" y="69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5" name="pt5514"/>
            <p:cNvSpPr/>
            <p:nvPr/>
          </p:nvSpPr>
          <p:spPr>
            <a:xfrm>
              <a:off x="3564" y="76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6" name="pt5515"/>
            <p:cNvSpPr/>
            <p:nvPr/>
          </p:nvSpPr>
          <p:spPr>
            <a:xfrm>
              <a:off x="3662" y="74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7" name="pt5516"/>
            <p:cNvSpPr/>
            <p:nvPr/>
          </p:nvSpPr>
          <p:spPr>
            <a:xfrm>
              <a:off x="4283" y="67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8" name="pt5517"/>
            <p:cNvSpPr/>
            <p:nvPr/>
          </p:nvSpPr>
          <p:spPr>
            <a:xfrm>
              <a:off x="3788" y="74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9" name="pt5518"/>
            <p:cNvSpPr/>
            <p:nvPr/>
          </p:nvSpPr>
          <p:spPr>
            <a:xfrm>
              <a:off x="9460" y="40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0" name="pt5519"/>
            <p:cNvSpPr/>
            <p:nvPr/>
          </p:nvSpPr>
          <p:spPr>
            <a:xfrm>
              <a:off x="4276" y="66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1" name="pt5520"/>
            <p:cNvSpPr/>
            <p:nvPr/>
          </p:nvSpPr>
          <p:spPr>
            <a:xfrm>
              <a:off x="4024" y="52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2" name="pt5521"/>
            <p:cNvSpPr/>
            <p:nvPr/>
          </p:nvSpPr>
          <p:spPr>
            <a:xfrm>
              <a:off x="8126" y="41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3" name="pt5522"/>
            <p:cNvSpPr/>
            <p:nvPr/>
          </p:nvSpPr>
          <p:spPr>
            <a:xfrm>
              <a:off x="4313" y="69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4" name="pt5523"/>
            <p:cNvSpPr/>
            <p:nvPr/>
          </p:nvSpPr>
          <p:spPr>
            <a:xfrm>
              <a:off x="3838" y="79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5" name="pt5524"/>
            <p:cNvSpPr/>
            <p:nvPr/>
          </p:nvSpPr>
          <p:spPr>
            <a:xfrm>
              <a:off x="9045" y="39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6" name="pt5525"/>
            <p:cNvSpPr/>
            <p:nvPr/>
          </p:nvSpPr>
          <p:spPr>
            <a:xfrm>
              <a:off x="3881" y="77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7" name="pt5526"/>
            <p:cNvSpPr/>
            <p:nvPr/>
          </p:nvSpPr>
          <p:spPr>
            <a:xfrm>
              <a:off x="4003" y="52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8" name="pt5527"/>
            <p:cNvSpPr/>
            <p:nvPr/>
          </p:nvSpPr>
          <p:spPr>
            <a:xfrm>
              <a:off x="3247" y="38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9" name="pt5528"/>
            <p:cNvSpPr/>
            <p:nvPr/>
          </p:nvSpPr>
          <p:spPr>
            <a:xfrm>
              <a:off x="4298" y="68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0" name="pt5529"/>
            <p:cNvSpPr/>
            <p:nvPr/>
          </p:nvSpPr>
          <p:spPr>
            <a:xfrm>
              <a:off x="4064" y="52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1" name="pt5530"/>
            <p:cNvSpPr/>
            <p:nvPr/>
          </p:nvSpPr>
          <p:spPr>
            <a:xfrm>
              <a:off x="9188" y="38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2" name="pt5531"/>
            <p:cNvSpPr/>
            <p:nvPr/>
          </p:nvSpPr>
          <p:spPr>
            <a:xfrm>
              <a:off x="4261" y="67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3" name="pt5532"/>
            <p:cNvSpPr/>
            <p:nvPr/>
          </p:nvSpPr>
          <p:spPr>
            <a:xfrm>
              <a:off x="4444" y="69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4" name="pt5533"/>
            <p:cNvSpPr/>
            <p:nvPr/>
          </p:nvSpPr>
          <p:spPr>
            <a:xfrm>
              <a:off x="4254" y="69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5" name="pt5534"/>
            <p:cNvSpPr/>
            <p:nvPr/>
          </p:nvSpPr>
          <p:spPr>
            <a:xfrm>
              <a:off x="3879" y="75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6" name="pt5535"/>
            <p:cNvSpPr/>
            <p:nvPr/>
          </p:nvSpPr>
          <p:spPr>
            <a:xfrm>
              <a:off x="4251" y="66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7" name="pt5536"/>
            <p:cNvSpPr/>
            <p:nvPr/>
          </p:nvSpPr>
          <p:spPr>
            <a:xfrm>
              <a:off x="3864" y="76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8" name="pt5537"/>
            <p:cNvSpPr/>
            <p:nvPr/>
          </p:nvSpPr>
          <p:spPr>
            <a:xfrm>
              <a:off x="6516" y="38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9" name="pt5538"/>
            <p:cNvSpPr/>
            <p:nvPr/>
          </p:nvSpPr>
          <p:spPr>
            <a:xfrm>
              <a:off x="6489" y="37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0" name="pt5539"/>
            <p:cNvSpPr/>
            <p:nvPr/>
          </p:nvSpPr>
          <p:spPr>
            <a:xfrm>
              <a:off x="7588" y="38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1" name="pt5540"/>
            <p:cNvSpPr/>
            <p:nvPr/>
          </p:nvSpPr>
          <p:spPr>
            <a:xfrm>
              <a:off x="9463" y="38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2" name="pt5541"/>
            <p:cNvSpPr/>
            <p:nvPr/>
          </p:nvSpPr>
          <p:spPr>
            <a:xfrm>
              <a:off x="3836" y="75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3" name="pt5542"/>
            <p:cNvSpPr/>
            <p:nvPr/>
          </p:nvSpPr>
          <p:spPr>
            <a:xfrm>
              <a:off x="4244" y="66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4" name="pt5543"/>
            <p:cNvSpPr/>
            <p:nvPr/>
          </p:nvSpPr>
          <p:spPr>
            <a:xfrm>
              <a:off x="3883" y="76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5" name="pt5544"/>
            <p:cNvSpPr/>
            <p:nvPr/>
          </p:nvSpPr>
          <p:spPr>
            <a:xfrm>
              <a:off x="4622" y="34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6" name="pt5545"/>
            <p:cNvSpPr/>
            <p:nvPr/>
          </p:nvSpPr>
          <p:spPr>
            <a:xfrm>
              <a:off x="4213" y="66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7" name="pt5546"/>
            <p:cNvSpPr/>
            <p:nvPr/>
          </p:nvSpPr>
          <p:spPr>
            <a:xfrm>
              <a:off x="6710" y="38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8" name="pt5547"/>
            <p:cNvSpPr/>
            <p:nvPr/>
          </p:nvSpPr>
          <p:spPr>
            <a:xfrm>
              <a:off x="9164" y="40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9" name="pt5548"/>
            <p:cNvSpPr/>
            <p:nvPr/>
          </p:nvSpPr>
          <p:spPr>
            <a:xfrm>
              <a:off x="4490" y="69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0" name="pt5549"/>
            <p:cNvSpPr/>
            <p:nvPr/>
          </p:nvSpPr>
          <p:spPr>
            <a:xfrm>
              <a:off x="3968" y="54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1" name="pt5550"/>
            <p:cNvSpPr/>
            <p:nvPr/>
          </p:nvSpPr>
          <p:spPr>
            <a:xfrm>
              <a:off x="7034" y="38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2" name="pt5551"/>
            <p:cNvSpPr/>
            <p:nvPr/>
          </p:nvSpPr>
          <p:spPr>
            <a:xfrm>
              <a:off x="9461" y="42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3" name="pt5552"/>
            <p:cNvSpPr/>
            <p:nvPr/>
          </p:nvSpPr>
          <p:spPr>
            <a:xfrm>
              <a:off x="4267" y="66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4" name="pt5553"/>
            <p:cNvSpPr/>
            <p:nvPr/>
          </p:nvSpPr>
          <p:spPr>
            <a:xfrm>
              <a:off x="9168" y="40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5" name="pt5554"/>
            <p:cNvSpPr/>
            <p:nvPr/>
          </p:nvSpPr>
          <p:spPr>
            <a:xfrm>
              <a:off x="4146" y="67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6" name="pt5555"/>
            <p:cNvSpPr/>
            <p:nvPr/>
          </p:nvSpPr>
          <p:spPr>
            <a:xfrm>
              <a:off x="4240" y="67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7" name="pt5556"/>
            <p:cNvSpPr/>
            <p:nvPr/>
          </p:nvSpPr>
          <p:spPr>
            <a:xfrm>
              <a:off x="3657" y="74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8" name="pt5557"/>
            <p:cNvSpPr/>
            <p:nvPr/>
          </p:nvSpPr>
          <p:spPr>
            <a:xfrm>
              <a:off x="9112" y="40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9" name="pt5558"/>
            <p:cNvSpPr/>
            <p:nvPr/>
          </p:nvSpPr>
          <p:spPr>
            <a:xfrm>
              <a:off x="3751" y="76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0" name="pt5559"/>
            <p:cNvSpPr/>
            <p:nvPr/>
          </p:nvSpPr>
          <p:spPr>
            <a:xfrm>
              <a:off x="8911" y="39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1" name="pt5560"/>
            <p:cNvSpPr/>
            <p:nvPr/>
          </p:nvSpPr>
          <p:spPr>
            <a:xfrm>
              <a:off x="7338" y="41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2" name="pt5561"/>
            <p:cNvSpPr/>
            <p:nvPr/>
          </p:nvSpPr>
          <p:spPr>
            <a:xfrm>
              <a:off x="9167" y="40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3" name="pt5562"/>
            <p:cNvSpPr/>
            <p:nvPr/>
          </p:nvSpPr>
          <p:spPr>
            <a:xfrm>
              <a:off x="4334" y="68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4" name="pt5563"/>
            <p:cNvSpPr/>
            <p:nvPr/>
          </p:nvSpPr>
          <p:spPr>
            <a:xfrm>
              <a:off x="9137" y="39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5" name="pt5564"/>
            <p:cNvSpPr/>
            <p:nvPr/>
          </p:nvSpPr>
          <p:spPr>
            <a:xfrm>
              <a:off x="6515" y="37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6" name="pt5565"/>
            <p:cNvSpPr/>
            <p:nvPr/>
          </p:nvSpPr>
          <p:spPr>
            <a:xfrm>
              <a:off x="9160" y="39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7" name="pt5566"/>
            <p:cNvSpPr/>
            <p:nvPr/>
          </p:nvSpPr>
          <p:spPr>
            <a:xfrm>
              <a:off x="3162" y="38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8" name="pt5567"/>
            <p:cNvSpPr/>
            <p:nvPr/>
          </p:nvSpPr>
          <p:spPr>
            <a:xfrm>
              <a:off x="6671" y="37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9" name="pt5568"/>
            <p:cNvSpPr/>
            <p:nvPr/>
          </p:nvSpPr>
          <p:spPr>
            <a:xfrm>
              <a:off x="9084" y="42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0" name="pt5569"/>
            <p:cNvSpPr/>
            <p:nvPr/>
          </p:nvSpPr>
          <p:spPr>
            <a:xfrm>
              <a:off x="9266" y="40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1" name="pt5570"/>
            <p:cNvSpPr/>
            <p:nvPr/>
          </p:nvSpPr>
          <p:spPr>
            <a:xfrm>
              <a:off x="4241" y="70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2" name="pt5571"/>
            <p:cNvSpPr/>
            <p:nvPr/>
          </p:nvSpPr>
          <p:spPr>
            <a:xfrm>
              <a:off x="3842" y="75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3" name="pt5572"/>
            <p:cNvSpPr/>
            <p:nvPr/>
          </p:nvSpPr>
          <p:spPr>
            <a:xfrm>
              <a:off x="9193" y="39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4" name="pt5573"/>
            <p:cNvSpPr/>
            <p:nvPr/>
          </p:nvSpPr>
          <p:spPr>
            <a:xfrm>
              <a:off x="3916" y="54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5" name="pt5574"/>
            <p:cNvSpPr/>
            <p:nvPr/>
          </p:nvSpPr>
          <p:spPr>
            <a:xfrm>
              <a:off x="9011" y="388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6" name="pt5575"/>
            <p:cNvSpPr/>
            <p:nvPr/>
          </p:nvSpPr>
          <p:spPr>
            <a:xfrm>
              <a:off x="6536" y="37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7" name="pt5576"/>
            <p:cNvSpPr/>
            <p:nvPr/>
          </p:nvSpPr>
          <p:spPr>
            <a:xfrm>
              <a:off x="9206" y="39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8" name="pt5577"/>
            <p:cNvSpPr/>
            <p:nvPr/>
          </p:nvSpPr>
          <p:spPr>
            <a:xfrm>
              <a:off x="3646" y="76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9" name="pt5578"/>
            <p:cNvSpPr/>
            <p:nvPr/>
          </p:nvSpPr>
          <p:spPr>
            <a:xfrm>
              <a:off x="7324" y="39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0" name="pt5579"/>
            <p:cNvSpPr/>
            <p:nvPr/>
          </p:nvSpPr>
          <p:spPr>
            <a:xfrm>
              <a:off x="4251" y="66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1" name="pt5580"/>
            <p:cNvSpPr/>
            <p:nvPr/>
          </p:nvSpPr>
          <p:spPr>
            <a:xfrm>
              <a:off x="4168" y="66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2" name="pt5581"/>
            <p:cNvSpPr/>
            <p:nvPr/>
          </p:nvSpPr>
          <p:spPr>
            <a:xfrm>
              <a:off x="4234" y="69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3" name="pt5582"/>
            <p:cNvSpPr/>
            <p:nvPr/>
          </p:nvSpPr>
          <p:spPr>
            <a:xfrm>
              <a:off x="4185" y="80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4" name="pt5583"/>
            <p:cNvSpPr/>
            <p:nvPr/>
          </p:nvSpPr>
          <p:spPr>
            <a:xfrm>
              <a:off x="4055" y="52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5" name="pt5584"/>
            <p:cNvSpPr/>
            <p:nvPr/>
          </p:nvSpPr>
          <p:spPr>
            <a:xfrm>
              <a:off x="4231" y="70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6" name="pt5585"/>
            <p:cNvSpPr/>
            <p:nvPr/>
          </p:nvSpPr>
          <p:spPr>
            <a:xfrm>
              <a:off x="9245" y="41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7" name="pt5586"/>
            <p:cNvSpPr/>
            <p:nvPr/>
          </p:nvSpPr>
          <p:spPr>
            <a:xfrm>
              <a:off x="3841" y="74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8" name="pt5587"/>
            <p:cNvSpPr/>
            <p:nvPr/>
          </p:nvSpPr>
          <p:spPr>
            <a:xfrm>
              <a:off x="4203" y="69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9" name="pt5588"/>
            <p:cNvSpPr/>
            <p:nvPr/>
          </p:nvSpPr>
          <p:spPr>
            <a:xfrm>
              <a:off x="6533" y="37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0" name="pt5589"/>
            <p:cNvSpPr/>
            <p:nvPr/>
          </p:nvSpPr>
          <p:spPr>
            <a:xfrm>
              <a:off x="4499" y="71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1" name="pt5590"/>
            <p:cNvSpPr/>
            <p:nvPr/>
          </p:nvSpPr>
          <p:spPr>
            <a:xfrm>
              <a:off x="9289" y="41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2" name="pt5591"/>
            <p:cNvSpPr/>
            <p:nvPr/>
          </p:nvSpPr>
          <p:spPr>
            <a:xfrm>
              <a:off x="7768" y="40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3" name="pt5592"/>
            <p:cNvSpPr/>
            <p:nvPr/>
          </p:nvSpPr>
          <p:spPr>
            <a:xfrm>
              <a:off x="4170" y="65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4" name="pt5593"/>
            <p:cNvSpPr/>
            <p:nvPr/>
          </p:nvSpPr>
          <p:spPr>
            <a:xfrm>
              <a:off x="4314" y="71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5" name="pt5594"/>
            <p:cNvSpPr/>
            <p:nvPr/>
          </p:nvSpPr>
          <p:spPr>
            <a:xfrm>
              <a:off x="9350" y="38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6" name="pt5595"/>
            <p:cNvSpPr/>
            <p:nvPr/>
          </p:nvSpPr>
          <p:spPr>
            <a:xfrm>
              <a:off x="4243" y="68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7" name="pt5596"/>
            <p:cNvSpPr/>
            <p:nvPr/>
          </p:nvSpPr>
          <p:spPr>
            <a:xfrm>
              <a:off x="4011" y="52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8" name="pt5597"/>
            <p:cNvSpPr/>
            <p:nvPr/>
          </p:nvSpPr>
          <p:spPr>
            <a:xfrm>
              <a:off x="5309" y="35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9" name="pt5598"/>
            <p:cNvSpPr/>
            <p:nvPr/>
          </p:nvSpPr>
          <p:spPr>
            <a:xfrm>
              <a:off x="3903" y="57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0" name="pt5599"/>
            <p:cNvSpPr/>
            <p:nvPr/>
          </p:nvSpPr>
          <p:spPr>
            <a:xfrm>
              <a:off x="3930" y="61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1" name="pt5600"/>
            <p:cNvSpPr/>
            <p:nvPr/>
          </p:nvSpPr>
          <p:spPr>
            <a:xfrm>
              <a:off x="9224" y="39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2" name="pt5601"/>
            <p:cNvSpPr/>
            <p:nvPr/>
          </p:nvSpPr>
          <p:spPr>
            <a:xfrm>
              <a:off x="4688" y="36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3" name="pt5602"/>
            <p:cNvSpPr/>
            <p:nvPr/>
          </p:nvSpPr>
          <p:spPr>
            <a:xfrm>
              <a:off x="7484" y="36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4" name="pt5603"/>
            <p:cNvSpPr/>
            <p:nvPr/>
          </p:nvSpPr>
          <p:spPr>
            <a:xfrm>
              <a:off x="4205" y="67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5" name="pt5604"/>
            <p:cNvSpPr/>
            <p:nvPr/>
          </p:nvSpPr>
          <p:spPr>
            <a:xfrm>
              <a:off x="3218" y="38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6" name="pt5605"/>
            <p:cNvSpPr/>
            <p:nvPr/>
          </p:nvSpPr>
          <p:spPr>
            <a:xfrm>
              <a:off x="9266" y="39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7" name="pt5606"/>
            <p:cNvSpPr/>
            <p:nvPr/>
          </p:nvSpPr>
          <p:spPr>
            <a:xfrm>
              <a:off x="7966" y="39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8" name="pt5607"/>
            <p:cNvSpPr/>
            <p:nvPr/>
          </p:nvSpPr>
          <p:spPr>
            <a:xfrm>
              <a:off x="3730" y="72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9" name="pt5608"/>
            <p:cNvSpPr/>
            <p:nvPr/>
          </p:nvSpPr>
          <p:spPr>
            <a:xfrm>
              <a:off x="4012" y="47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0" name="pt5609"/>
            <p:cNvSpPr/>
            <p:nvPr/>
          </p:nvSpPr>
          <p:spPr>
            <a:xfrm>
              <a:off x="4361" y="70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1" name="pt5610"/>
            <p:cNvSpPr/>
            <p:nvPr/>
          </p:nvSpPr>
          <p:spPr>
            <a:xfrm>
              <a:off x="4269" y="67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2" name="pt5611"/>
            <p:cNvSpPr/>
            <p:nvPr/>
          </p:nvSpPr>
          <p:spPr>
            <a:xfrm>
              <a:off x="4903" y="35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3" name="pt5612"/>
            <p:cNvSpPr/>
            <p:nvPr/>
          </p:nvSpPr>
          <p:spPr>
            <a:xfrm>
              <a:off x="3921" y="80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4" name="pt5613"/>
            <p:cNvSpPr/>
            <p:nvPr/>
          </p:nvSpPr>
          <p:spPr>
            <a:xfrm>
              <a:off x="4174" y="68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5" name="pt5614"/>
            <p:cNvSpPr/>
            <p:nvPr/>
          </p:nvSpPr>
          <p:spPr>
            <a:xfrm>
              <a:off x="7404" y="38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6" name="pt5615"/>
            <p:cNvSpPr/>
            <p:nvPr/>
          </p:nvSpPr>
          <p:spPr>
            <a:xfrm>
              <a:off x="8123" y="39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7" name="pt5616"/>
            <p:cNvSpPr/>
            <p:nvPr/>
          </p:nvSpPr>
          <p:spPr>
            <a:xfrm>
              <a:off x="4444" y="69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8" name="pt5617"/>
            <p:cNvSpPr/>
            <p:nvPr/>
          </p:nvSpPr>
          <p:spPr>
            <a:xfrm>
              <a:off x="4221" y="67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9" name="pt5618"/>
            <p:cNvSpPr/>
            <p:nvPr/>
          </p:nvSpPr>
          <p:spPr>
            <a:xfrm>
              <a:off x="8960" y="39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0" name="pt5619"/>
            <p:cNvSpPr/>
            <p:nvPr/>
          </p:nvSpPr>
          <p:spPr>
            <a:xfrm>
              <a:off x="9404" y="40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1" name="pt5620"/>
            <p:cNvSpPr/>
            <p:nvPr/>
          </p:nvSpPr>
          <p:spPr>
            <a:xfrm>
              <a:off x="7134" y="37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2" name="pt5621"/>
            <p:cNvSpPr/>
            <p:nvPr/>
          </p:nvSpPr>
          <p:spPr>
            <a:xfrm>
              <a:off x="6948" y="38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3" name="pt5622"/>
            <p:cNvSpPr/>
            <p:nvPr/>
          </p:nvSpPr>
          <p:spPr>
            <a:xfrm>
              <a:off x="4498" y="70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4" name="pt5623"/>
            <p:cNvSpPr/>
            <p:nvPr/>
          </p:nvSpPr>
          <p:spPr>
            <a:xfrm>
              <a:off x="3704" y="75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5" name="pt5624"/>
            <p:cNvSpPr/>
            <p:nvPr/>
          </p:nvSpPr>
          <p:spPr>
            <a:xfrm>
              <a:off x="9262" y="38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6" name="pt5625"/>
            <p:cNvSpPr/>
            <p:nvPr/>
          </p:nvSpPr>
          <p:spPr>
            <a:xfrm>
              <a:off x="3931" y="61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7" name="pt5626"/>
            <p:cNvSpPr/>
            <p:nvPr/>
          </p:nvSpPr>
          <p:spPr>
            <a:xfrm>
              <a:off x="4194" y="66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8" name="pt5627"/>
            <p:cNvSpPr/>
            <p:nvPr/>
          </p:nvSpPr>
          <p:spPr>
            <a:xfrm>
              <a:off x="4158" y="648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9" name="pt5628"/>
            <p:cNvSpPr/>
            <p:nvPr/>
          </p:nvSpPr>
          <p:spPr>
            <a:xfrm>
              <a:off x="4218" y="66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0" name="pt5629"/>
            <p:cNvSpPr/>
            <p:nvPr/>
          </p:nvSpPr>
          <p:spPr>
            <a:xfrm>
              <a:off x="4156" y="67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1" name="pt5630"/>
            <p:cNvSpPr/>
            <p:nvPr/>
          </p:nvSpPr>
          <p:spPr>
            <a:xfrm>
              <a:off x="3906" y="76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2" name="pt5631"/>
            <p:cNvSpPr/>
            <p:nvPr/>
          </p:nvSpPr>
          <p:spPr>
            <a:xfrm>
              <a:off x="3206" y="36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3" name="pt5632"/>
            <p:cNvSpPr/>
            <p:nvPr/>
          </p:nvSpPr>
          <p:spPr>
            <a:xfrm>
              <a:off x="4261" y="69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4" name="pt5633"/>
            <p:cNvSpPr/>
            <p:nvPr/>
          </p:nvSpPr>
          <p:spPr>
            <a:xfrm>
              <a:off x="4423" y="68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5" name="pt5634"/>
            <p:cNvSpPr/>
            <p:nvPr/>
          </p:nvSpPr>
          <p:spPr>
            <a:xfrm>
              <a:off x="4446" y="68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6" name="pt5635"/>
            <p:cNvSpPr/>
            <p:nvPr/>
          </p:nvSpPr>
          <p:spPr>
            <a:xfrm>
              <a:off x="4192" y="67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7" name="pt5636"/>
            <p:cNvSpPr/>
            <p:nvPr/>
          </p:nvSpPr>
          <p:spPr>
            <a:xfrm>
              <a:off x="4197" y="68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8" name="pt5637"/>
            <p:cNvSpPr/>
            <p:nvPr/>
          </p:nvSpPr>
          <p:spPr>
            <a:xfrm>
              <a:off x="3812" y="73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9" name="pt5638"/>
            <p:cNvSpPr/>
            <p:nvPr/>
          </p:nvSpPr>
          <p:spPr>
            <a:xfrm>
              <a:off x="6520" y="37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0" name="pt5639"/>
            <p:cNvSpPr/>
            <p:nvPr/>
          </p:nvSpPr>
          <p:spPr>
            <a:xfrm>
              <a:off x="3007" y="39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1" name="pt5640"/>
            <p:cNvSpPr/>
            <p:nvPr/>
          </p:nvSpPr>
          <p:spPr>
            <a:xfrm>
              <a:off x="9382" y="39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2" name="pt5641"/>
            <p:cNvSpPr/>
            <p:nvPr/>
          </p:nvSpPr>
          <p:spPr>
            <a:xfrm>
              <a:off x="6853" y="38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3" name="pt5642"/>
            <p:cNvSpPr/>
            <p:nvPr/>
          </p:nvSpPr>
          <p:spPr>
            <a:xfrm>
              <a:off x="9319" y="37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4" name="pt5643"/>
            <p:cNvSpPr/>
            <p:nvPr/>
          </p:nvSpPr>
          <p:spPr>
            <a:xfrm>
              <a:off x="3841" y="75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5" name="pt5644"/>
            <p:cNvSpPr/>
            <p:nvPr/>
          </p:nvSpPr>
          <p:spPr>
            <a:xfrm>
              <a:off x="9357" y="39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6" name="pt5645"/>
            <p:cNvSpPr/>
            <p:nvPr/>
          </p:nvSpPr>
          <p:spPr>
            <a:xfrm>
              <a:off x="3900" y="76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7" name="pt5646"/>
            <p:cNvSpPr/>
            <p:nvPr/>
          </p:nvSpPr>
          <p:spPr>
            <a:xfrm>
              <a:off x="4792" y="364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8" name="pt5647"/>
            <p:cNvSpPr/>
            <p:nvPr/>
          </p:nvSpPr>
          <p:spPr>
            <a:xfrm>
              <a:off x="7369" y="36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9" name="pt5648"/>
            <p:cNvSpPr/>
            <p:nvPr/>
          </p:nvSpPr>
          <p:spPr>
            <a:xfrm>
              <a:off x="7044" y="39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0" name="pt5649"/>
            <p:cNvSpPr/>
            <p:nvPr/>
          </p:nvSpPr>
          <p:spPr>
            <a:xfrm>
              <a:off x="6938" y="37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1" name="pt5650"/>
            <p:cNvSpPr/>
            <p:nvPr/>
          </p:nvSpPr>
          <p:spPr>
            <a:xfrm>
              <a:off x="9028" y="39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2" name="pt5651"/>
            <p:cNvSpPr/>
            <p:nvPr/>
          </p:nvSpPr>
          <p:spPr>
            <a:xfrm>
              <a:off x="4335" y="68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3" name="pt5652"/>
            <p:cNvSpPr/>
            <p:nvPr/>
          </p:nvSpPr>
          <p:spPr>
            <a:xfrm>
              <a:off x="4383" y="68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4" name="pt5653"/>
            <p:cNvSpPr/>
            <p:nvPr/>
          </p:nvSpPr>
          <p:spPr>
            <a:xfrm>
              <a:off x="3933" y="62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5" name="pt5654"/>
            <p:cNvSpPr/>
            <p:nvPr/>
          </p:nvSpPr>
          <p:spPr>
            <a:xfrm>
              <a:off x="4259" y="68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6" name="pt5655"/>
            <p:cNvSpPr/>
            <p:nvPr/>
          </p:nvSpPr>
          <p:spPr>
            <a:xfrm>
              <a:off x="4303" y="67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7" name="pt5656"/>
            <p:cNvSpPr/>
            <p:nvPr/>
          </p:nvSpPr>
          <p:spPr>
            <a:xfrm>
              <a:off x="7298" y="37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8" name="pt5657"/>
            <p:cNvSpPr/>
            <p:nvPr/>
          </p:nvSpPr>
          <p:spPr>
            <a:xfrm>
              <a:off x="3721" y="73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9" name="pt5658"/>
            <p:cNvSpPr/>
            <p:nvPr/>
          </p:nvSpPr>
          <p:spPr>
            <a:xfrm>
              <a:off x="8926" y="40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0" name="pt5659"/>
            <p:cNvSpPr/>
            <p:nvPr/>
          </p:nvSpPr>
          <p:spPr>
            <a:xfrm>
              <a:off x="8952" y="38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1" name="pt5660"/>
            <p:cNvSpPr/>
            <p:nvPr/>
          </p:nvSpPr>
          <p:spPr>
            <a:xfrm>
              <a:off x="9376" y="38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2" name="pt5661"/>
            <p:cNvSpPr/>
            <p:nvPr/>
          </p:nvSpPr>
          <p:spPr>
            <a:xfrm>
              <a:off x="4316" y="67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3" name="pt5662"/>
            <p:cNvSpPr/>
            <p:nvPr/>
          </p:nvSpPr>
          <p:spPr>
            <a:xfrm>
              <a:off x="7869" y="38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4" name="pt5663"/>
            <p:cNvSpPr/>
            <p:nvPr/>
          </p:nvSpPr>
          <p:spPr>
            <a:xfrm>
              <a:off x="7498" y="37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5" name="pt5664"/>
            <p:cNvSpPr/>
            <p:nvPr/>
          </p:nvSpPr>
          <p:spPr>
            <a:xfrm>
              <a:off x="4230" y="68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6" name="pt5665"/>
            <p:cNvSpPr/>
            <p:nvPr/>
          </p:nvSpPr>
          <p:spPr>
            <a:xfrm>
              <a:off x="4450" y="69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7" name="pt5666"/>
            <p:cNvSpPr/>
            <p:nvPr/>
          </p:nvSpPr>
          <p:spPr>
            <a:xfrm>
              <a:off x="9032" y="39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8" name="pt5667"/>
            <p:cNvSpPr/>
            <p:nvPr/>
          </p:nvSpPr>
          <p:spPr>
            <a:xfrm>
              <a:off x="9446" y="37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9" name="pt5668"/>
            <p:cNvSpPr/>
            <p:nvPr/>
          </p:nvSpPr>
          <p:spPr>
            <a:xfrm>
              <a:off x="9269" y="37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0" name="pt5669"/>
            <p:cNvSpPr/>
            <p:nvPr/>
          </p:nvSpPr>
          <p:spPr>
            <a:xfrm>
              <a:off x="3820" y="69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1" name="pt5670"/>
            <p:cNvSpPr/>
            <p:nvPr/>
          </p:nvSpPr>
          <p:spPr>
            <a:xfrm>
              <a:off x="3974" y="52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2" name="pt5671"/>
            <p:cNvSpPr/>
            <p:nvPr/>
          </p:nvSpPr>
          <p:spPr>
            <a:xfrm>
              <a:off x="3909" y="55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3" name="pt5672"/>
            <p:cNvSpPr/>
            <p:nvPr/>
          </p:nvSpPr>
          <p:spPr>
            <a:xfrm>
              <a:off x="4351" y="68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4" name="pt5673"/>
            <p:cNvSpPr/>
            <p:nvPr/>
          </p:nvSpPr>
          <p:spPr>
            <a:xfrm>
              <a:off x="9167" y="42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5" name="pt5674"/>
            <p:cNvSpPr/>
            <p:nvPr/>
          </p:nvSpPr>
          <p:spPr>
            <a:xfrm>
              <a:off x="3819" y="69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6" name="pt5675"/>
            <p:cNvSpPr/>
            <p:nvPr/>
          </p:nvSpPr>
          <p:spPr>
            <a:xfrm>
              <a:off x="7586" y="38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7" name="pt5676"/>
            <p:cNvSpPr/>
            <p:nvPr/>
          </p:nvSpPr>
          <p:spPr>
            <a:xfrm>
              <a:off x="4269" y="67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8" name="pt5677"/>
            <p:cNvSpPr/>
            <p:nvPr/>
          </p:nvSpPr>
          <p:spPr>
            <a:xfrm>
              <a:off x="4438" y="68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9" name="pt5678"/>
            <p:cNvSpPr/>
            <p:nvPr/>
          </p:nvSpPr>
          <p:spPr>
            <a:xfrm>
              <a:off x="4435" y="68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0" name="pt5679"/>
            <p:cNvSpPr/>
            <p:nvPr/>
          </p:nvSpPr>
          <p:spPr>
            <a:xfrm>
              <a:off x="4200" y="67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1" name="pt5680"/>
            <p:cNvSpPr/>
            <p:nvPr/>
          </p:nvSpPr>
          <p:spPr>
            <a:xfrm>
              <a:off x="3830" y="69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2" name="pt5681"/>
            <p:cNvSpPr/>
            <p:nvPr/>
          </p:nvSpPr>
          <p:spPr>
            <a:xfrm>
              <a:off x="9214" y="39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3" name="pt5682"/>
            <p:cNvSpPr/>
            <p:nvPr/>
          </p:nvSpPr>
          <p:spPr>
            <a:xfrm>
              <a:off x="6537" y="37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4" name="pt5683"/>
            <p:cNvSpPr/>
            <p:nvPr/>
          </p:nvSpPr>
          <p:spPr>
            <a:xfrm>
              <a:off x="3964" y="47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5" name="pt5684"/>
            <p:cNvSpPr/>
            <p:nvPr/>
          </p:nvSpPr>
          <p:spPr>
            <a:xfrm>
              <a:off x="8903" y="38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6" name="pt5685"/>
            <p:cNvSpPr/>
            <p:nvPr/>
          </p:nvSpPr>
          <p:spPr>
            <a:xfrm>
              <a:off x="6682" y="37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7" name="pt5686"/>
            <p:cNvSpPr/>
            <p:nvPr/>
          </p:nvSpPr>
          <p:spPr>
            <a:xfrm>
              <a:off x="9203" y="41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8" name="pt5687"/>
            <p:cNvSpPr/>
            <p:nvPr/>
          </p:nvSpPr>
          <p:spPr>
            <a:xfrm>
              <a:off x="6719" y="39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9" name="pt5688"/>
            <p:cNvSpPr/>
            <p:nvPr/>
          </p:nvSpPr>
          <p:spPr>
            <a:xfrm>
              <a:off x="9196" y="41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0" name="pt5689"/>
            <p:cNvSpPr/>
            <p:nvPr/>
          </p:nvSpPr>
          <p:spPr>
            <a:xfrm>
              <a:off x="3839" y="76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1" name="pt5690"/>
            <p:cNvSpPr/>
            <p:nvPr/>
          </p:nvSpPr>
          <p:spPr>
            <a:xfrm>
              <a:off x="9115" y="40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2" name="pt5691"/>
            <p:cNvSpPr/>
            <p:nvPr/>
          </p:nvSpPr>
          <p:spPr>
            <a:xfrm>
              <a:off x="3664" y="75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3" name="pt5692"/>
            <p:cNvSpPr/>
            <p:nvPr/>
          </p:nvSpPr>
          <p:spPr>
            <a:xfrm>
              <a:off x="4258" y="69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4" name="pt5693"/>
            <p:cNvSpPr/>
            <p:nvPr/>
          </p:nvSpPr>
          <p:spPr>
            <a:xfrm>
              <a:off x="7325" y="40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5" name="pt5694"/>
            <p:cNvSpPr/>
            <p:nvPr/>
          </p:nvSpPr>
          <p:spPr>
            <a:xfrm>
              <a:off x="8995" y="37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6" name="pt5695"/>
            <p:cNvSpPr/>
            <p:nvPr/>
          </p:nvSpPr>
          <p:spPr>
            <a:xfrm>
              <a:off x="3864" y="76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7" name="pt5696"/>
            <p:cNvSpPr/>
            <p:nvPr/>
          </p:nvSpPr>
          <p:spPr>
            <a:xfrm>
              <a:off x="9444" y="40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8" name="pt5697"/>
            <p:cNvSpPr/>
            <p:nvPr/>
          </p:nvSpPr>
          <p:spPr>
            <a:xfrm>
              <a:off x="3706" y="75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9" name="pt5698"/>
            <p:cNvSpPr/>
            <p:nvPr/>
          </p:nvSpPr>
          <p:spPr>
            <a:xfrm>
              <a:off x="9232" y="41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0" name="pt5699"/>
            <p:cNvSpPr/>
            <p:nvPr/>
          </p:nvSpPr>
          <p:spPr>
            <a:xfrm>
              <a:off x="9236" y="41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1" name="pt5700"/>
            <p:cNvSpPr/>
            <p:nvPr/>
          </p:nvSpPr>
          <p:spPr>
            <a:xfrm>
              <a:off x="4281" y="70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2" name="pt5701"/>
            <p:cNvSpPr/>
            <p:nvPr/>
          </p:nvSpPr>
          <p:spPr>
            <a:xfrm>
              <a:off x="7610" y="42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3" name="pt5702"/>
            <p:cNvSpPr/>
            <p:nvPr/>
          </p:nvSpPr>
          <p:spPr>
            <a:xfrm>
              <a:off x="4270" y="67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4" name="pt5703"/>
            <p:cNvSpPr/>
            <p:nvPr/>
          </p:nvSpPr>
          <p:spPr>
            <a:xfrm>
              <a:off x="4178" y="67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5" name="pt5704"/>
            <p:cNvSpPr/>
            <p:nvPr/>
          </p:nvSpPr>
          <p:spPr>
            <a:xfrm>
              <a:off x="4708" y="34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6" name="pt5705"/>
            <p:cNvSpPr/>
            <p:nvPr/>
          </p:nvSpPr>
          <p:spPr>
            <a:xfrm>
              <a:off x="9416" y="39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7" name="pt5706"/>
            <p:cNvSpPr/>
            <p:nvPr/>
          </p:nvSpPr>
          <p:spPr>
            <a:xfrm>
              <a:off x="4519" y="35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8" name="pt5707"/>
            <p:cNvSpPr/>
            <p:nvPr/>
          </p:nvSpPr>
          <p:spPr>
            <a:xfrm>
              <a:off x="9125" y="38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9" name="pt5708"/>
            <p:cNvSpPr/>
            <p:nvPr/>
          </p:nvSpPr>
          <p:spPr>
            <a:xfrm>
              <a:off x="4224" y="66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0" name="pt5709"/>
            <p:cNvSpPr/>
            <p:nvPr/>
          </p:nvSpPr>
          <p:spPr>
            <a:xfrm>
              <a:off x="7501" y="39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1" name="pt5710"/>
            <p:cNvSpPr/>
            <p:nvPr/>
          </p:nvSpPr>
          <p:spPr>
            <a:xfrm>
              <a:off x="8476" y="40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2" name="pt5711"/>
            <p:cNvSpPr/>
            <p:nvPr/>
          </p:nvSpPr>
          <p:spPr>
            <a:xfrm>
              <a:off x="4186" y="67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3" name="pt5712"/>
            <p:cNvSpPr/>
            <p:nvPr/>
          </p:nvSpPr>
          <p:spPr>
            <a:xfrm>
              <a:off x="3983" y="42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4" name="pt5713"/>
            <p:cNvSpPr/>
            <p:nvPr/>
          </p:nvSpPr>
          <p:spPr>
            <a:xfrm>
              <a:off x="4691" y="36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5" name="pt5714"/>
            <p:cNvSpPr/>
            <p:nvPr/>
          </p:nvSpPr>
          <p:spPr>
            <a:xfrm>
              <a:off x="4226" y="68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6" name="pt5715"/>
            <p:cNvSpPr/>
            <p:nvPr/>
          </p:nvSpPr>
          <p:spPr>
            <a:xfrm>
              <a:off x="9477" y="41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7" name="pt5716"/>
            <p:cNvSpPr/>
            <p:nvPr/>
          </p:nvSpPr>
          <p:spPr>
            <a:xfrm>
              <a:off x="4202" y="68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8" name="pt5717"/>
            <p:cNvSpPr/>
            <p:nvPr/>
          </p:nvSpPr>
          <p:spPr>
            <a:xfrm>
              <a:off x="8121" y="42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9" name="pt5718"/>
            <p:cNvSpPr/>
            <p:nvPr/>
          </p:nvSpPr>
          <p:spPr>
            <a:xfrm>
              <a:off x="6823" y="36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0" name="pt5719"/>
            <p:cNvSpPr/>
            <p:nvPr/>
          </p:nvSpPr>
          <p:spPr>
            <a:xfrm>
              <a:off x="7887" y="39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1" name="pt5720"/>
            <p:cNvSpPr/>
            <p:nvPr/>
          </p:nvSpPr>
          <p:spPr>
            <a:xfrm>
              <a:off x="3820" y="71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2" name="pt5721"/>
            <p:cNvSpPr/>
            <p:nvPr/>
          </p:nvSpPr>
          <p:spPr>
            <a:xfrm>
              <a:off x="3671" y="76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3" name="pt5722"/>
            <p:cNvSpPr/>
            <p:nvPr/>
          </p:nvSpPr>
          <p:spPr>
            <a:xfrm>
              <a:off x="4502" y="68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4" name="pt5723"/>
            <p:cNvSpPr/>
            <p:nvPr/>
          </p:nvSpPr>
          <p:spPr>
            <a:xfrm>
              <a:off x="3802" y="77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5" name="pt5724"/>
            <p:cNvSpPr/>
            <p:nvPr/>
          </p:nvSpPr>
          <p:spPr>
            <a:xfrm>
              <a:off x="4260" y="67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6" name="pt5725"/>
            <p:cNvSpPr/>
            <p:nvPr/>
          </p:nvSpPr>
          <p:spPr>
            <a:xfrm>
              <a:off x="4012" y="57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7" name="pt5726"/>
            <p:cNvSpPr/>
            <p:nvPr/>
          </p:nvSpPr>
          <p:spPr>
            <a:xfrm>
              <a:off x="3825" y="75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8" name="pt5727"/>
            <p:cNvSpPr/>
            <p:nvPr/>
          </p:nvSpPr>
          <p:spPr>
            <a:xfrm>
              <a:off x="4194" y="69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9" name="pt5728"/>
            <p:cNvSpPr/>
            <p:nvPr/>
          </p:nvSpPr>
          <p:spPr>
            <a:xfrm>
              <a:off x="6533" y="35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0" name="pt5729"/>
            <p:cNvSpPr/>
            <p:nvPr/>
          </p:nvSpPr>
          <p:spPr>
            <a:xfrm>
              <a:off x="4262" y="71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1" name="pt5730"/>
            <p:cNvSpPr/>
            <p:nvPr/>
          </p:nvSpPr>
          <p:spPr>
            <a:xfrm>
              <a:off x="7854" y="41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2" name="pt5731"/>
            <p:cNvSpPr/>
            <p:nvPr/>
          </p:nvSpPr>
          <p:spPr>
            <a:xfrm>
              <a:off x="4168" y="66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3" name="pt5732"/>
            <p:cNvSpPr/>
            <p:nvPr/>
          </p:nvSpPr>
          <p:spPr>
            <a:xfrm>
              <a:off x="9250" y="39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4" name="pt5733"/>
            <p:cNvSpPr/>
            <p:nvPr/>
          </p:nvSpPr>
          <p:spPr>
            <a:xfrm>
              <a:off x="5315" y="33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5" name="pt5734"/>
            <p:cNvSpPr/>
            <p:nvPr/>
          </p:nvSpPr>
          <p:spPr>
            <a:xfrm>
              <a:off x="6538" y="37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6" name="pt5735"/>
            <p:cNvSpPr/>
            <p:nvPr/>
          </p:nvSpPr>
          <p:spPr>
            <a:xfrm>
              <a:off x="3833" y="75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7" name="pt5736"/>
            <p:cNvSpPr/>
            <p:nvPr/>
          </p:nvSpPr>
          <p:spPr>
            <a:xfrm>
              <a:off x="7311" y="39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8" name="pt5737"/>
            <p:cNvSpPr/>
            <p:nvPr/>
          </p:nvSpPr>
          <p:spPr>
            <a:xfrm>
              <a:off x="9096" y="39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9" name="pt5738"/>
            <p:cNvSpPr/>
            <p:nvPr/>
          </p:nvSpPr>
          <p:spPr>
            <a:xfrm>
              <a:off x="9321" y="39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0" name="pt5739"/>
            <p:cNvSpPr/>
            <p:nvPr/>
          </p:nvSpPr>
          <p:spPr>
            <a:xfrm>
              <a:off x="9263" y="41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1" name="pt5740"/>
            <p:cNvSpPr/>
            <p:nvPr/>
          </p:nvSpPr>
          <p:spPr>
            <a:xfrm>
              <a:off x="7939" y="41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2" name="pt5741"/>
            <p:cNvSpPr/>
            <p:nvPr/>
          </p:nvSpPr>
          <p:spPr>
            <a:xfrm>
              <a:off x="9112" y="39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3" name="pt5742"/>
            <p:cNvSpPr/>
            <p:nvPr/>
          </p:nvSpPr>
          <p:spPr>
            <a:xfrm>
              <a:off x="4027" y="51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4" name="pt5743"/>
            <p:cNvSpPr/>
            <p:nvPr/>
          </p:nvSpPr>
          <p:spPr>
            <a:xfrm>
              <a:off x="3789" y="74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5" name="pt5744"/>
            <p:cNvSpPr/>
            <p:nvPr/>
          </p:nvSpPr>
          <p:spPr>
            <a:xfrm>
              <a:off x="6848" y="38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6" name="pt5745"/>
            <p:cNvSpPr/>
            <p:nvPr/>
          </p:nvSpPr>
          <p:spPr>
            <a:xfrm>
              <a:off x="7074" y="38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7" name="pt5746"/>
            <p:cNvSpPr/>
            <p:nvPr/>
          </p:nvSpPr>
          <p:spPr>
            <a:xfrm>
              <a:off x="4236" y="67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8" name="pt5747"/>
            <p:cNvSpPr/>
            <p:nvPr/>
          </p:nvSpPr>
          <p:spPr>
            <a:xfrm>
              <a:off x="4238" y="67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9" name="pt5748"/>
            <p:cNvSpPr/>
            <p:nvPr/>
          </p:nvSpPr>
          <p:spPr>
            <a:xfrm>
              <a:off x="4373" y="70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0" name="pt5749"/>
            <p:cNvSpPr/>
            <p:nvPr/>
          </p:nvSpPr>
          <p:spPr>
            <a:xfrm>
              <a:off x="3642" y="76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1" name="pt5750"/>
            <p:cNvSpPr/>
            <p:nvPr/>
          </p:nvSpPr>
          <p:spPr>
            <a:xfrm>
              <a:off x="9278" y="38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2" name="pt5751"/>
            <p:cNvSpPr/>
            <p:nvPr/>
          </p:nvSpPr>
          <p:spPr>
            <a:xfrm>
              <a:off x="6819" y="37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3" name="pt5752"/>
            <p:cNvSpPr/>
            <p:nvPr/>
          </p:nvSpPr>
          <p:spPr>
            <a:xfrm>
              <a:off x="7142" y="38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4" name="pt5753"/>
            <p:cNvSpPr/>
            <p:nvPr/>
          </p:nvSpPr>
          <p:spPr>
            <a:xfrm>
              <a:off x="4121" y="64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5" name="pt5754"/>
            <p:cNvSpPr/>
            <p:nvPr/>
          </p:nvSpPr>
          <p:spPr>
            <a:xfrm>
              <a:off x="3938" y="57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6" name="pt5755"/>
            <p:cNvSpPr/>
            <p:nvPr/>
          </p:nvSpPr>
          <p:spPr>
            <a:xfrm>
              <a:off x="3864" y="76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7" name="pt5756"/>
            <p:cNvSpPr/>
            <p:nvPr/>
          </p:nvSpPr>
          <p:spPr>
            <a:xfrm>
              <a:off x="3800" y="72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8" name="pt5757"/>
            <p:cNvSpPr/>
            <p:nvPr/>
          </p:nvSpPr>
          <p:spPr>
            <a:xfrm>
              <a:off x="4246" y="68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9" name="pt5758"/>
            <p:cNvSpPr/>
            <p:nvPr/>
          </p:nvSpPr>
          <p:spPr>
            <a:xfrm>
              <a:off x="7766" y="39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0" name="pt5759"/>
            <p:cNvSpPr/>
            <p:nvPr/>
          </p:nvSpPr>
          <p:spPr>
            <a:xfrm>
              <a:off x="9177" y="39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1" name="pt5760"/>
            <p:cNvSpPr/>
            <p:nvPr/>
          </p:nvSpPr>
          <p:spPr>
            <a:xfrm>
              <a:off x="3151" y="37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2" name="pt5761"/>
            <p:cNvSpPr/>
            <p:nvPr/>
          </p:nvSpPr>
          <p:spPr>
            <a:xfrm>
              <a:off x="4261" y="65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3" name="pt5762"/>
            <p:cNvSpPr/>
            <p:nvPr/>
          </p:nvSpPr>
          <p:spPr>
            <a:xfrm>
              <a:off x="4379" y="68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4" name="pt5763"/>
            <p:cNvSpPr/>
            <p:nvPr/>
          </p:nvSpPr>
          <p:spPr>
            <a:xfrm>
              <a:off x="4262" y="68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5" name="pt5764"/>
            <p:cNvSpPr/>
            <p:nvPr/>
          </p:nvSpPr>
          <p:spPr>
            <a:xfrm>
              <a:off x="4213" y="67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6" name="pt5765"/>
            <p:cNvSpPr/>
            <p:nvPr/>
          </p:nvSpPr>
          <p:spPr>
            <a:xfrm>
              <a:off x="9020" y="40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7" name="pt5766"/>
            <p:cNvSpPr/>
            <p:nvPr/>
          </p:nvSpPr>
          <p:spPr>
            <a:xfrm>
              <a:off x="7221" y="36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8" name="pt5767"/>
            <p:cNvSpPr/>
            <p:nvPr/>
          </p:nvSpPr>
          <p:spPr>
            <a:xfrm>
              <a:off x="7682" y="40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9" name="pt5768"/>
            <p:cNvSpPr/>
            <p:nvPr/>
          </p:nvSpPr>
          <p:spPr>
            <a:xfrm>
              <a:off x="6486" y="38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0" name="pt5769"/>
            <p:cNvSpPr/>
            <p:nvPr/>
          </p:nvSpPr>
          <p:spPr>
            <a:xfrm>
              <a:off x="4181" y="68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1" name="pt5770"/>
            <p:cNvSpPr/>
            <p:nvPr/>
          </p:nvSpPr>
          <p:spPr>
            <a:xfrm>
              <a:off x="9210" y="37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2" name="pt5771"/>
            <p:cNvSpPr/>
            <p:nvPr/>
          </p:nvSpPr>
          <p:spPr>
            <a:xfrm>
              <a:off x="4238" y="67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3" name="pt5772"/>
            <p:cNvSpPr/>
            <p:nvPr/>
          </p:nvSpPr>
          <p:spPr>
            <a:xfrm>
              <a:off x="6488" y="38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4" name="pt5773"/>
            <p:cNvSpPr/>
            <p:nvPr/>
          </p:nvSpPr>
          <p:spPr>
            <a:xfrm>
              <a:off x="4371" y="68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5" name="pt5774"/>
            <p:cNvSpPr/>
            <p:nvPr/>
          </p:nvSpPr>
          <p:spPr>
            <a:xfrm>
              <a:off x="7806" y="39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6" name="pt5775"/>
            <p:cNvSpPr/>
            <p:nvPr/>
          </p:nvSpPr>
          <p:spPr>
            <a:xfrm>
              <a:off x="3741" y="75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7" name="pt5776"/>
            <p:cNvSpPr/>
            <p:nvPr/>
          </p:nvSpPr>
          <p:spPr>
            <a:xfrm>
              <a:off x="9200" y="38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8" name="pt5777"/>
            <p:cNvSpPr/>
            <p:nvPr/>
          </p:nvSpPr>
          <p:spPr>
            <a:xfrm>
              <a:off x="3725" y="77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9" name="pt5778"/>
            <p:cNvSpPr/>
            <p:nvPr/>
          </p:nvSpPr>
          <p:spPr>
            <a:xfrm>
              <a:off x="6922" y="37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0" name="pt5779"/>
            <p:cNvSpPr/>
            <p:nvPr/>
          </p:nvSpPr>
          <p:spPr>
            <a:xfrm>
              <a:off x="4252" y="69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1" name="pt5780"/>
            <p:cNvSpPr/>
            <p:nvPr/>
          </p:nvSpPr>
          <p:spPr>
            <a:xfrm>
              <a:off x="3799" y="77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2" name="pt5781"/>
            <p:cNvSpPr/>
            <p:nvPr/>
          </p:nvSpPr>
          <p:spPr>
            <a:xfrm>
              <a:off x="9245" y="40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3" name="pt5782"/>
            <p:cNvSpPr/>
            <p:nvPr/>
          </p:nvSpPr>
          <p:spPr>
            <a:xfrm>
              <a:off x="7470" y="39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4" name="pt5783"/>
            <p:cNvSpPr/>
            <p:nvPr/>
          </p:nvSpPr>
          <p:spPr>
            <a:xfrm>
              <a:off x="7125" y="36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5" name="pt5784"/>
            <p:cNvSpPr/>
            <p:nvPr/>
          </p:nvSpPr>
          <p:spPr>
            <a:xfrm>
              <a:off x="9074" y="40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6" name="pt5785"/>
            <p:cNvSpPr/>
            <p:nvPr/>
          </p:nvSpPr>
          <p:spPr>
            <a:xfrm>
              <a:off x="9067" y="39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7" name="pt5786"/>
            <p:cNvSpPr/>
            <p:nvPr/>
          </p:nvSpPr>
          <p:spPr>
            <a:xfrm>
              <a:off x="9309" y="41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8" name="pt5787"/>
            <p:cNvSpPr/>
            <p:nvPr/>
          </p:nvSpPr>
          <p:spPr>
            <a:xfrm>
              <a:off x="7106" y="39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9" name="pt5788"/>
            <p:cNvSpPr/>
            <p:nvPr/>
          </p:nvSpPr>
          <p:spPr>
            <a:xfrm>
              <a:off x="8448" y="40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0" name="pt5789"/>
            <p:cNvSpPr/>
            <p:nvPr/>
          </p:nvSpPr>
          <p:spPr>
            <a:xfrm>
              <a:off x="3853" y="75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1" name="pt5790"/>
            <p:cNvSpPr/>
            <p:nvPr/>
          </p:nvSpPr>
          <p:spPr>
            <a:xfrm>
              <a:off x="8388" y="39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2" name="pt5791"/>
            <p:cNvSpPr/>
            <p:nvPr/>
          </p:nvSpPr>
          <p:spPr>
            <a:xfrm>
              <a:off x="4251" y="66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3" name="pt5792"/>
            <p:cNvSpPr/>
            <p:nvPr/>
          </p:nvSpPr>
          <p:spPr>
            <a:xfrm>
              <a:off x="4266" y="68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4" name="pt5793"/>
            <p:cNvSpPr/>
            <p:nvPr/>
          </p:nvSpPr>
          <p:spPr>
            <a:xfrm>
              <a:off x="3182" y="36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5" name="pt5794"/>
            <p:cNvSpPr/>
            <p:nvPr/>
          </p:nvSpPr>
          <p:spPr>
            <a:xfrm>
              <a:off x="8667" y="36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6" name="pt5795"/>
            <p:cNvSpPr/>
            <p:nvPr/>
          </p:nvSpPr>
          <p:spPr>
            <a:xfrm>
              <a:off x="9377" y="40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7" name="pt5796"/>
            <p:cNvSpPr/>
            <p:nvPr/>
          </p:nvSpPr>
          <p:spPr>
            <a:xfrm>
              <a:off x="3822" y="71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8" name="pt5797"/>
            <p:cNvSpPr/>
            <p:nvPr/>
          </p:nvSpPr>
          <p:spPr>
            <a:xfrm>
              <a:off x="7587" y="37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9" name="pt5798"/>
            <p:cNvSpPr/>
            <p:nvPr/>
          </p:nvSpPr>
          <p:spPr>
            <a:xfrm>
              <a:off x="3838" y="73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0" name="pt5799"/>
            <p:cNvSpPr/>
            <p:nvPr/>
          </p:nvSpPr>
          <p:spPr>
            <a:xfrm>
              <a:off x="3856" y="76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1" name="pt5800"/>
            <p:cNvSpPr/>
            <p:nvPr/>
          </p:nvSpPr>
          <p:spPr>
            <a:xfrm>
              <a:off x="7674" y="39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2" name="pt5801"/>
            <p:cNvSpPr/>
            <p:nvPr/>
          </p:nvSpPr>
          <p:spPr>
            <a:xfrm>
              <a:off x="3829" y="75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3" name="pt5802"/>
            <p:cNvSpPr/>
            <p:nvPr/>
          </p:nvSpPr>
          <p:spPr>
            <a:xfrm>
              <a:off x="4166" y="67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4" name="pt5803"/>
            <p:cNvSpPr/>
            <p:nvPr/>
          </p:nvSpPr>
          <p:spPr>
            <a:xfrm>
              <a:off x="8924" y="38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5" name="pt5804"/>
            <p:cNvSpPr/>
            <p:nvPr/>
          </p:nvSpPr>
          <p:spPr>
            <a:xfrm>
              <a:off x="4286" y="69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6" name="pt5805"/>
            <p:cNvSpPr/>
            <p:nvPr/>
          </p:nvSpPr>
          <p:spPr>
            <a:xfrm>
              <a:off x="3930" y="60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7" name="pt5806"/>
            <p:cNvSpPr/>
            <p:nvPr/>
          </p:nvSpPr>
          <p:spPr>
            <a:xfrm>
              <a:off x="9200" y="40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8" name="pt5807"/>
            <p:cNvSpPr/>
            <p:nvPr/>
          </p:nvSpPr>
          <p:spPr>
            <a:xfrm>
              <a:off x="9263" y="37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9" name="pt5808"/>
            <p:cNvSpPr/>
            <p:nvPr/>
          </p:nvSpPr>
          <p:spPr>
            <a:xfrm>
              <a:off x="4246" y="67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0" name="pt5809"/>
            <p:cNvSpPr/>
            <p:nvPr/>
          </p:nvSpPr>
          <p:spPr>
            <a:xfrm>
              <a:off x="4234" y="65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1" name="pt5810"/>
            <p:cNvSpPr/>
            <p:nvPr/>
          </p:nvSpPr>
          <p:spPr>
            <a:xfrm>
              <a:off x="3042" y="34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2" name="pt5811"/>
            <p:cNvSpPr/>
            <p:nvPr/>
          </p:nvSpPr>
          <p:spPr>
            <a:xfrm>
              <a:off x="3981" y="51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3" name="pt5812"/>
            <p:cNvSpPr/>
            <p:nvPr/>
          </p:nvSpPr>
          <p:spPr>
            <a:xfrm>
              <a:off x="3140" y="36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4" name="pt5813"/>
            <p:cNvSpPr/>
            <p:nvPr/>
          </p:nvSpPr>
          <p:spPr>
            <a:xfrm>
              <a:off x="4065" y="36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5" name="pt5814"/>
            <p:cNvSpPr/>
            <p:nvPr/>
          </p:nvSpPr>
          <p:spPr>
            <a:xfrm>
              <a:off x="3828" y="69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6" name="pt5815"/>
            <p:cNvSpPr/>
            <p:nvPr/>
          </p:nvSpPr>
          <p:spPr>
            <a:xfrm>
              <a:off x="3041" y="36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7" name="pt5816"/>
            <p:cNvSpPr/>
            <p:nvPr/>
          </p:nvSpPr>
          <p:spPr>
            <a:xfrm>
              <a:off x="3624" y="36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8" name="pt5817"/>
            <p:cNvSpPr/>
            <p:nvPr/>
          </p:nvSpPr>
          <p:spPr>
            <a:xfrm>
              <a:off x="6136" y="31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9" name="pt5818"/>
            <p:cNvSpPr/>
            <p:nvPr/>
          </p:nvSpPr>
          <p:spPr>
            <a:xfrm>
              <a:off x="3914" y="43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0" name="pt5819"/>
            <p:cNvSpPr/>
            <p:nvPr/>
          </p:nvSpPr>
          <p:spPr>
            <a:xfrm>
              <a:off x="4591" y="36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1" name="pt5820"/>
            <p:cNvSpPr/>
            <p:nvPr/>
          </p:nvSpPr>
          <p:spPr>
            <a:xfrm>
              <a:off x="4226" y="66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2" name="pt5821"/>
            <p:cNvSpPr/>
            <p:nvPr/>
          </p:nvSpPr>
          <p:spPr>
            <a:xfrm>
              <a:off x="5588" y="32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3" name="pt5822"/>
            <p:cNvSpPr/>
            <p:nvPr/>
          </p:nvSpPr>
          <p:spPr>
            <a:xfrm>
              <a:off x="3096" y="34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4" name="pt5823"/>
            <p:cNvSpPr/>
            <p:nvPr/>
          </p:nvSpPr>
          <p:spPr>
            <a:xfrm>
              <a:off x="4124" y="63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5" name="pt5824"/>
            <p:cNvSpPr/>
            <p:nvPr/>
          </p:nvSpPr>
          <p:spPr>
            <a:xfrm>
              <a:off x="9249" y="36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6" name="pt5825"/>
            <p:cNvSpPr/>
            <p:nvPr/>
          </p:nvSpPr>
          <p:spPr>
            <a:xfrm>
              <a:off x="7117" y="35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7" name="pt5826"/>
            <p:cNvSpPr/>
            <p:nvPr/>
          </p:nvSpPr>
          <p:spPr>
            <a:xfrm>
              <a:off x="3115" y="34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8" name="pt5827"/>
            <p:cNvSpPr/>
            <p:nvPr/>
          </p:nvSpPr>
          <p:spPr>
            <a:xfrm>
              <a:off x="3945" y="45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9" name="pt5828"/>
            <p:cNvSpPr/>
            <p:nvPr/>
          </p:nvSpPr>
          <p:spPr>
            <a:xfrm>
              <a:off x="3188" y="33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0" name="pt5829"/>
            <p:cNvSpPr/>
            <p:nvPr/>
          </p:nvSpPr>
          <p:spPr>
            <a:xfrm>
              <a:off x="4513" y="35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1" name="pt5830"/>
            <p:cNvSpPr/>
            <p:nvPr/>
          </p:nvSpPr>
          <p:spPr>
            <a:xfrm>
              <a:off x="4508" y="35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2" name="pt5831"/>
            <p:cNvSpPr/>
            <p:nvPr/>
          </p:nvSpPr>
          <p:spPr>
            <a:xfrm>
              <a:off x="7345" y="32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3" name="pt5832"/>
            <p:cNvSpPr/>
            <p:nvPr/>
          </p:nvSpPr>
          <p:spPr>
            <a:xfrm>
              <a:off x="4603" y="35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4" name="pt5833"/>
            <p:cNvSpPr/>
            <p:nvPr/>
          </p:nvSpPr>
          <p:spPr>
            <a:xfrm>
              <a:off x="6811" y="37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5" name="pt5834"/>
            <p:cNvSpPr/>
            <p:nvPr/>
          </p:nvSpPr>
          <p:spPr>
            <a:xfrm>
              <a:off x="9290" y="38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6" name="pt5835"/>
            <p:cNvSpPr/>
            <p:nvPr/>
          </p:nvSpPr>
          <p:spPr>
            <a:xfrm>
              <a:off x="3947" y="42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7" name="pt5836"/>
            <p:cNvSpPr/>
            <p:nvPr/>
          </p:nvSpPr>
          <p:spPr>
            <a:xfrm>
              <a:off x="3982" y="44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8" name="pt5837"/>
            <p:cNvSpPr/>
            <p:nvPr/>
          </p:nvSpPr>
          <p:spPr>
            <a:xfrm>
              <a:off x="3121" y="34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9" name="pt5838"/>
            <p:cNvSpPr/>
            <p:nvPr/>
          </p:nvSpPr>
          <p:spPr>
            <a:xfrm>
              <a:off x="3888" y="59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0" name="pt5839"/>
            <p:cNvSpPr/>
            <p:nvPr/>
          </p:nvSpPr>
          <p:spPr>
            <a:xfrm>
              <a:off x="4871" y="35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1" name="pt5840"/>
            <p:cNvSpPr/>
            <p:nvPr/>
          </p:nvSpPr>
          <p:spPr>
            <a:xfrm>
              <a:off x="3210" y="23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2" name="pt5841"/>
            <p:cNvSpPr/>
            <p:nvPr/>
          </p:nvSpPr>
          <p:spPr>
            <a:xfrm>
              <a:off x="3683" y="25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3" name="pt5842"/>
            <p:cNvSpPr/>
            <p:nvPr/>
          </p:nvSpPr>
          <p:spPr>
            <a:xfrm>
              <a:off x="3866" y="30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4" name="pt5843"/>
            <p:cNvSpPr/>
            <p:nvPr/>
          </p:nvSpPr>
          <p:spPr>
            <a:xfrm>
              <a:off x="4233" y="33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5" name="pt5844"/>
            <p:cNvSpPr/>
            <p:nvPr/>
          </p:nvSpPr>
          <p:spPr>
            <a:xfrm>
              <a:off x="3338" y="34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6" name="pt5845"/>
            <p:cNvSpPr/>
            <p:nvPr/>
          </p:nvSpPr>
          <p:spPr>
            <a:xfrm>
              <a:off x="3853" y="73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7" name="pt5846"/>
            <p:cNvSpPr/>
            <p:nvPr/>
          </p:nvSpPr>
          <p:spPr>
            <a:xfrm>
              <a:off x="3940" y="42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8" name="pt5847"/>
            <p:cNvSpPr/>
            <p:nvPr/>
          </p:nvSpPr>
          <p:spPr>
            <a:xfrm>
              <a:off x="3084" y="35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9" name="pt5848"/>
            <p:cNvSpPr/>
            <p:nvPr/>
          </p:nvSpPr>
          <p:spPr>
            <a:xfrm>
              <a:off x="3311" y="22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0" name="pt5849"/>
            <p:cNvSpPr/>
            <p:nvPr/>
          </p:nvSpPr>
          <p:spPr>
            <a:xfrm>
              <a:off x="3154" y="34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1" name="pt5850"/>
            <p:cNvSpPr/>
            <p:nvPr/>
          </p:nvSpPr>
          <p:spPr>
            <a:xfrm>
              <a:off x="9180" y="36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2" name="pt5851"/>
            <p:cNvSpPr/>
            <p:nvPr/>
          </p:nvSpPr>
          <p:spPr>
            <a:xfrm>
              <a:off x="9353" y="37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3" name="pt5852"/>
            <p:cNvSpPr/>
            <p:nvPr/>
          </p:nvSpPr>
          <p:spPr>
            <a:xfrm>
              <a:off x="4195" y="66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4" name="pt5853"/>
            <p:cNvSpPr/>
            <p:nvPr/>
          </p:nvSpPr>
          <p:spPr>
            <a:xfrm>
              <a:off x="3321" y="34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5" name="pt5854"/>
            <p:cNvSpPr/>
            <p:nvPr/>
          </p:nvSpPr>
          <p:spPr>
            <a:xfrm>
              <a:off x="3415" y="22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6" name="pt5855"/>
            <p:cNvSpPr/>
            <p:nvPr/>
          </p:nvSpPr>
          <p:spPr>
            <a:xfrm>
              <a:off x="3036" y="34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7" name="pt5856"/>
            <p:cNvSpPr/>
            <p:nvPr/>
          </p:nvSpPr>
          <p:spPr>
            <a:xfrm>
              <a:off x="3118" y="34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8" name="pt5857"/>
            <p:cNvSpPr/>
            <p:nvPr/>
          </p:nvSpPr>
          <p:spPr>
            <a:xfrm>
              <a:off x="4421" y="33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9" name="pt5858"/>
            <p:cNvSpPr/>
            <p:nvPr/>
          </p:nvSpPr>
          <p:spPr>
            <a:xfrm>
              <a:off x="4309" y="68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0" name="pt5859"/>
            <p:cNvSpPr/>
            <p:nvPr/>
          </p:nvSpPr>
          <p:spPr>
            <a:xfrm>
              <a:off x="3927" y="32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1" name="pt5860"/>
            <p:cNvSpPr/>
            <p:nvPr/>
          </p:nvSpPr>
          <p:spPr>
            <a:xfrm>
              <a:off x="4698" y="32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2" name="pt5861"/>
            <p:cNvSpPr/>
            <p:nvPr/>
          </p:nvSpPr>
          <p:spPr>
            <a:xfrm>
              <a:off x="4194" y="67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3" name="pt5862"/>
            <p:cNvSpPr/>
            <p:nvPr/>
          </p:nvSpPr>
          <p:spPr>
            <a:xfrm>
              <a:off x="3014" y="34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4" name="pt5863"/>
            <p:cNvSpPr/>
            <p:nvPr/>
          </p:nvSpPr>
          <p:spPr>
            <a:xfrm>
              <a:off x="4009" y="51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5" name="pt5864"/>
            <p:cNvSpPr/>
            <p:nvPr/>
          </p:nvSpPr>
          <p:spPr>
            <a:xfrm>
              <a:off x="3146" y="35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6" name="pt5865"/>
            <p:cNvSpPr/>
            <p:nvPr/>
          </p:nvSpPr>
          <p:spPr>
            <a:xfrm>
              <a:off x="2985" y="32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7" name="pt5866"/>
            <p:cNvSpPr/>
            <p:nvPr/>
          </p:nvSpPr>
          <p:spPr>
            <a:xfrm>
              <a:off x="4237" y="34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8" name="pt5867"/>
            <p:cNvSpPr/>
            <p:nvPr/>
          </p:nvSpPr>
          <p:spPr>
            <a:xfrm>
              <a:off x="5692" y="32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9" name="pt5868"/>
            <p:cNvSpPr/>
            <p:nvPr/>
          </p:nvSpPr>
          <p:spPr>
            <a:xfrm>
              <a:off x="3034" y="36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0" name="pt5869"/>
            <p:cNvSpPr/>
            <p:nvPr/>
          </p:nvSpPr>
          <p:spPr>
            <a:xfrm>
              <a:off x="6929" y="36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1" name="pt5870"/>
            <p:cNvSpPr/>
            <p:nvPr/>
          </p:nvSpPr>
          <p:spPr>
            <a:xfrm>
              <a:off x="3092" y="34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2" name="pt5871"/>
            <p:cNvSpPr/>
            <p:nvPr/>
          </p:nvSpPr>
          <p:spPr>
            <a:xfrm>
              <a:off x="5618" y="31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3" name="pt5872"/>
            <p:cNvSpPr/>
            <p:nvPr/>
          </p:nvSpPr>
          <p:spPr>
            <a:xfrm>
              <a:off x="7323" y="33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4" name="pt5873"/>
            <p:cNvSpPr/>
            <p:nvPr/>
          </p:nvSpPr>
          <p:spPr>
            <a:xfrm>
              <a:off x="4308" y="35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5" name="pt5874"/>
            <p:cNvSpPr/>
            <p:nvPr/>
          </p:nvSpPr>
          <p:spPr>
            <a:xfrm>
              <a:off x="9325" y="37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6" name="pt5875"/>
            <p:cNvSpPr/>
            <p:nvPr/>
          </p:nvSpPr>
          <p:spPr>
            <a:xfrm>
              <a:off x="3932" y="52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7" name="pt5876"/>
            <p:cNvSpPr/>
            <p:nvPr/>
          </p:nvSpPr>
          <p:spPr>
            <a:xfrm>
              <a:off x="8902" y="38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8" name="pt5877"/>
            <p:cNvSpPr/>
            <p:nvPr/>
          </p:nvSpPr>
          <p:spPr>
            <a:xfrm>
              <a:off x="6566" y="36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9" name="pt5878"/>
            <p:cNvSpPr/>
            <p:nvPr/>
          </p:nvSpPr>
          <p:spPr>
            <a:xfrm>
              <a:off x="3887" y="71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0" name="pt5879"/>
            <p:cNvSpPr/>
            <p:nvPr/>
          </p:nvSpPr>
          <p:spPr>
            <a:xfrm>
              <a:off x="4441" y="34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1" name="pt5880"/>
            <p:cNvSpPr/>
            <p:nvPr/>
          </p:nvSpPr>
          <p:spPr>
            <a:xfrm>
              <a:off x="3126" y="35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2" name="pt5881"/>
            <p:cNvSpPr/>
            <p:nvPr/>
          </p:nvSpPr>
          <p:spPr>
            <a:xfrm>
              <a:off x="2977" y="35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3" name="pt5882"/>
            <p:cNvSpPr/>
            <p:nvPr/>
          </p:nvSpPr>
          <p:spPr>
            <a:xfrm>
              <a:off x="3918" y="43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4" name="pt5883"/>
            <p:cNvSpPr/>
            <p:nvPr/>
          </p:nvSpPr>
          <p:spPr>
            <a:xfrm>
              <a:off x="3136" y="34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5" name="pt5884"/>
            <p:cNvSpPr/>
            <p:nvPr/>
          </p:nvSpPr>
          <p:spPr>
            <a:xfrm>
              <a:off x="9101" y="38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6" name="pt5885"/>
            <p:cNvSpPr/>
            <p:nvPr/>
          </p:nvSpPr>
          <p:spPr>
            <a:xfrm>
              <a:off x="3057" y="35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7" name="pt5886"/>
            <p:cNvSpPr/>
            <p:nvPr/>
          </p:nvSpPr>
          <p:spPr>
            <a:xfrm>
              <a:off x="9345" y="35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8" name="pt5887"/>
            <p:cNvSpPr/>
            <p:nvPr/>
          </p:nvSpPr>
          <p:spPr>
            <a:xfrm>
              <a:off x="3180" y="34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9" name="pt5888"/>
            <p:cNvSpPr/>
            <p:nvPr/>
          </p:nvSpPr>
          <p:spPr>
            <a:xfrm>
              <a:off x="3266" y="22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0" name="pt5889"/>
            <p:cNvSpPr/>
            <p:nvPr/>
          </p:nvSpPr>
          <p:spPr>
            <a:xfrm>
              <a:off x="9276" y="37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1" name="pt5890"/>
            <p:cNvSpPr/>
            <p:nvPr/>
          </p:nvSpPr>
          <p:spPr>
            <a:xfrm>
              <a:off x="3063" y="37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2" name="pt5891"/>
            <p:cNvSpPr/>
            <p:nvPr/>
          </p:nvSpPr>
          <p:spPr>
            <a:xfrm>
              <a:off x="3733" y="26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3" name="pt5892"/>
            <p:cNvSpPr/>
            <p:nvPr/>
          </p:nvSpPr>
          <p:spPr>
            <a:xfrm>
              <a:off x="3498" y="24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4" name="pt5893"/>
            <p:cNvSpPr/>
            <p:nvPr/>
          </p:nvSpPr>
          <p:spPr>
            <a:xfrm>
              <a:off x="4593" y="35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5" name="pt5894"/>
            <p:cNvSpPr/>
            <p:nvPr/>
          </p:nvSpPr>
          <p:spPr>
            <a:xfrm>
              <a:off x="3869" y="30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6" name="pt5895"/>
            <p:cNvSpPr/>
            <p:nvPr/>
          </p:nvSpPr>
          <p:spPr>
            <a:xfrm>
              <a:off x="8938" y="39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7" name="pt5896"/>
            <p:cNvSpPr/>
            <p:nvPr/>
          </p:nvSpPr>
          <p:spPr>
            <a:xfrm>
              <a:off x="6835" y="33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8" name="pt5897"/>
            <p:cNvSpPr/>
            <p:nvPr/>
          </p:nvSpPr>
          <p:spPr>
            <a:xfrm>
              <a:off x="3663" y="36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9" name="pt5898"/>
            <p:cNvSpPr/>
            <p:nvPr/>
          </p:nvSpPr>
          <p:spPr>
            <a:xfrm>
              <a:off x="4015" y="45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0" name="pt5899"/>
            <p:cNvSpPr/>
            <p:nvPr/>
          </p:nvSpPr>
          <p:spPr>
            <a:xfrm>
              <a:off x="9038" y="36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1" name="pt5900"/>
            <p:cNvSpPr/>
            <p:nvPr/>
          </p:nvSpPr>
          <p:spPr>
            <a:xfrm>
              <a:off x="9012" y="38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2" name="pt5901"/>
            <p:cNvSpPr/>
            <p:nvPr/>
          </p:nvSpPr>
          <p:spPr>
            <a:xfrm>
              <a:off x="5603" y="32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3" name="pt5902"/>
            <p:cNvSpPr/>
            <p:nvPr/>
          </p:nvSpPr>
          <p:spPr>
            <a:xfrm>
              <a:off x="3119" y="34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4" name="pt5903"/>
            <p:cNvSpPr/>
            <p:nvPr/>
          </p:nvSpPr>
          <p:spPr>
            <a:xfrm>
              <a:off x="3828" y="28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5" name="pt5904"/>
            <p:cNvSpPr/>
            <p:nvPr/>
          </p:nvSpPr>
          <p:spPr>
            <a:xfrm>
              <a:off x="4223" y="35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6" name="pt5905"/>
            <p:cNvSpPr/>
            <p:nvPr/>
          </p:nvSpPr>
          <p:spPr>
            <a:xfrm>
              <a:off x="3909" y="43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7" name="pt5906"/>
            <p:cNvSpPr/>
            <p:nvPr/>
          </p:nvSpPr>
          <p:spPr>
            <a:xfrm>
              <a:off x="3899" y="30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8" name="pt5907"/>
            <p:cNvSpPr/>
            <p:nvPr/>
          </p:nvSpPr>
          <p:spPr>
            <a:xfrm>
              <a:off x="3953" y="41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9" name="pt5908"/>
            <p:cNvSpPr/>
            <p:nvPr/>
          </p:nvSpPr>
          <p:spPr>
            <a:xfrm>
              <a:off x="3072" y="34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0" name="pt5909"/>
            <p:cNvSpPr/>
            <p:nvPr/>
          </p:nvSpPr>
          <p:spPr>
            <a:xfrm>
              <a:off x="4189" y="66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1" name="pt5910"/>
            <p:cNvSpPr/>
            <p:nvPr/>
          </p:nvSpPr>
          <p:spPr>
            <a:xfrm>
              <a:off x="9207" y="39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2" name="pt5911"/>
            <p:cNvSpPr/>
            <p:nvPr/>
          </p:nvSpPr>
          <p:spPr>
            <a:xfrm>
              <a:off x="3057" y="34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3" name="pt5912"/>
            <p:cNvSpPr/>
            <p:nvPr/>
          </p:nvSpPr>
          <p:spPr>
            <a:xfrm>
              <a:off x="4103" y="63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4" name="pt5913"/>
            <p:cNvSpPr/>
            <p:nvPr/>
          </p:nvSpPr>
          <p:spPr>
            <a:xfrm>
              <a:off x="5146" y="33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5" name="pt5914"/>
            <p:cNvSpPr/>
            <p:nvPr/>
          </p:nvSpPr>
          <p:spPr>
            <a:xfrm>
              <a:off x="3406" y="23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6" name="pt5915"/>
            <p:cNvSpPr/>
            <p:nvPr/>
          </p:nvSpPr>
          <p:spPr>
            <a:xfrm>
              <a:off x="5149" y="32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7" name="pt5916"/>
            <p:cNvSpPr/>
            <p:nvPr/>
          </p:nvSpPr>
          <p:spPr>
            <a:xfrm>
              <a:off x="4229" y="35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8" name="pt5917"/>
            <p:cNvSpPr/>
            <p:nvPr/>
          </p:nvSpPr>
          <p:spPr>
            <a:xfrm>
              <a:off x="3885" y="30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9" name="pt5918"/>
            <p:cNvSpPr/>
            <p:nvPr/>
          </p:nvSpPr>
          <p:spPr>
            <a:xfrm>
              <a:off x="9197" y="36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0" name="pt5919"/>
            <p:cNvSpPr/>
            <p:nvPr/>
          </p:nvSpPr>
          <p:spPr>
            <a:xfrm>
              <a:off x="9078" y="35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1" name="pt5920"/>
            <p:cNvSpPr/>
            <p:nvPr/>
          </p:nvSpPr>
          <p:spPr>
            <a:xfrm>
              <a:off x="6629" y="34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2" name="pt5921"/>
            <p:cNvSpPr/>
            <p:nvPr/>
          </p:nvSpPr>
          <p:spPr>
            <a:xfrm>
              <a:off x="6047" y="31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3" name="pt5922"/>
            <p:cNvSpPr/>
            <p:nvPr/>
          </p:nvSpPr>
          <p:spPr>
            <a:xfrm>
              <a:off x="4016" y="49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4" name="pt5923"/>
            <p:cNvSpPr/>
            <p:nvPr/>
          </p:nvSpPr>
          <p:spPr>
            <a:xfrm>
              <a:off x="3175" y="36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5" name="pt5924"/>
            <p:cNvSpPr/>
            <p:nvPr/>
          </p:nvSpPr>
          <p:spPr>
            <a:xfrm>
              <a:off x="3202" y="21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6" name="pt5925"/>
            <p:cNvSpPr/>
            <p:nvPr/>
          </p:nvSpPr>
          <p:spPr>
            <a:xfrm>
              <a:off x="3092" y="34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7" name="pt5926"/>
            <p:cNvSpPr/>
            <p:nvPr/>
          </p:nvSpPr>
          <p:spPr>
            <a:xfrm>
              <a:off x="7394" y="36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8" name="pt5927"/>
            <p:cNvSpPr/>
            <p:nvPr/>
          </p:nvSpPr>
          <p:spPr>
            <a:xfrm>
              <a:off x="3140" y="37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9" name="pt5928"/>
            <p:cNvSpPr/>
            <p:nvPr/>
          </p:nvSpPr>
          <p:spPr>
            <a:xfrm>
              <a:off x="3945" y="42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0" name="pt5929"/>
            <p:cNvSpPr/>
            <p:nvPr/>
          </p:nvSpPr>
          <p:spPr>
            <a:xfrm>
              <a:off x="6608" y="33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1" name="pt5930"/>
            <p:cNvSpPr/>
            <p:nvPr/>
          </p:nvSpPr>
          <p:spPr>
            <a:xfrm>
              <a:off x="3269" y="23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2" name="pt5931"/>
            <p:cNvSpPr/>
            <p:nvPr/>
          </p:nvSpPr>
          <p:spPr>
            <a:xfrm>
              <a:off x="9036" y="36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3" name="pt5932"/>
            <p:cNvSpPr/>
            <p:nvPr/>
          </p:nvSpPr>
          <p:spPr>
            <a:xfrm>
              <a:off x="2966" y="35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4" name="pt5933"/>
            <p:cNvSpPr/>
            <p:nvPr/>
          </p:nvSpPr>
          <p:spPr>
            <a:xfrm>
              <a:off x="4928" y="32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5" name="pt5934"/>
            <p:cNvSpPr/>
            <p:nvPr/>
          </p:nvSpPr>
          <p:spPr>
            <a:xfrm>
              <a:off x="9151" y="38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6" name="pt5935"/>
            <p:cNvSpPr/>
            <p:nvPr/>
          </p:nvSpPr>
          <p:spPr>
            <a:xfrm>
              <a:off x="4010" y="51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7" name="pt5936"/>
            <p:cNvSpPr/>
            <p:nvPr/>
          </p:nvSpPr>
          <p:spPr>
            <a:xfrm>
              <a:off x="9298" y="36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8" name="pt5937"/>
            <p:cNvSpPr/>
            <p:nvPr/>
          </p:nvSpPr>
          <p:spPr>
            <a:xfrm>
              <a:off x="4340" y="35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9" name="pt5938"/>
            <p:cNvSpPr/>
            <p:nvPr/>
          </p:nvSpPr>
          <p:spPr>
            <a:xfrm>
              <a:off x="3171" y="37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0" name="pt5939"/>
            <p:cNvSpPr/>
            <p:nvPr/>
          </p:nvSpPr>
          <p:spPr>
            <a:xfrm>
              <a:off x="3152" y="35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1" name="pt5940"/>
            <p:cNvSpPr/>
            <p:nvPr/>
          </p:nvSpPr>
          <p:spPr>
            <a:xfrm>
              <a:off x="4421" y="35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2" name="pt5941"/>
            <p:cNvSpPr/>
            <p:nvPr/>
          </p:nvSpPr>
          <p:spPr>
            <a:xfrm>
              <a:off x="3932" y="49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3" name="pt5942"/>
            <p:cNvSpPr/>
            <p:nvPr/>
          </p:nvSpPr>
          <p:spPr>
            <a:xfrm>
              <a:off x="2940" y="33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4" name="pt5943"/>
            <p:cNvSpPr/>
            <p:nvPr/>
          </p:nvSpPr>
          <p:spPr>
            <a:xfrm>
              <a:off x="3381" y="22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5" name="pt5944"/>
            <p:cNvSpPr/>
            <p:nvPr/>
          </p:nvSpPr>
          <p:spPr>
            <a:xfrm>
              <a:off x="3235" y="22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6" name="pt5945"/>
            <p:cNvSpPr/>
            <p:nvPr/>
          </p:nvSpPr>
          <p:spPr>
            <a:xfrm>
              <a:off x="4231" y="34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7" name="pt5946"/>
            <p:cNvSpPr/>
            <p:nvPr/>
          </p:nvSpPr>
          <p:spPr>
            <a:xfrm>
              <a:off x="4251" y="34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8" name="pt5947"/>
            <p:cNvSpPr/>
            <p:nvPr/>
          </p:nvSpPr>
          <p:spPr>
            <a:xfrm>
              <a:off x="5046" y="31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9" name="pt5948"/>
            <p:cNvSpPr/>
            <p:nvPr/>
          </p:nvSpPr>
          <p:spPr>
            <a:xfrm>
              <a:off x="4217" y="35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0" name="pt5949"/>
            <p:cNvSpPr/>
            <p:nvPr/>
          </p:nvSpPr>
          <p:spPr>
            <a:xfrm>
              <a:off x="3978" y="41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1" name="pt5950"/>
            <p:cNvSpPr/>
            <p:nvPr/>
          </p:nvSpPr>
          <p:spPr>
            <a:xfrm>
              <a:off x="9009" y="36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2" name="pt5951"/>
            <p:cNvSpPr/>
            <p:nvPr/>
          </p:nvSpPr>
          <p:spPr>
            <a:xfrm>
              <a:off x="3074" y="37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3" name="pt5952"/>
            <p:cNvSpPr/>
            <p:nvPr/>
          </p:nvSpPr>
          <p:spPr>
            <a:xfrm>
              <a:off x="3918" y="46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4" name="pt5953"/>
            <p:cNvSpPr/>
            <p:nvPr/>
          </p:nvSpPr>
          <p:spPr>
            <a:xfrm>
              <a:off x="3681" y="26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5" name="pt5954"/>
            <p:cNvSpPr/>
            <p:nvPr/>
          </p:nvSpPr>
          <p:spPr>
            <a:xfrm>
              <a:off x="7496" y="36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6" name="pt5955"/>
            <p:cNvSpPr/>
            <p:nvPr/>
          </p:nvSpPr>
          <p:spPr>
            <a:xfrm>
              <a:off x="3258" y="22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7" name="pt5956"/>
            <p:cNvSpPr/>
            <p:nvPr/>
          </p:nvSpPr>
          <p:spPr>
            <a:xfrm>
              <a:off x="3882" y="30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8" name="pt5957"/>
            <p:cNvSpPr/>
            <p:nvPr/>
          </p:nvSpPr>
          <p:spPr>
            <a:xfrm>
              <a:off x="3509" y="35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9" name="pt5958"/>
            <p:cNvSpPr/>
            <p:nvPr/>
          </p:nvSpPr>
          <p:spPr>
            <a:xfrm>
              <a:off x="9316" y="36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0" name="pt5959"/>
            <p:cNvSpPr/>
            <p:nvPr/>
          </p:nvSpPr>
          <p:spPr>
            <a:xfrm>
              <a:off x="4694" y="33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1" name="pt5960"/>
            <p:cNvSpPr/>
            <p:nvPr/>
          </p:nvSpPr>
          <p:spPr>
            <a:xfrm>
              <a:off x="9111" y="38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2" name="pt5961"/>
            <p:cNvSpPr/>
            <p:nvPr/>
          </p:nvSpPr>
          <p:spPr>
            <a:xfrm>
              <a:off x="6731" y="33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3" name="pt5962"/>
            <p:cNvSpPr/>
            <p:nvPr/>
          </p:nvSpPr>
          <p:spPr>
            <a:xfrm>
              <a:off x="3161" y="34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4" name="pt5963"/>
            <p:cNvSpPr/>
            <p:nvPr/>
          </p:nvSpPr>
          <p:spPr>
            <a:xfrm>
              <a:off x="4698" y="35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5" name="pt5964"/>
            <p:cNvSpPr/>
            <p:nvPr/>
          </p:nvSpPr>
          <p:spPr>
            <a:xfrm>
              <a:off x="5041" y="32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6" name="pt5965"/>
            <p:cNvSpPr/>
            <p:nvPr/>
          </p:nvSpPr>
          <p:spPr>
            <a:xfrm>
              <a:off x="4795" y="34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7" name="pt5966"/>
            <p:cNvSpPr/>
            <p:nvPr/>
          </p:nvSpPr>
          <p:spPr>
            <a:xfrm>
              <a:off x="3141" y="34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8" name="pt5967"/>
            <p:cNvSpPr/>
            <p:nvPr/>
          </p:nvSpPr>
          <p:spPr>
            <a:xfrm>
              <a:off x="3156" y="35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9" name="pt5968"/>
            <p:cNvSpPr/>
            <p:nvPr/>
          </p:nvSpPr>
          <p:spPr>
            <a:xfrm>
              <a:off x="3183" y="35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0" name="pt5969"/>
            <p:cNvSpPr/>
            <p:nvPr/>
          </p:nvSpPr>
          <p:spPr>
            <a:xfrm>
              <a:off x="3116" y="35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1" name="pt5970"/>
            <p:cNvSpPr/>
            <p:nvPr/>
          </p:nvSpPr>
          <p:spPr>
            <a:xfrm>
              <a:off x="5300" y="34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2" name="pt5971"/>
            <p:cNvSpPr/>
            <p:nvPr/>
          </p:nvSpPr>
          <p:spPr>
            <a:xfrm>
              <a:off x="3013" y="34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3" name="pt5972"/>
            <p:cNvSpPr/>
            <p:nvPr/>
          </p:nvSpPr>
          <p:spPr>
            <a:xfrm>
              <a:off x="3924" y="43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4" name="pt5973"/>
            <p:cNvSpPr/>
            <p:nvPr/>
          </p:nvSpPr>
          <p:spPr>
            <a:xfrm>
              <a:off x="3982" y="39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5" name="pt5974"/>
            <p:cNvSpPr/>
            <p:nvPr/>
          </p:nvSpPr>
          <p:spPr>
            <a:xfrm>
              <a:off x="6486" y="33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6" name="pt5975"/>
            <p:cNvSpPr/>
            <p:nvPr/>
          </p:nvSpPr>
          <p:spPr>
            <a:xfrm>
              <a:off x="3934" y="69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7" name="pt5976"/>
            <p:cNvSpPr/>
            <p:nvPr/>
          </p:nvSpPr>
          <p:spPr>
            <a:xfrm>
              <a:off x="9182" y="35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8" name="pt5977"/>
            <p:cNvSpPr/>
            <p:nvPr/>
          </p:nvSpPr>
          <p:spPr>
            <a:xfrm>
              <a:off x="9329" y="35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9" name="pt5978"/>
            <p:cNvSpPr/>
            <p:nvPr/>
          </p:nvSpPr>
          <p:spPr>
            <a:xfrm>
              <a:off x="3963" y="44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0" name="pt5979"/>
            <p:cNvSpPr/>
            <p:nvPr/>
          </p:nvSpPr>
          <p:spPr>
            <a:xfrm>
              <a:off x="5872" y="32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1" name="pt5980"/>
            <p:cNvSpPr/>
            <p:nvPr/>
          </p:nvSpPr>
          <p:spPr>
            <a:xfrm>
              <a:off x="3108" y="34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2" name="pt5981"/>
            <p:cNvSpPr/>
            <p:nvPr/>
          </p:nvSpPr>
          <p:spPr>
            <a:xfrm>
              <a:off x="3286" y="23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3" name="pt5982"/>
            <p:cNvSpPr/>
            <p:nvPr/>
          </p:nvSpPr>
          <p:spPr>
            <a:xfrm>
              <a:off x="4692" y="36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4" name="pt5983"/>
            <p:cNvSpPr/>
            <p:nvPr/>
          </p:nvSpPr>
          <p:spPr>
            <a:xfrm>
              <a:off x="4340" y="34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5" name="pt5984"/>
            <p:cNvSpPr/>
            <p:nvPr/>
          </p:nvSpPr>
          <p:spPr>
            <a:xfrm>
              <a:off x="4023" y="42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6" name="pt5985"/>
            <p:cNvSpPr/>
            <p:nvPr/>
          </p:nvSpPr>
          <p:spPr>
            <a:xfrm>
              <a:off x="4687" y="35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7" name="pt5986"/>
            <p:cNvSpPr/>
            <p:nvPr/>
          </p:nvSpPr>
          <p:spPr>
            <a:xfrm>
              <a:off x="3369" y="35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8" name="pt5987"/>
            <p:cNvSpPr/>
            <p:nvPr/>
          </p:nvSpPr>
          <p:spPr>
            <a:xfrm>
              <a:off x="3982" y="43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9" name="pt5988"/>
            <p:cNvSpPr/>
            <p:nvPr/>
          </p:nvSpPr>
          <p:spPr>
            <a:xfrm>
              <a:off x="3053" y="34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0" name="pt5989"/>
            <p:cNvSpPr/>
            <p:nvPr/>
          </p:nvSpPr>
          <p:spPr>
            <a:xfrm>
              <a:off x="3990" y="33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1" name="pt5990"/>
            <p:cNvSpPr/>
            <p:nvPr/>
          </p:nvSpPr>
          <p:spPr>
            <a:xfrm>
              <a:off x="3120" y="35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2" name="pt5991"/>
            <p:cNvSpPr/>
            <p:nvPr/>
          </p:nvSpPr>
          <p:spPr>
            <a:xfrm>
              <a:off x="4401" y="35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3" name="pt5992"/>
            <p:cNvSpPr/>
            <p:nvPr/>
          </p:nvSpPr>
          <p:spPr>
            <a:xfrm>
              <a:off x="3403" y="22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4" name="pt5993"/>
            <p:cNvSpPr/>
            <p:nvPr/>
          </p:nvSpPr>
          <p:spPr>
            <a:xfrm>
              <a:off x="4182" y="64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5" name="pt5994"/>
            <p:cNvSpPr/>
            <p:nvPr/>
          </p:nvSpPr>
          <p:spPr>
            <a:xfrm>
              <a:off x="3123" y="34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6" name="pt5995"/>
            <p:cNvSpPr/>
            <p:nvPr/>
          </p:nvSpPr>
          <p:spPr>
            <a:xfrm>
              <a:off x="3912" y="45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7" name="pt5996"/>
            <p:cNvSpPr/>
            <p:nvPr/>
          </p:nvSpPr>
          <p:spPr>
            <a:xfrm>
              <a:off x="9134" y="35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8" name="pt5997"/>
            <p:cNvSpPr/>
            <p:nvPr/>
          </p:nvSpPr>
          <p:spPr>
            <a:xfrm>
              <a:off x="3796" y="24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9" name="pt5998"/>
            <p:cNvSpPr/>
            <p:nvPr/>
          </p:nvSpPr>
          <p:spPr>
            <a:xfrm>
              <a:off x="3280" y="34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0" name="pt5999"/>
            <p:cNvSpPr/>
            <p:nvPr/>
          </p:nvSpPr>
          <p:spPr>
            <a:xfrm>
              <a:off x="3969" y="42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1" name="pt6000"/>
            <p:cNvSpPr/>
            <p:nvPr/>
          </p:nvSpPr>
          <p:spPr>
            <a:xfrm>
              <a:off x="3910" y="49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2" name="pt6001"/>
            <p:cNvSpPr/>
            <p:nvPr/>
          </p:nvSpPr>
          <p:spPr>
            <a:xfrm>
              <a:off x="3900" y="43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3" name="pt6002"/>
            <p:cNvSpPr/>
            <p:nvPr/>
          </p:nvSpPr>
          <p:spPr>
            <a:xfrm>
              <a:off x="9077" y="38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4" name="pt6003"/>
            <p:cNvSpPr/>
            <p:nvPr/>
          </p:nvSpPr>
          <p:spPr>
            <a:xfrm>
              <a:off x="4012" y="51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5" name="pt6004"/>
            <p:cNvSpPr/>
            <p:nvPr/>
          </p:nvSpPr>
          <p:spPr>
            <a:xfrm>
              <a:off x="4414" y="36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6" name="pt6005"/>
            <p:cNvSpPr/>
            <p:nvPr/>
          </p:nvSpPr>
          <p:spPr>
            <a:xfrm>
              <a:off x="3160" y="37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7" name="pt6006"/>
            <p:cNvSpPr/>
            <p:nvPr/>
          </p:nvSpPr>
          <p:spPr>
            <a:xfrm>
              <a:off x="3107" y="34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8" name="pt6007"/>
            <p:cNvSpPr/>
            <p:nvPr/>
          </p:nvSpPr>
          <p:spPr>
            <a:xfrm>
              <a:off x="8898" y="38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9" name="pt6008"/>
            <p:cNvSpPr/>
            <p:nvPr/>
          </p:nvSpPr>
          <p:spPr>
            <a:xfrm>
              <a:off x="3916" y="56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0" name="pt6009"/>
            <p:cNvSpPr/>
            <p:nvPr/>
          </p:nvSpPr>
          <p:spPr>
            <a:xfrm>
              <a:off x="3142" y="36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1" name="pt6010"/>
            <p:cNvSpPr/>
            <p:nvPr/>
          </p:nvSpPr>
          <p:spPr>
            <a:xfrm>
              <a:off x="2952" y="35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2" name="pt6011"/>
            <p:cNvSpPr/>
            <p:nvPr/>
          </p:nvSpPr>
          <p:spPr>
            <a:xfrm>
              <a:off x="3057" y="38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3" name="pt6012"/>
            <p:cNvSpPr/>
            <p:nvPr/>
          </p:nvSpPr>
          <p:spPr>
            <a:xfrm>
              <a:off x="3447" y="35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4" name="pt6013"/>
            <p:cNvSpPr/>
            <p:nvPr/>
          </p:nvSpPr>
          <p:spPr>
            <a:xfrm>
              <a:off x="3275" y="23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5" name="pt6014"/>
            <p:cNvSpPr/>
            <p:nvPr/>
          </p:nvSpPr>
          <p:spPr>
            <a:xfrm>
              <a:off x="3973" y="44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6" name="pt6015"/>
            <p:cNvSpPr/>
            <p:nvPr/>
          </p:nvSpPr>
          <p:spPr>
            <a:xfrm>
              <a:off x="3107" y="37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7" name="pt6016"/>
            <p:cNvSpPr/>
            <p:nvPr/>
          </p:nvSpPr>
          <p:spPr>
            <a:xfrm>
              <a:off x="3142" y="34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8" name="pt6017"/>
            <p:cNvSpPr/>
            <p:nvPr/>
          </p:nvSpPr>
          <p:spPr>
            <a:xfrm>
              <a:off x="6788" y="31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9" name="pt6018"/>
            <p:cNvSpPr/>
            <p:nvPr/>
          </p:nvSpPr>
          <p:spPr>
            <a:xfrm>
              <a:off x="9186" y="39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0" name="pt6019"/>
            <p:cNvSpPr/>
            <p:nvPr/>
          </p:nvSpPr>
          <p:spPr>
            <a:xfrm>
              <a:off x="5188" y="31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1" name="pt6020"/>
            <p:cNvSpPr/>
            <p:nvPr/>
          </p:nvSpPr>
          <p:spPr>
            <a:xfrm>
              <a:off x="4679" y="36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2" name="pt6021"/>
            <p:cNvSpPr/>
            <p:nvPr/>
          </p:nvSpPr>
          <p:spPr>
            <a:xfrm>
              <a:off x="9349" y="36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3" name="pt6022"/>
            <p:cNvSpPr/>
            <p:nvPr/>
          </p:nvSpPr>
          <p:spPr>
            <a:xfrm>
              <a:off x="5135" y="31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4" name="pt6023"/>
            <p:cNvSpPr/>
            <p:nvPr/>
          </p:nvSpPr>
          <p:spPr>
            <a:xfrm>
              <a:off x="4943" y="33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5" name="pt6024"/>
            <p:cNvSpPr/>
            <p:nvPr/>
          </p:nvSpPr>
          <p:spPr>
            <a:xfrm>
              <a:off x="4425" y="35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6" name="pt6025"/>
            <p:cNvSpPr/>
            <p:nvPr/>
          </p:nvSpPr>
          <p:spPr>
            <a:xfrm>
              <a:off x="3172" y="35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7" name="pt6026"/>
            <p:cNvSpPr/>
            <p:nvPr/>
          </p:nvSpPr>
          <p:spPr>
            <a:xfrm>
              <a:off x="4715" y="34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8" name="pt6027"/>
            <p:cNvSpPr/>
            <p:nvPr/>
          </p:nvSpPr>
          <p:spPr>
            <a:xfrm>
              <a:off x="3865" y="27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9" name="pt6028"/>
            <p:cNvSpPr/>
            <p:nvPr/>
          </p:nvSpPr>
          <p:spPr>
            <a:xfrm>
              <a:off x="3151" y="34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0" name="pt6029"/>
            <p:cNvSpPr/>
            <p:nvPr/>
          </p:nvSpPr>
          <p:spPr>
            <a:xfrm>
              <a:off x="3843" y="28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1" name="pt6030"/>
            <p:cNvSpPr/>
            <p:nvPr/>
          </p:nvSpPr>
          <p:spPr>
            <a:xfrm>
              <a:off x="9060" y="35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2" name="pt6031"/>
            <p:cNvSpPr/>
            <p:nvPr/>
          </p:nvSpPr>
          <p:spPr>
            <a:xfrm>
              <a:off x="3930" y="41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3" name="pt6032"/>
            <p:cNvSpPr/>
            <p:nvPr/>
          </p:nvSpPr>
          <p:spPr>
            <a:xfrm>
              <a:off x="9142" y="36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4" name="pt6033"/>
            <p:cNvSpPr/>
            <p:nvPr/>
          </p:nvSpPr>
          <p:spPr>
            <a:xfrm>
              <a:off x="3129" y="35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5" name="pt6034"/>
            <p:cNvSpPr/>
            <p:nvPr/>
          </p:nvSpPr>
          <p:spPr>
            <a:xfrm>
              <a:off x="3919" y="61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6" name="pt6035"/>
            <p:cNvSpPr/>
            <p:nvPr/>
          </p:nvSpPr>
          <p:spPr>
            <a:xfrm>
              <a:off x="3185" y="35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7" name="pt6036"/>
            <p:cNvSpPr/>
            <p:nvPr/>
          </p:nvSpPr>
          <p:spPr>
            <a:xfrm>
              <a:off x="3520" y="34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8" name="pt6037"/>
            <p:cNvSpPr/>
            <p:nvPr/>
          </p:nvSpPr>
          <p:spPr>
            <a:xfrm>
              <a:off x="4396" y="36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9" name="pt6038"/>
            <p:cNvSpPr/>
            <p:nvPr/>
          </p:nvSpPr>
          <p:spPr>
            <a:xfrm>
              <a:off x="3130" y="34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0" name="pt6039"/>
            <p:cNvSpPr/>
            <p:nvPr/>
          </p:nvSpPr>
          <p:spPr>
            <a:xfrm>
              <a:off x="6633" y="33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1" name="pt6040"/>
            <p:cNvSpPr/>
            <p:nvPr/>
          </p:nvSpPr>
          <p:spPr>
            <a:xfrm>
              <a:off x="3921" y="41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2" name="pt6041"/>
            <p:cNvSpPr/>
            <p:nvPr/>
          </p:nvSpPr>
          <p:spPr>
            <a:xfrm>
              <a:off x="8366" y="35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3" name="pt6042"/>
            <p:cNvSpPr/>
            <p:nvPr/>
          </p:nvSpPr>
          <p:spPr>
            <a:xfrm>
              <a:off x="9217" y="38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4" name="pt6043"/>
            <p:cNvSpPr/>
            <p:nvPr/>
          </p:nvSpPr>
          <p:spPr>
            <a:xfrm>
              <a:off x="9123" y="36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5" name="pt6044"/>
            <p:cNvSpPr/>
            <p:nvPr/>
          </p:nvSpPr>
          <p:spPr>
            <a:xfrm>
              <a:off x="8970" y="38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6" name="pt6045"/>
            <p:cNvSpPr/>
            <p:nvPr/>
          </p:nvSpPr>
          <p:spPr>
            <a:xfrm>
              <a:off x="4942" y="34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7" name="pt6046"/>
            <p:cNvSpPr/>
            <p:nvPr/>
          </p:nvSpPr>
          <p:spPr>
            <a:xfrm>
              <a:off x="3141" y="37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8" name="pt6047"/>
            <p:cNvSpPr/>
            <p:nvPr/>
          </p:nvSpPr>
          <p:spPr>
            <a:xfrm>
              <a:off x="3066" y="35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9" name="pt6048"/>
            <p:cNvSpPr/>
            <p:nvPr/>
          </p:nvSpPr>
          <p:spPr>
            <a:xfrm>
              <a:off x="6531" y="35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0" name="pt6049"/>
            <p:cNvSpPr/>
            <p:nvPr/>
          </p:nvSpPr>
          <p:spPr>
            <a:xfrm>
              <a:off x="4935" y="34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1" name="pt6050"/>
            <p:cNvSpPr/>
            <p:nvPr/>
          </p:nvSpPr>
          <p:spPr>
            <a:xfrm>
              <a:off x="3322" y="23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2" name="pt6051"/>
            <p:cNvSpPr/>
            <p:nvPr/>
          </p:nvSpPr>
          <p:spPr>
            <a:xfrm>
              <a:off x="8994" y="37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3" name="pt6052"/>
            <p:cNvSpPr/>
            <p:nvPr/>
          </p:nvSpPr>
          <p:spPr>
            <a:xfrm>
              <a:off x="3183" y="33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4" name="pt6053"/>
            <p:cNvSpPr/>
            <p:nvPr/>
          </p:nvSpPr>
          <p:spPr>
            <a:xfrm>
              <a:off x="3842" y="29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5" name="pt6054"/>
            <p:cNvSpPr/>
            <p:nvPr/>
          </p:nvSpPr>
          <p:spPr>
            <a:xfrm>
              <a:off x="3570" y="35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6" name="pt6055"/>
            <p:cNvSpPr/>
            <p:nvPr/>
          </p:nvSpPr>
          <p:spPr>
            <a:xfrm>
              <a:off x="5037" y="31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7" name="pt6056"/>
            <p:cNvSpPr/>
            <p:nvPr/>
          </p:nvSpPr>
          <p:spPr>
            <a:xfrm>
              <a:off x="5618" y="31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8" name="pt6057"/>
            <p:cNvSpPr/>
            <p:nvPr/>
          </p:nvSpPr>
          <p:spPr>
            <a:xfrm>
              <a:off x="6497" y="35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9" name="pt6058"/>
            <p:cNvSpPr/>
            <p:nvPr/>
          </p:nvSpPr>
          <p:spPr>
            <a:xfrm>
              <a:off x="3002" y="34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0" name="pt6059"/>
            <p:cNvSpPr/>
            <p:nvPr/>
          </p:nvSpPr>
          <p:spPr>
            <a:xfrm>
              <a:off x="5046" y="34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1" name="pt6060"/>
            <p:cNvSpPr/>
            <p:nvPr/>
          </p:nvSpPr>
          <p:spPr>
            <a:xfrm>
              <a:off x="3261" y="22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2" name="pt6061"/>
            <p:cNvSpPr/>
            <p:nvPr/>
          </p:nvSpPr>
          <p:spPr>
            <a:xfrm>
              <a:off x="3127" y="35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3" name="pt6062"/>
            <p:cNvSpPr/>
            <p:nvPr/>
          </p:nvSpPr>
          <p:spPr>
            <a:xfrm>
              <a:off x="3880" y="51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4" name="pt6063"/>
            <p:cNvSpPr/>
            <p:nvPr/>
          </p:nvSpPr>
          <p:spPr>
            <a:xfrm>
              <a:off x="8402" y="35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5" name="pt6064"/>
            <p:cNvSpPr/>
            <p:nvPr/>
          </p:nvSpPr>
          <p:spPr>
            <a:xfrm>
              <a:off x="3403" y="22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6" name="pt6065"/>
            <p:cNvSpPr/>
            <p:nvPr/>
          </p:nvSpPr>
          <p:spPr>
            <a:xfrm>
              <a:off x="3087" y="35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7" name="pt6066"/>
            <p:cNvSpPr/>
            <p:nvPr/>
          </p:nvSpPr>
          <p:spPr>
            <a:xfrm>
              <a:off x="4159" y="65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8" name="pt6067"/>
            <p:cNvSpPr/>
            <p:nvPr/>
          </p:nvSpPr>
          <p:spPr>
            <a:xfrm>
              <a:off x="9219" y="37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9" name="pt6068"/>
            <p:cNvSpPr/>
            <p:nvPr/>
          </p:nvSpPr>
          <p:spPr>
            <a:xfrm>
              <a:off x="9017" y="40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0" name="pt6069"/>
            <p:cNvSpPr/>
            <p:nvPr/>
          </p:nvSpPr>
          <p:spPr>
            <a:xfrm>
              <a:off x="3447" y="35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1" name="pt6070"/>
            <p:cNvSpPr/>
            <p:nvPr/>
          </p:nvSpPr>
          <p:spPr>
            <a:xfrm>
              <a:off x="4207" y="34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2" name="pt6071"/>
            <p:cNvSpPr/>
            <p:nvPr/>
          </p:nvSpPr>
          <p:spPr>
            <a:xfrm>
              <a:off x="3364" y="23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3" name="pt6072"/>
            <p:cNvSpPr/>
            <p:nvPr/>
          </p:nvSpPr>
          <p:spPr>
            <a:xfrm>
              <a:off x="9034" y="36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4" name="pt6073"/>
            <p:cNvSpPr/>
            <p:nvPr/>
          </p:nvSpPr>
          <p:spPr>
            <a:xfrm>
              <a:off x="9323" y="38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5" name="pt6074"/>
            <p:cNvSpPr/>
            <p:nvPr/>
          </p:nvSpPr>
          <p:spPr>
            <a:xfrm>
              <a:off x="3345" y="36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6" name="pt6075"/>
            <p:cNvSpPr/>
            <p:nvPr/>
          </p:nvSpPr>
          <p:spPr>
            <a:xfrm>
              <a:off x="2964" y="33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7" name="pt6076"/>
            <p:cNvSpPr/>
            <p:nvPr/>
          </p:nvSpPr>
          <p:spPr>
            <a:xfrm>
              <a:off x="9286" y="38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8" name="pt6077"/>
            <p:cNvSpPr/>
            <p:nvPr/>
          </p:nvSpPr>
          <p:spPr>
            <a:xfrm>
              <a:off x="3151" y="32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9" name="pt6078"/>
            <p:cNvSpPr/>
            <p:nvPr/>
          </p:nvSpPr>
          <p:spPr>
            <a:xfrm>
              <a:off x="9243" y="39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0" name="pt6079"/>
            <p:cNvSpPr/>
            <p:nvPr/>
          </p:nvSpPr>
          <p:spPr>
            <a:xfrm>
              <a:off x="4587" y="35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1" name="pt6080"/>
            <p:cNvSpPr/>
            <p:nvPr/>
          </p:nvSpPr>
          <p:spPr>
            <a:xfrm>
              <a:off x="9188" y="38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2" name="pt6081"/>
            <p:cNvSpPr/>
            <p:nvPr/>
          </p:nvSpPr>
          <p:spPr>
            <a:xfrm>
              <a:off x="5147" y="32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3" name="pt6082"/>
            <p:cNvSpPr/>
            <p:nvPr/>
          </p:nvSpPr>
          <p:spPr>
            <a:xfrm>
              <a:off x="3813" y="29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4" name="pt6083"/>
            <p:cNvSpPr/>
            <p:nvPr/>
          </p:nvSpPr>
          <p:spPr>
            <a:xfrm>
              <a:off x="8914" y="37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5" name="pt6084"/>
            <p:cNvSpPr/>
            <p:nvPr/>
          </p:nvSpPr>
          <p:spPr>
            <a:xfrm>
              <a:off x="3293" y="23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6" name="pt6085"/>
            <p:cNvSpPr/>
            <p:nvPr/>
          </p:nvSpPr>
          <p:spPr>
            <a:xfrm>
              <a:off x="3407" y="22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7" name="pt6086"/>
            <p:cNvSpPr/>
            <p:nvPr/>
          </p:nvSpPr>
          <p:spPr>
            <a:xfrm>
              <a:off x="4306" y="35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8" name="pt6087"/>
            <p:cNvSpPr/>
            <p:nvPr/>
          </p:nvSpPr>
          <p:spPr>
            <a:xfrm>
              <a:off x="3400" y="22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9" name="pt6088"/>
            <p:cNvSpPr/>
            <p:nvPr/>
          </p:nvSpPr>
          <p:spPr>
            <a:xfrm>
              <a:off x="4027" y="47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0" name="pt6089"/>
            <p:cNvSpPr/>
            <p:nvPr/>
          </p:nvSpPr>
          <p:spPr>
            <a:xfrm>
              <a:off x="4779" y="33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1" name="pt6090"/>
            <p:cNvSpPr/>
            <p:nvPr/>
          </p:nvSpPr>
          <p:spPr>
            <a:xfrm>
              <a:off x="3133" y="35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2" name="pt6091"/>
            <p:cNvSpPr/>
            <p:nvPr/>
          </p:nvSpPr>
          <p:spPr>
            <a:xfrm>
              <a:off x="7310" y="370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3" name="pt6092"/>
            <p:cNvSpPr/>
            <p:nvPr/>
          </p:nvSpPr>
          <p:spPr>
            <a:xfrm>
              <a:off x="5288" y="30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4" name="pt6093"/>
            <p:cNvSpPr/>
            <p:nvPr/>
          </p:nvSpPr>
          <p:spPr>
            <a:xfrm>
              <a:off x="3130" y="35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5" name="pt6094"/>
            <p:cNvSpPr/>
            <p:nvPr/>
          </p:nvSpPr>
          <p:spPr>
            <a:xfrm>
              <a:off x="7312" y="36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6" name="pt6095"/>
            <p:cNvSpPr/>
            <p:nvPr/>
          </p:nvSpPr>
          <p:spPr>
            <a:xfrm>
              <a:off x="3150" y="36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7" name="pt6096"/>
            <p:cNvSpPr/>
            <p:nvPr/>
          </p:nvSpPr>
          <p:spPr>
            <a:xfrm>
              <a:off x="4680" y="34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8" name="pt6097"/>
            <p:cNvSpPr/>
            <p:nvPr/>
          </p:nvSpPr>
          <p:spPr>
            <a:xfrm>
              <a:off x="3686" y="26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9" name="pt6098"/>
            <p:cNvSpPr/>
            <p:nvPr/>
          </p:nvSpPr>
          <p:spPr>
            <a:xfrm>
              <a:off x="8994" y="37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0" name="pt6099"/>
            <p:cNvSpPr/>
            <p:nvPr/>
          </p:nvSpPr>
          <p:spPr>
            <a:xfrm>
              <a:off x="3876" y="29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1" name="pt6100"/>
            <p:cNvSpPr/>
            <p:nvPr/>
          </p:nvSpPr>
          <p:spPr>
            <a:xfrm>
              <a:off x="4236" y="34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2" name="pt6101"/>
            <p:cNvSpPr/>
            <p:nvPr/>
          </p:nvSpPr>
          <p:spPr>
            <a:xfrm>
              <a:off x="3164" y="35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3" name="pt6102"/>
            <p:cNvSpPr/>
            <p:nvPr/>
          </p:nvSpPr>
          <p:spPr>
            <a:xfrm>
              <a:off x="3654" y="77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4" name="pt6103"/>
            <p:cNvSpPr/>
            <p:nvPr/>
          </p:nvSpPr>
          <p:spPr>
            <a:xfrm>
              <a:off x="9381" y="37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5" name="pt6104"/>
            <p:cNvSpPr/>
            <p:nvPr/>
          </p:nvSpPr>
          <p:spPr>
            <a:xfrm>
              <a:off x="4432" y="34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6" name="pt6105"/>
            <p:cNvSpPr/>
            <p:nvPr/>
          </p:nvSpPr>
          <p:spPr>
            <a:xfrm>
              <a:off x="4594" y="36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7" name="pt6106"/>
            <p:cNvSpPr/>
            <p:nvPr/>
          </p:nvSpPr>
          <p:spPr>
            <a:xfrm>
              <a:off x="3191" y="35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8" name="pt6107"/>
            <p:cNvSpPr/>
            <p:nvPr/>
          </p:nvSpPr>
          <p:spPr>
            <a:xfrm>
              <a:off x="3960" y="41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9" name="pt6108"/>
            <p:cNvSpPr/>
            <p:nvPr/>
          </p:nvSpPr>
          <p:spPr>
            <a:xfrm>
              <a:off x="3565" y="25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0" name="pt6109"/>
            <p:cNvSpPr/>
            <p:nvPr/>
          </p:nvSpPr>
          <p:spPr>
            <a:xfrm>
              <a:off x="4074" y="41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1" name="pt6110"/>
            <p:cNvSpPr/>
            <p:nvPr/>
          </p:nvSpPr>
          <p:spPr>
            <a:xfrm>
              <a:off x="2976" y="34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2" name="pt6111"/>
            <p:cNvSpPr/>
            <p:nvPr/>
          </p:nvSpPr>
          <p:spPr>
            <a:xfrm>
              <a:off x="7005" y="34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3" name="pt6112"/>
            <p:cNvSpPr/>
            <p:nvPr/>
          </p:nvSpPr>
          <p:spPr>
            <a:xfrm>
              <a:off x="5136" y="34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4" name="pt6113"/>
            <p:cNvSpPr/>
            <p:nvPr/>
          </p:nvSpPr>
          <p:spPr>
            <a:xfrm>
              <a:off x="6836" y="36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5" name="pt6114"/>
            <p:cNvSpPr/>
            <p:nvPr/>
          </p:nvSpPr>
          <p:spPr>
            <a:xfrm>
              <a:off x="9387" y="37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6" name="pt6115"/>
            <p:cNvSpPr/>
            <p:nvPr/>
          </p:nvSpPr>
          <p:spPr>
            <a:xfrm>
              <a:off x="3156" y="35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7" name="pt6116"/>
            <p:cNvSpPr/>
            <p:nvPr/>
          </p:nvSpPr>
          <p:spPr>
            <a:xfrm>
              <a:off x="7092" y="35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8" name="pt6117"/>
            <p:cNvSpPr/>
            <p:nvPr/>
          </p:nvSpPr>
          <p:spPr>
            <a:xfrm>
              <a:off x="3024" y="34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9" name="pt6118"/>
            <p:cNvSpPr/>
            <p:nvPr/>
          </p:nvSpPr>
          <p:spPr>
            <a:xfrm>
              <a:off x="7222" y="35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0" name="pt6119"/>
            <p:cNvSpPr/>
            <p:nvPr/>
          </p:nvSpPr>
          <p:spPr>
            <a:xfrm>
              <a:off x="4062" y="42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1" name="pt6120"/>
            <p:cNvSpPr/>
            <p:nvPr/>
          </p:nvSpPr>
          <p:spPr>
            <a:xfrm>
              <a:off x="3410" y="34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2" name="pt6121"/>
            <p:cNvSpPr/>
            <p:nvPr/>
          </p:nvSpPr>
          <p:spPr>
            <a:xfrm>
              <a:off x="3148" y="34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3" name="pt6122"/>
            <p:cNvSpPr/>
            <p:nvPr/>
          </p:nvSpPr>
          <p:spPr>
            <a:xfrm>
              <a:off x="6563" y="36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4" name="pt6123"/>
            <p:cNvSpPr/>
            <p:nvPr/>
          </p:nvSpPr>
          <p:spPr>
            <a:xfrm>
              <a:off x="3167" y="35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5" name="pt6124"/>
            <p:cNvSpPr/>
            <p:nvPr/>
          </p:nvSpPr>
          <p:spPr>
            <a:xfrm>
              <a:off x="9108" y="38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6" name="pt6125"/>
            <p:cNvSpPr/>
            <p:nvPr/>
          </p:nvSpPr>
          <p:spPr>
            <a:xfrm>
              <a:off x="2941" y="36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7" name="pt6126"/>
            <p:cNvSpPr/>
            <p:nvPr/>
          </p:nvSpPr>
          <p:spPr>
            <a:xfrm>
              <a:off x="4386" y="70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8" name="pt6127"/>
            <p:cNvSpPr/>
            <p:nvPr/>
          </p:nvSpPr>
          <p:spPr>
            <a:xfrm>
              <a:off x="4648" y="72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9" name="pt6128"/>
            <p:cNvSpPr/>
            <p:nvPr/>
          </p:nvSpPr>
          <p:spPr>
            <a:xfrm>
              <a:off x="4303" y="70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0" name="pt6129"/>
            <p:cNvSpPr/>
            <p:nvPr/>
          </p:nvSpPr>
          <p:spPr>
            <a:xfrm>
              <a:off x="3538" y="75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pt6130"/>
            <p:cNvSpPr/>
            <p:nvPr/>
          </p:nvSpPr>
          <p:spPr>
            <a:xfrm>
              <a:off x="9189" y="44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2" name="pt6131"/>
            <p:cNvSpPr/>
            <p:nvPr/>
          </p:nvSpPr>
          <p:spPr>
            <a:xfrm>
              <a:off x="9124" y="37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3" name="pt6132"/>
            <p:cNvSpPr/>
            <p:nvPr/>
          </p:nvSpPr>
          <p:spPr>
            <a:xfrm>
              <a:off x="8311" y="39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4" name="pt6133"/>
            <p:cNvSpPr/>
            <p:nvPr/>
          </p:nvSpPr>
          <p:spPr>
            <a:xfrm>
              <a:off x="9148" y="36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5" name="pt6134"/>
            <p:cNvSpPr/>
            <p:nvPr/>
          </p:nvSpPr>
          <p:spPr>
            <a:xfrm>
              <a:off x="4283" y="69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6" name="pt6135"/>
            <p:cNvSpPr/>
            <p:nvPr/>
          </p:nvSpPr>
          <p:spPr>
            <a:xfrm>
              <a:off x="4312" y="68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7" name="pt6136"/>
            <p:cNvSpPr/>
            <p:nvPr/>
          </p:nvSpPr>
          <p:spPr>
            <a:xfrm>
              <a:off x="3849" y="77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8" name="pt6137"/>
            <p:cNvSpPr/>
            <p:nvPr/>
          </p:nvSpPr>
          <p:spPr>
            <a:xfrm>
              <a:off x="6923" y="36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9" name="pt6138"/>
            <p:cNvSpPr/>
            <p:nvPr/>
          </p:nvSpPr>
          <p:spPr>
            <a:xfrm>
              <a:off x="2945" y="39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0" name="pt6139"/>
            <p:cNvSpPr/>
            <p:nvPr/>
          </p:nvSpPr>
          <p:spPr>
            <a:xfrm>
              <a:off x="4482" y="71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1" name="pt6140"/>
            <p:cNvSpPr/>
            <p:nvPr/>
          </p:nvSpPr>
          <p:spPr>
            <a:xfrm>
              <a:off x="9292" y="38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2" name="pt6141"/>
            <p:cNvSpPr/>
            <p:nvPr/>
          </p:nvSpPr>
          <p:spPr>
            <a:xfrm>
              <a:off x="3960" y="79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3" name="pt6142"/>
            <p:cNvSpPr/>
            <p:nvPr/>
          </p:nvSpPr>
          <p:spPr>
            <a:xfrm>
              <a:off x="9024" y="42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4" name="pt6143"/>
            <p:cNvSpPr/>
            <p:nvPr/>
          </p:nvSpPr>
          <p:spPr>
            <a:xfrm>
              <a:off x="3727" y="77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5" name="pt6144"/>
            <p:cNvSpPr/>
            <p:nvPr/>
          </p:nvSpPr>
          <p:spPr>
            <a:xfrm>
              <a:off x="7946" y="38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6" name="pt6145"/>
            <p:cNvSpPr/>
            <p:nvPr/>
          </p:nvSpPr>
          <p:spPr>
            <a:xfrm>
              <a:off x="3878" y="78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7" name="pt6146"/>
            <p:cNvSpPr/>
            <p:nvPr/>
          </p:nvSpPr>
          <p:spPr>
            <a:xfrm>
              <a:off x="3832" y="68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8" name="pt6147"/>
            <p:cNvSpPr/>
            <p:nvPr/>
          </p:nvSpPr>
          <p:spPr>
            <a:xfrm>
              <a:off x="4206" y="69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9" name="pt6148"/>
            <p:cNvSpPr/>
            <p:nvPr/>
          </p:nvSpPr>
          <p:spPr>
            <a:xfrm>
              <a:off x="3860" y="75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0" name="pt6149"/>
            <p:cNvSpPr/>
            <p:nvPr/>
          </p:nvSpPr>
          <p:spPr>
            <a:xfrm>
              <a:off x="3468" y="75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1" name="pt6150"/>
            <p:cNvSpPr/>
            <p:nvPr/>
          </p:nvSpPr>
          <p:spPr>
            <a:xfrm>
              <a:off x="3725" y="75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2" name="pt6151"/>
            <p:cNvSpPr/>
            <p:nvPr/>
          </p:nvSpPr>
          <p:spPr>
            <a:xfrm>
              <a:off x="7364" y="42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3" name="pt6152"/>
            <p:cNvSpPr/>
            <p:nvPr/>
          </p:nvSpPr>
          <p:spPr>
            <a:xfrm>
              <a:off x="3439" y="75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4" name="pt6153"/>
            <p:cNvSpPr/>
            <p:nvPr/>
          </p:nvSpPr>
          <p:spPr>
            <a:xfrm>
              <a:off x="3745" y="74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5" name="pt6154"/>
            <p:cNvSpPr/>
            <p:nvPr/>
          </p:nvSpPr>
          <p:spPr>
            <a:xfrm>
              <a:off x="6400" y="36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6" name="pt6155"/>
            <p:cNvSpPr/>
            <p:nvPr/>
          </p:nvSpPr>
          <p:spPr>
            <a:xfrm>
              <a:off x="9147" y="39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7" name="pt6156"/>
            <p:cNvSpPr/>
            <p:nvPr/>
          </p:nvSpPr>
          <p:spPr>
            <a:xfrm>
              <a:off x="6952" y="37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8" name="pt6157"/>
            <p:cNvSpPr/>
            <p:nvPr/>
          </p:nvSpPr>
          <p:spPr>
            <a:xfrm>
              <a:off x="3742" y="76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9" name="pt6158"/>
            <p:cNvSpPr/>
            <p:nvPr/>
          </p:nvSpPr>
          <p:spPr>
            <a:xfrm>
              <a:off x="3677" y="76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0" name="pt6159"/>
            <p:cNvSpPr/>
            <p:nvPr/>
          </p:nvSpPr>
          <p:spPr>
            <a:xfrm>
              <a:off x="4084" y="81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1" name="pt6160"/>
            <p:cNvSpPr/>
            <p:nvPr/>
          </p:nvSpPr>
          <p:spPr>
            <a:xfrm>
              <a:off x="9429" y="39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2" name="pt6161"/>
            <p:cNvSpPr/>
            <p:nvPr/>
          </p:nvSpPr>
          <p:spPr>
            <a:xfrm>
              <a:off x="4614" y="72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3" name="pt6162"/>
            <p:cNvSpPr/>
            <p:nvPr/>
          </p:nvSpPr>
          <p:spPr>
            <a:xfrm>
              <a:off x="9017" y="38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4" name="pt6163"/>
            <p:cNvSpPr/>
            <p:nvPr/>
          </p:nvSpPr>
          <p:spPr>
            <a:xfrm>
              <a:off x="3651" y="74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5" name="pt6164"/>
            <p:cNvSpPr/>
            <p:nvPr/>
          </p:nvSpPr>
          <p:spPr>
            <a:xfrm>
              <a:off x="3744" y="77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6" name="pt6165"/>
            <p:cNvSpPr/>
            <p:nvPr/>
          </p:nvSpPr>
          <p:spPr>
            <a:xfrm>
              <a:off x="4316" y="71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7" name="pt6166"/>
            <p:cNvSpPr/>
            <p:nvPr/>
          </p:nvSpPr>
          <p:spPr>
            <a:xfrm>
              <a:off x="9068" y="37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8" name="pt6167"/>
            <p:cNvSpPr/>
            <p:nvPr/>
          </p:nvSpPr>
          <p:spPr>
            <a:xfrm>
              <a:off x="9133" y="39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9" name="pt6168"/>
            <p:cNvSpPr/>
            <p:nvPr/>
          </p:nvSpPr>
          <p:spPr>
            <a:xfrm>
              <a:off x="4420" y="70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0" name="pt6169"/>
            <p:cNvSpPr/>
            <p:nvPr/>
          </p:nvSpPr>
          <p:spPr>
            <a:xfrm>
              <a:off x="4259" y="67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1" name="pt6170"/>
            <p:cNvSpPr/>
            <p:nvPr/>
          </p:nvSpPr>
          <p:spPr>
            <a:xfrm>
              <a:off x="3821" y="74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2" name="pt6171"/>
            <p:cNvSpPr/>
            <p:nvPr/>
          </p:nvSpPr>
          <p:spPr>
            <a:xfrm>
              <a:off x="3467" y="77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3" name="pt6172"/>
            <p:cNvSpPr/>
            <p:nvPr/>
          </p:nvSpPr>
          <p:spPr>
            <a:xfrm>
              <a:off x="4304" y="68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4" name="pt6173"/>
            <p:cNvSpPr/>
            <p:nvPr/>
          </p:nvSpPr>
          <p:spPr>
            <a:xfrm>
              <a:off x="3754" y="75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5" name="pt6174"/>
            <p:cNvSpPr/>
            <p:nvPr/>
          </p:nvSpPr>
          <p:spPr>
            <a:xfrm>
              <a:off x="9134" y="38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6" name="pt6175"/>
            <p:cNvSpPr/>
            <p:nvPr/>
          </p:nvSpPr>
          <p:spPr>
            <a:xfrm>
              <a:off x="3756" y="76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7" name="pt6176"/>
            <p:cNvSpPr/>
            <p:nvPr/>
          </p:nvSpPr>
          <p:spPr>
            <a:xfrm>
              <a:off x="4892" y="35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8" name="pt6177"/>
            <p:cNvSpPr/>
            <p:nvPr/>
          </p:nvSpPr>
          <p:spPr>
            <a:xfrm>
              <a:off x="3558" y="78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9" name="pt6178"/>
            <p:cNvSpPr/>
            <p:nvPr/>
          </p:nvSpPr>
          <p:spPr>
            <a:xfrm>
              <a:off x="3533" y="78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0" name="pt6179"/>
            <p:cNvSpPr/>
            <p:nvPr/>
          </p:nvSpPr>
          <p:spPr>
            <a:xfrm>
              <a:off x="9490" y="38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1" name="pt6180"/>
            <p:cNvSpPr/>
            <p:nvPr/>
          </p:nvSpPr>
          <p:spPr>
            <a:xfrm>
              <a:off x="3478" y="76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2" name="pt6181"/>
            <p:cNvSpPr/>
            <p:nvPr/>
          </p:nvSpPr>
          <p:spPr>
            <a:xfrm>
              <a:off x="3861" y="73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3" name="pt6182"/>
            <p:cNvSpPr/>
            <p:nvPr/>
          </p:nvSpPr>
          <p:spPr>
            <a:xfrm>
              <a:off x="9247" y="40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4" name="pt6183"/>
            <p:cNvSpPr/>
            <p:nvPr/>
          </p:nvSpPr>
          <p:spPr>
            <a:xfrm>
              <a:off x="3943" y="78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5" name="pt6184"/>
            <p:cNvSpPr/>
            <p:nvPr/>
          </p:nvSpPr>
          <p:spPr>
            <a:xfrm>
              <a:off x="3794" y="72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6" name="pt6185"/>
            <p:cNvSpPr/>
            <p:nvPr/>
          </p:nvSpPr>
          <p:spPr>
            <a:xfrm>
              <a:off x="3748" y="74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7" name="pt6186"/>
            <p:cNvSpPr/>
            <p:nvPr/>
          </p:nvSpPr>
          <p:spPr>
            <a:xfrm>
              <a:off x="9004" y="40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8" name="pt6187"/>
            <p:cNvSpPr/>
            <p:nvPr/>
          </p:nvSpPr>
          <p:spPr>
            <a:xfrm>
              <a:off x="3667" y="75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9" name="pt6188"/>
            <p:cNvSpPr/>
            <p:nvPr/>
          </p:nvSpPr>
          <p:spPr>
            <a:xfrm>
              <a:off x="9148" y="40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0" name="pt6189"/>
            <p:cNvSpPr/>
            <p:nvPr/>
          </p:nvSpPr>
          <p:spPr>
            <a:xfrm>
              <a:off x="7332" y="39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1" name="pt6190"/>
            <p:cNvSpPr/>
            <p:nvPr/>
          </p:nvSpPr>
          <p:spPr>
            <a:xfrm>
              <a:off x="9062" y="39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2" name="pt6191"/>
            <p:cNvSpPr/>
            <p:nvPr/>
          </p:nvSpPr>
          <p:spPr>
            <a:xfrm>
              <a:off x="3656" y="77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3" name="pt6192"/>
            <p:cNvSpPr/>
            <p:nvPr/>
          </p:nvSpPr>
          <p:spPr>
            <a:xfrm>
              <a:off x="4202" y="67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4" name="pt6193"/>
            <p:cNvSpPr/>
            <p:nvPr/>
          </p:nvSpPr>
          <p:spPr>
            <a:xfrm>
              <a:off x="8127" y="39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5" name="pt6194"/>
            <p:cNvSpPr/>
            <p:nvPr/>
          </p:nvSpPr>
          <p:spPr>
            <a:xfrm>
              <a:off x="9175" y="40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6" name="pt6195"/>
            <p:cNvSpPr/>
            <p:nvPr/>
          </p:nvSpPr>
          <p:spPr>
            <a:xfrm>
              <a:off x="8215" y="39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7" name="pt6196"/>
            <p:cNvSpPr/>
            <p:nvPr/>
          </p:nvSpPr>
          <p:spPr>
            <a:xfrm>
              <a:off x="9190" y="42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8" name="pt6197"/>
            <p:cNvSpPr/>
            <p:nvPr/>
          </p:nvSpPr>
          <p:spPr>
            <a:xfrm>
              <a:off x="3700" y="77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9" name="pt6198"/>
            <p:cNvSpPr/>
            <p:nvPr/>
          </p:nvSpPr>
          <p:spPr>
            <a:xfrm>
              <a:off x="8294" y="40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0" name="pt6199"/>
            <p:cNvSpPr/>
            <p:nvPr/>
          </p:nvSpPr>
          <p:spPr>
            <a:xfrm>
              <a:off x="4424" y="67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1" name="pt6200"/>
            <p:cNvSpPr/>
            <p:nvPr/>
          </p:nvSpPr>
          <p:spPr>
            <a:xfrm>
              <a:off x="7581" y="38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2" name="pt6201"/>
            <p:cNvSpPr/>
            <p:nvPr/>
          </p:nvSpPr>
          <p:spPr>
            <a:xfrm>
              <a:off x="3844" y="78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3" name="pt6202"/>
            <p:cNvSpPr/>
            <p:nvPr/>
          </p:nvSpPr>
          <p:spPr>
            <a:xfrm>
              <a:off x="4309" y="70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4" name="pt6203"/>
            <p:cNvSpPr/>
            <p:nvPr/>
          </p:nvSpPr>
          <p:spPr>
            <a:xfrm>
              <a:off x="7331" y="41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5" name="pt6204"/>
            <p:cNvSpPr/>
            <p:nvPr/>
          </p:nvSpPr>
          <p:spPr>
            <a:xfrm>
              <a:off x="3898" y="78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6" name="pt6205"/>
            <p:cNvSpPr/>
            <p:nvPr/>
          </p:nvSpPr>
          <p:spPr>
            <a:xfrm>
              <a:off x="9132" y="37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7" name="pt6206"/>
            <p:cNvSpPr/>
            <p:nvPr/>
          </p:nvSpPr>
          <p:spPr>
            <a:xfrm>
              <a:off x="4646" y="71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8" name="pt6207"/>
            <p:cNvSpPr/>
            <p:nvPr/>
          </p:nvSpPr>
          <p:spPr>
            <a:xfrm>
              <a:off x="6637" y="38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9" name="pt6208"/>
            <p:cNvSpPr/>
            <p:nvPr/>
          </p:nvSpPr>
          <p:spPr>
            <a:xfrm>
              <a:off x="4310" y="70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0" name="pt6209"/>
            <p:cNvSpPr/>
            <p:nvPr/>
          </p:nvSpPr>
          <p:spPr>
            <a:xfrm>
              <a:off x="9080" y="42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1" name="pt6210"/>
            <p:cNvSpPr/>
            <p:nvPr/>
          </p:nvSpPr>
          <p:spPr>
            <a:xfrm>
              <a:off x="9133" y="43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2" name="pt6211"/>
            <p:cNvSpPr/>
            <p:nvPr/>
          </p:nvSpPr>
          <p:spPr>
            <a:xfrm>
              <a:off x="9059" y="38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3" name="pt6212"/>
            <p:cNvSpPr/>
            <p:nvPr/>
          </p:nvSpPr>
          <p:spPr>
            <a:xfrm>
              <a:off x="3908" y="77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4" name="pt6213"/>
            <p:cNvSpPr/>
            <p:nvPr/>
          </p:nvSpPr>
          <p:spPr>
            <a:xfrm>
              <a:off x="3847" y="68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5" name="pt6214"/>
            <p:cNvSpPr/>
            <p:nvPr/>
          </p:nvSpPr>
          <p:spPr>
            <a:xfrm>
              <a:off x="3604" y="77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6" name="pt6215"/>
            <p:cNvSpPr/>
            <p:nvPr/>
          </p:nvSpPr>
          <p:spPr>
            <a:xfrm>
              <a:off x="4371" y="68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7" name="pt6216"/>
            <p:cNvSpPr/>
            <p:nvPr/>
          </p:nvSpPr>
          <p:spPr>
            <a:xfrm>
              <a:off x="3777" y="80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8" name="pt6217"/>
            <p:cNvSpPr/>
            <p:nvPr/>
          </p:nvSpPr>
          <p:spPr>
            <a:xfrm>
              <a:off x="4219" y="67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9" name="pt6218"/>
            <p:cNvSpPr/>
            <p:nvPr/>
          </p:nvSpPr>
          <p:spPr>
            <a:xfrm>
              <a:off x="9415" y="37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0" name="pt6219"/>
            <p:cNvSpPr/>
            <p:nvPr/>
          </p:nvSpPr>
          <p:spPr>
            <a:xfrm>
              <a:off x="3558" y="77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1" name="pt6220"/>
            <p:cNvSpPr/>
            <p:nvPr/>
          </p:nvSpPr>
          <p:spPr>
            <a:xfrm>
              <a:off x="3772" y="85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2" name="pt6221"/>
            <p:cNvSpPr/>
            <p:nvPr/>
          </p:nvSpPr>
          <p:spPr>
            <a:xfrm>
              <a:off x="8955" y="39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3" name="pt6222"/>
            <p:cNvSpPr/>
            <p:nvPr/>
          </p:nvSpPr>
          <p:spPr>
            <a:xfrm>
              <a:off x="3762" y="79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4" name="pt6223"/>
            <p:cNvSpPr/>
            <p:nvPr/>
          </p:nvSpPr>
          <p:spPr>
            <a:xfrm>
              <a:off x="3586" y="79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5" name="pt6224"/>
            <p:cNvSpPr/>
            <p:nvPr/>
          </p:nvSpPr>
          <p:spPr>
            <a:xfrm>
              <a:off x="3758" y="75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6" name="pt6225"/>
            <p:cNvSpPr/>
            <p:nvPr/>
          </p:nvSpPr>
          <p:spPr>
            <a:xfrm>
              <a:off x="9240" y="41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7" name="pt6226"/>
            <p:cNvSpPr/>
            <p:nvPr/>
          </p:nvSpPr>
          <p:spPr>
            <a:xfrm>
              <a:off x="4367" y="69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8" name="pt6227"/>
            <p:cNvSpPr/>
            <p:nvPr/>
          </p:nvSpPr>
          <p:spPr>
            <a:xfrm>
              <a:off x="4301" y="70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9" name="pt6228"/>
            <p:cNvSpPr/>
            <p:nvPr/>
          </p:nvSpPr>
          <p:spPr>
            <a:xfrm>
              <a:off x="9448" y="37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0" name="pt6229"/>
            <p:cNvSpPr/>
            <p:nvPr/>
          </p:nvSpPr>
          <p:spPr>
            <a:xfrm>
              <a:off x="3833" y="75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1" name="pt6230"/>
            <p:cNvSpPr/>
            <p:nvPr/>
          </p:nvSpPr>
          <p:spPr>
            <a:xfrm>
              <a:off x="3745" y="75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2" name="pt6231"/>
            <p:cNvSpPr/>
            <p:nvPr/>
          </p:nvSpPr>
          <p:spPr>
            <a:xfrm>
              <a:off x="3647" y="76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3" name="pt6232"/>
            <p:cNvSpPr/>
            <p:nvPr/>
          </p:nvSpPr>
          <p:spPr>
            <a:xfrm>
              <a:off x="4517" y="69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4" name="pt6233"/>
            <p:cNvSpPr/>
            <p:nvPr/>
          </p:nvSpPr>
          <p:spPr>
            <a:xfrm>
              <a:off x="9407" y="40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5" name="pt6234"/>
            <p:cNvSpPr/>
            <p:nvPr/>
          </p:nvSpPr>
          <p:spPr>
            <a:xfrm>
              <a:off x="4162" y="67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6" name="pt6235"/>
            <p:cNvSpPr/>
            <p:nvPr/>
          </p:nvSpPr>
          <p:spPr>
            <a:xfrm>
              <a:off x="7156" y="39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7" name="pt6236"/>
            <p:cNvSpPr/>
            <p:nvPr/>
          </p:nvSpPr>
          <p:spPr>
            <a:xfrm>
              <a:off x="9351" y="37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8" name="pt6237"/>
            <p:cNvSpPr/>
            <p:nvPr/>
          </p:nvSpPr>
          <p:spPr>
            <a:xfrm>
              <a:off x="3719" y="75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9" name="pt6238"/>
            <p:cNvSpPr/>
            <p:nvPr/>
          </p:nvSpPr>
          <p:spPr>
            <a:xfrm>
              <a:off x="9293" y="37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0" name="pt6239"/>
            <p:cNvSpPr/>
            <p:nvPr/>
          </p:nvSpPr>
          <p:spPr>
            <a:xfrm>
              <a:off x="7503" y="37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1" name="pt6240"/>
            <p:cNvSpPr/>
            <p:nvPr/>
          </p:nvSpPr>
          <p:spPr>
            <a:xfrm>
              <a:off x="4254" y="71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2" name="pt6241"/>
            <p:cNvSpPr/>
            <p:nvPr/>
          </p:nvSpPr>
          <p:spPr>
            <a:xfrm>
              <a:off x="3509" y="75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3" name="pt6242"/>
            <p:cNvSpPr/>
            <p:nvPr/>
          </p:nvSpPr>
          <p:spPr>
            <a:xfrm>
              <a:off x="7942" y="41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4" name="pt6243"/>
            <p:cNvSpPr/>
            <p:nvPr/>
          </p:nvSpPr>
          <p:spPr>
            <a:xfrm>
              <a:off x="3764" y="80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5" name="pt6244"/>
            <p:cNvSpPr/>
            <p:nvPr/>
          </p:nvSpPr>
          <p:spPr>
            <a:xfrm>
              <a:off x="9037" y="37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6" name="pt6245"/>
            <p:cNvSpPr/>
            <p:nvPr/>
          </p:nvSpPr>
          <p:spPr>
            <a:xfrm>
              <a:off x="3755" y="76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7" name="pt6246"/>
            <p:cNvSpPr/>
            <p:nvPr/>
          </p:nvSpPr>
          <p:spPr>
            <a:xfrm>
              <a:off x="3973" y="43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8" name="pt6247"/>
            <p:cNvSpPr/>
            <p:nvPr/>
          </p:nvSpPr>
          <p:spPr>
            <a:xfrm>
              <a:off x="4043" y="77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9" name="pt6248"/>
            <p:cNvSpPr/>
            <p:nvPr/>
          </p:nvSpPr>
          <p:spPr>
            <a:xfrm>
              <a:off x="3806" y="78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0" name="pt6249"/>
            <p:cNvSpPr/>
            <p:nvPr/>
          </p:nvSpPr>
          <p:spPr>
            <a:xfrm>
              <a:off x="3504" y="77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1" name="pt6250"/>
            <p:cNvSpPr/>
            <p:nvPr/>
          </p:nvSpPr>
          <p:spPr>
            <a:xfrm>
              <a:off x="9257" y="38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2" name="pt6251"/>
            <p:cNvSpPr/>
            <p:nvPr/>
          </p:nvSpPr>
          <p:spPr>
            <a:xfrm>
              <a:off x="9238" y="39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3" name="pt6252"/>
            <p:cNvSpPr/>
            <p:nvPr/>
          </p:nvSpPr>
          <p:spPr>
            <a:xfrm>
              <a:off x="3544" y="76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4" name="pt6253"/>
            <p:cNvSpPr/>
            <p:nvPr/>
          </p:nvSpPr>
          <p:spPr>
            <a:xfrm>
              <a:off x="4367" y="69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5" name="pt6254"/>
            <p:cNvSpPr/>
            <p:nvPr/>
          </p:nvSpPr>
          <p:spPr>
            <a:xfrm>
              <a:off x="3664" y="75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6" name="pt6255"/>
            <p:cNvSpPr/>
            <p:nvPr/>
          </p:nvSpPr>
          <p:spPr>
            <a:xfrm>
              <a:off x="9077" y="42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7" name="pt6256"/>
            <p:cNvSpPr/>
            <p:nvPr/>
          </p:nvSpPr>
          <p:spPr>
            <a:xfrm>
              <a:off x="9130" y="42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8" name="pt6257"/>
            <p:cNvSpPr/>
            <p:nvPr/>
          </p:nvSpPr>
          <p:spPr>
            <a:xfrm>
              <a:off x="9058" y="38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9" name="pt6258"/>
            <p:cNvSpPr/>
            <p:nvPr/>
          </p:nvSpPr>
          <p:spPr>
            <a:xfrm>
              <a:off x="4020" y="54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0" name="pt6259"/>
            <p:cNvSpPr/>
            <p:nvPr/>
          </p:nvSpPr>
          <p:spPr>
            <a:xfrm>
              <a:off x="3556" y="77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1" name="pt6260"/>
            <p:cNvSpPr/>
            <p:nvPr/>
          </p:nvSpPr>
          <p:spPr>
            <a:xfrm>
              <a:off x="3736" y="75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2" name="pt6261"/>
            <p:cNvSpPr/>
            <p:nvPr/>
          </p:nvSpPr>
          <p:spPr>
            <a:xfrm>
              <a:off x="9434" y="39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3" name="pt6262"/>
            <p:cNvSpPr/>
            <p:nvPr/>
          </p:nvSpPr>
          <p:spPr>
            <a:xfrm>
              <a:off x="3720" y="75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4" name="pt6263"/>
            <p:cNvSpPr/>
            <p:nvPr/>
          </p:nvSpPr>
          <p:spPr>
            <a:xfrm>
              <a:off x="3839" y="76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5" name="pt6264"/>
            <p:cNvSpPr/>
            <p:nvPr/>
          </p:nvSpPr>
          <p:spPr>
            <a:xfrm>
              <a:off x="4265" y="67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6" name="pt6265"/>
            <p:cNvSpPr/>
            <p:nvPr/>
          </p:nvSpPr>
          <p:spPr>
            <a:xfrm>
              <a:off x="6936" y="38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7" name="pt6266"/>
            <p:cNvSpPr/>
            <p:nvPr/>
          </p:nvSpPr>
          <p:spPr>
            <a:xfrm>
              <a:off x="4501" y="68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8" name="pt6267"/>
            <p:cNvSpPr/>
            <p:nvPr/>
          </p:nvSpPr>
          <p:spPr>
            <a:xfrm>
              <a:off x="3585" y="76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9" name="pt6268"/>
            <p:cNvSpPr/>
            <p:nvPr/>
          </p:nvSpPr>
          <p:spPr>
            <a:xfrm>
              <a:off x="3899" y="76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0" name="pt6269"/>
            <p:cNvSpPr/>
            <p:nvPr/>
          </p:nvSpPr>
          <p:spPr>
            <a:xfrm>
              <a:off x="3776" y="76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1" name="pt6270"/>
            <p:cNvSpPr/>
            <p:nvPr/>
          </p:nvSpPr>
          <p:spPr>
            <a:xfrm>
              <a:off x="9067" y="418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2" name="pt6271"/>
            <p:cNvSpPr/>
            <p:nvPr/>
          </p:nvSpPr>
          <p:spPr>
            <a:xfrm>
              <a:off x="3770" y="76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3" name="pt6272"/>
            <p:cNvSpPr/>
            <p:nvPr/>
          </p:nvSpPr>
          <p:spPr>
            <a:xfrm>
              <a:off x="3818" y="74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4" name="pt6273"/>
            <p:cNvSpPr/>
            <p:nvPr/>
          </p:nvSpPr>
          <p:spPr>
            <a:xfrm>
              <a:off x="3432" y="76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5" name="pt6274"/>
            <p:cNvSpPr/>
            <p:nvPr/>
          </p:nvSpPr>
          <p:spPr>
            <a:xfrm>
              <a:off x="7890" y="40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6" name="pt6275"/>
            <p:cNvSpPr/>
            <p:nvPr/>
          </p:nvSpPr>
          <p:spPr>
            <a:xfrm>
              <a:off x="3770" y="75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7" name="pt6276"/>
            <p:cNvSpPr/>
            <p:nvPr/>
          </p:nvSpPr>
          <p:spPr>
            <a:xfrm>
              <a:off x="4376" y="69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8" name="pt6277"/>
            <p:cNvSpPr/>
            <p:nvPr/>
          </p:nvSpPr>
          <p:spPr>
            <a:xfrm>
              <a:off x="3792" y="76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9" name="pt6278"/>
            <p:cNvSpPr/>
            <p:nvPr/>
          </p:nvSpPr>
          <p:spPr>
            <a:xfrm>
              <a:off x="3775" y="78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0" name="pt6279"/>
            <p:cNvSpPr/>
            <p:nvPr/>
          </p:nvSpPr>
          <p:spPr>
            <a:xfrm>
              <a:off x="3897" y="76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1" name="pt6280"/>
            <p:cNvSpPr/>
            <p:nvPr/>
          </p:nvSpPr>
          <p:spPr>
            <a:xfrm>
              <a:off x="8940" y="37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2" name="pt6281"/>
            <p:cNvSpPr/>
            <p:nvPr/>
          </p:nvSpPr>
          <p:spPr>
            <a:xfrm>
              <a:off x="4041" y="52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3" name="pt6282"/>
            <p:cNvSpPr/>
            <p:nvPr/>
          </p:nvSpPr>
          <p:spPr>
            <a:xfrm>
              <a:off x="8990" y="38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4" name="pt6283"/>
            <p:cNvSpPr/>
            <p:nvPr/>
          </p:nvSpPr>
          <p:spPr>
            <a:xfrm>
              <a:off x="7859" y="40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5" name="pt6284"/>
            <p:cNvSpPr/>
            <p:nvPr/>
          </p:nvSpPr>
          <p:spPr>
            <a:xfrm>
              <a:off x="3766" y="75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6" name="pt6285"/>
            <p:cNvSpPr/>
            <p:nvPr/>
          </p:nvSpPr>
          <p:spPr>
            <a:xfrm>
              <a:off x="3656" y="77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7" name="pt6286"/>
            <p:cNvSpPr/>
            <p:nvPr/>
          </p:nvSpPr>
          <p:spPr>
            <a:xfrm>
              <a:off x="4175" y="66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8" name="pt6287"/>
            <p:cNvSpPr/>
            <p:nvPr/>
          </p:nvSpPr>
          <p:spPr>
            <a:xfrm>
              <a:off x="6537" y="37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9" name="pt6288"/>
            <p:cNvSpPr/>
            <p:nvPr/>
          </p:nvSpPr>
          <p:spPr>
            <a:xfrm>
              <a:off x="3846" y="74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0" name="pt6289"/>
            <p:cNvSpPr/>
            <p:nvPr/>
          </p:nvSpPr>
          <p:spPr>
            <a:xfrm>
              <a:off x="4174" y="67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1" name="pt6290"/>
            <p:cNvSpPr/>
            <p:nvPr/>
          </p:nvSpPr>
          <p:spPr>
            <a:xfrm>
              <a:off x="9228" y="38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2" name="pt6291"/>
            <p:cNvSpPr/>
            <p:nvPr/>
          </p:nvSpPr>
          <p:spPr>
            <a:xfrm>
              <a:off x="4238" y="66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3" name="pt6292"/>
            <p:cNvSpPr/>
            <p:nvPr/>
          </p:nvSpPr>
          <p:spPr>
            <a:xfrm>
              <a:off x="3842" y="73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4" name="pt6293"/>
            <p:cNvSpPr/>
            <p:nvPr/>
          </p:nvSpPr>
          <p:spPr>
            <a:xfrm>
              <a:off x="3783" y="71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5" name="pt6294"/>
            <p:cNvSpPr/>
            <p:nvPr/>
          </p:nvSpPr>
          <p:spPr>
            <a:xfrm>
              <a:off x="3675" y="77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6" name="pt6295"/>
            <p:cNvSpPr/>
            <p:nvPr/>
          </p:nvSpPr>
          <p:spPr>
            <a:xfrm>
              <a:off x="3827" y="72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7" name="pt6296"/>
            <p:cNvSpPr/>
            <p:nvPr/>
          </p:nvSpPr>
          <p:spPr>
            <a:xfrm>
              <a:off x="4194" y="70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8" name="pt6297"/>
            <p:cNvSpPr/>
            <p:nvPr/>
          </p:nvSpPr>
          <p:spPr>
            <a:xfrm>
              <a:off x="3689" y="75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9" name="pt6298"/>
            <p:cNvSpPr/>
            <p:nvPr/>
          </p:nvSpPr>
          <p:spPr>
            <a:xfrm>
              <a:off x="3679" y="77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0" name="pt6299"/>
            <p:cNvSpPr/>
            <p:nvPr/>
          </p:nvSpPr>
          <p:spPr>
            <a:xfrm>
              <a:off x="3782" y="75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1" name="pt6300"/>
            <p:cNvSpPr/>
            <p:nvPr/>
          </p:nvSpPr>
          <p:spPr>
            <a:xfrm>
              <a:off x="6490" y="37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2" name="pt6301"/>
            <p:cNvSpPr/>
            <p:nvPr/>
          </p:nvSpPr>
          <p:spPr>
            <a:xfrm>
              <a:off x="3836" y="73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3" name="pt6302"/>
            <p:cNvSpPr/>
            <p:nvPr/>
          </p:nvSpPr>
          <p:spPr>
            <a:xfrm>
              <a:off x="4300" y="67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4" name="pt6303"/>
            <p:cNvSpPr/>
            <p:nvPr/>
          </p:nvSpPr>
          <p:spPr>
            <a:xfrm>
              <a:off x="3747" y="74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5" name="pt6304"/>
            <p:cNvSpPr/>
            <p:nvPr/>
          </p:nvSpPr>
          <p:spPr>
            <a:xfrm>
              <a:off x="6551" y="36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6" name="pt6305"/>
            <p:cNvSpPr/>
            <p:nvPr/>
          </p:nvSpPr>
          <p:spPr>
            <a:xfrm>
              <a:off x="3850" y="74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7" name="pt6306"/>
            <p:cNvSpPr/>
            <p:nvPr/>
          </p:nvSpPr>
          <p:spPr>
            <a:xfrm>
              <a:off x="4246" y="69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8" name="pt6307"/>
            <p:cNvSpPr/>
            <p:nvPr/>
          </p:nvSpPr>
          <p:spPr>
            <a:xfrm>
              <a:off x="4296" y="69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9" name="pt6308"/>
            <p:cNvSpPr/>
            <p:nvPr/>
          </p:nvSpPr>
          <p:spPr>
            <a:xfrm>
              <a:off x="4183" y="67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0" name="pt6309"/>
            <p:cNvSpPr/>
            <p:nvPr/>
          </p:nvSpPr>
          <p:spPr>
            <a:xfrm>
              <a:off x="4248" y="66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1" name="pt6310"/>
            <p:cNvSpPr/>
            <p:nvPr/>
          </p:nvSpPr>
          <p:spPr>
            <a:xfrm>
              <a:off x="3884" y="75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2" name="pt6311"/>
            <p:cNvSpPr/>
            <p:nvPr/>
          </p:nvSpPr>
          <p:spPr>
            <a:xfrm>
              <a:off x="4246" y="68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3" name="pt6312"/>
            <p:cNvSpPr/>
            <p:nvPr/>
          </p:nvSpPr>
          <p:spPr>
            <a:xfrm>
              <a:off x="6523" y="37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4" name="pt6313"/>
            <p:cNvSpPr/>
            <p:nvPr/>
          </p:nvSpPr>
          <p:spPr>
            <a:xfrm>
              <a:off x="4197" y="68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5" name="pt6314"/>
            <p:cNvSpPr/>
            <p:nvPr/>
          </p:nvSpPr>
          <p:spPr>
            <a:xfrm>
              <a:off x="3682" y="76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6" name="pt6315"/>
            <p:cNvSpPr/>
            <p:nvPr/>
          </p:nvSpPr>
          <p:spPr>
            <a:xfrm>
              <a:off x="3806" y="75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7" name="pt6316"/>
            <p:cNvSpPr/>
            <p:nvPr/>
          </p:nvSpPr>
          <p:spPr>
            <a:xfrm>
              <a:off x="3859" y="76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8" name="pt6317"/>
            <p:cNvSpPr/>
            <p:nvPr/>
          </p:nvSpPr>
          <p:spPr>
            <a:xfrm>
              <a:off x="3729" y="76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9" name="pt6318"/>
            <p:cNvSpPr/>
            <p:nvPr/>
          </p:nvSpPr>
          <p:spPr>
            <a:xfrm>
              <a:off x="8254" y="37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0" name="pt6319"/>
            <p:cNvSpPr/>
            <p:nvPr/>
          </p:nvSpPr>
          <p:spPr>
            <a:xfrm>
              <a:off x="4306" y="68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1" name="pt6320"/>
            <p:cNvSpPr/>
            <p:nvPr/>
          </p:nvSpPr>
          <p:spPr>
            <a:xfrm>
              <a:off x="3655" y="76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2" name="pt6321"/>
            <p:cNvSpPr/>
            <p:nvPr/>
          </p:nvSpPr>
          <p:spPr>
            <a:xfrm>
              <a:off x="3735" y="75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3" name="pt6322"/>
            <p:cNvSpPr/>
            <p:nvPr/>
          </p:nvSpPr>
          <p:spPr>
            <a:xfrm>
              <a:off x="4056" y="51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4" name="pt6323"/>
            <p:cNvSpPr/>
            <p:nvPr/>
          </p:nvSpPr>
          <p:spPr>
            <a:xfrm>
              <a:off x="3851" y="75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5" name="pt6324"/>
            <p:cNvSpPr/>
            <p:nvPr/>
          </p:nvSpPr>
          <p:spPr>
            <a:xfrm>
              <a:off x="3566" y="77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6" name="pt6325"/>
            <p:cNvSpPr/>
            <p:nvPr/>
          </p:nvSpPr>
          <p:spPr>
            <a:xfrm>
              <a:off x="8968" y="36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7" name="pt6326"/>
            <p:cNvSpPr/>
            <p:nvPr/>
          </p:nvSpPr>
          <p:spPr>
            <a:xfrm>
              <a:off x="3832" y="74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8" name="pt6327"/>
            <p:cNvSpPr/>
            <p:nvPr/>
          </p:nvSpPr>
          <p:spPr>
            <a:xfrm>
              <a:off x="3567" y="77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9" name="pt6328"/>
            <p:cNvSpPr/>
            <p:nvPr/>
          </p:nvSpPr>
          <p:spPr>
            <a:xfrm>
              <a:off x="9291" y="37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0" name="pt6329"/>
            <p:cNvSpPr/>
            <p:nvPr/>
          </p:nvSpPr>
          <p:spPr>
            <a:xfrm>
              <a:off x="4316" y="68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1" name="pt6330"/>
            <p:cNvSpPr/>
            <p:nvPr/>
          </p:nvSpPr>
          <p:spPr>
            <a:xfrm>
              <a:off x="4250" y="67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2" name="pt6331"/>
            <p:cNvSpPr/>
            <p:nvPr/>
          </p:nvSpPr>
          <p:spPr>
            <a:xfrm>
              <a:off x="6824" y="37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3" name="pt6332"/>
            <p:cNvSpPr/>
            <p:nvPr/>
          </p:nvSpPr>
          <p:spPr>
            <a:xfrm>
              <a:off x="3856" y="76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4" name="pt6333"/>
            <p:cNvSpPr/>
            <p:nvPr/>
          </p:nvSpPr>
          <p:spPr>
            <a:xfrm>
              <a:off x="3649" y="77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5" name="pt6334"/>
            <p:cNvSpPr/>
            <p:nvPr/>
          </p:nvSpPr>
          <p:spPr>
            <a:xfrm>
              <a:off x="4201" y="68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6" name="pt6335"/>
            <p:cNvSpPr/>
            <p:nvPr/>
          </p:nvSpPr>
          <p:spPr>
            <a:xfrm>
              <a:off x="3782" y="73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7" name="pt6336"/>
            <p:cNvSpPr/>
            <p:nvPr/>
          </p:nvSpPr>
          <p:spPr>
            <a:xfrm>
              <a:off x="4272" y="67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8" name="pt6337"/>
            <p:cNvSpPr/>
            <p:nvPr/>
          </p:nvSpPr>
          <p:spPr>
            <a:xfrm>
              <a:off x="4311" y="68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9" name="pt6338"/>
            <p:cNvSpPr/>
            <p:nvPr/>
          </p:nvSpPr>
          <p:spPr>
            <a:xfrm>
              <a:off x="4246" y="68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0" name="pt6339"/>
            <p:cNvSpPr/>
            <p:nvPr/>
          </p:nvSpPr>
          <p:spPr>
            <a:xfrm>
              <a:off x="6639" y="37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1" name="pt6340"/>
            <p:cNvSpPr/>
            <p:nvPr/>
          </p:nvSpPr>
          <p:spPr>
            <a:xfrm>
              <a:off x="6526" y="36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2" name="pt6341"/>
            <p:cNvSpPr/>
            <p:nvPr/>
          </p:nvSpPr>
          <p:spPr>
            <a:xfrm>
              <a:off x="6507" y="37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3" name="pt6342"/>
            <p:cNvSpPr/>
            <p:nvPr/>
          </p:nvSpPr>
          <p:spPr>
            <a:xfrm>
              <a:off x="3683" y="75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4" name="pt6343"/>
            <p:cNvSpPr/>
            <p:nvPr/>
          </p:nvSpPr>
          <p:spPr>
            <a:xfrm>
              <a:off x="4247" y="67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5" name="pt6344"/>
            <p:cNvSpPr/>
            <p:nvPr/>
          </p:nvSpPr>
          <p:spPr>
            <a:xfrm>
              <a:off x="6608" y="36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6" name="pt6345"/>
            <p:cNvSpPr/>
            <p:nvPr/>
          </p:nvSpPr>
          <p:spPr>
            <a:xfrm>
              <a:off x="9352" y="41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7" name="pt6346"/>
            <p:cNvSpPr/>
            <p:nvPr/>
          </p:nvSpPr>
          <p:spPr>
            <a:xfrm>
              <a:off x="3859" y="75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8" name="pt6347"/>
            <p:cNvSpPr/>
            <p:nvPr/>
          </p:nvSpPr>
          <p:spPr>
            <a:xfrm>
              <a:off x="4446" y="71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9" name="pt6348"/>
            <p:cNvSpPr/>
            <p:nvPr/>
          </p:nvSpPr>
          <p:spPr>
            <a:xfrm>
              <a:off x="4172" y="68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0" name="pt6349"/>
            <p:cNvSpPr/>
            <p:nvPr/>
          </p:nvSpPr>
          <p:spPr>
            <a:xfrm>
              <a:off x="3657" y="74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1" name="pt6350"/>
            <p:cNvSpPr/>
            <p:nvPr/>
          </p:nvSpPr>
          <p:spPr>
            <a:xfrm>
              <a:off x="3745" y="76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2" name="pt6351"/>
            <p:cNvSpPr/>
            <p:nvPr/>
          </p:nvSpPr>
          <p:spPr>
            <a:xfrm>
              <a:off x="4055" y="52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3" name="pt6352"/>
            <p:cNvSpPr/>
            <p:nvPr/>
          </p:nvSpPr>
          <p:spPr>
            <a:xfrm>
              <a:off x="3780" y="76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4" name="pt6353"/>
            <p:cNvSpPr/>
            <p:nvPr/>
          </p:nvSpPr>
          <p:spPr>
            <a:xfrm>
              <a:off x="3774" y="77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5" name="pt6354"/>
            <p:cNvSpPr/>
            <p:nvPr/>
          </p:nvSpPr>
          <p:spPr>
            <a:xfrm>
              <a:off x="3889" y="77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6" name="pt6355"/>
            <p:cNvSpPr/>
            <p:nvPr/>
          </p:nvSpPr>
          <p:spPr>
            <a:xfrm>
              <a:off x="4343" y="70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7" name="pt6356"/>
            <p:cNvSpPr/>
            <p:nvPr/>
          </p:nvSpPr>
          <p:spPr>
            <a:xfrm>
              <a:off x="9118" y="39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8" name="pt6357"/>
            <p:cNvSpPr/>
            <p:nvPr/>
          </p:nvSpPr>
          <p:spPr>
            <a:xfrm>
              <a:off x="3654" y="76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9" name="pt6358"/>
            <p:cNvSpPr/>
            <p:nvPr/>
          </p:nvSpPr>
          <p:spPr>
            <a:xfrm>
              <a:off x="7670" y="40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0" name="pt6359"/>
            <p:cNvSpPr/>
            <p:nvPr/>
          </p:nvSpPr>
          <p:spPr>
            <a:xfrm>
              <a:off x="3824" y="75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1" name="pt6360"/>
            <p:cNvSpPr/>
            <p:nvPr/>
          </p:nvSpPr>
          <p:spPr>
            <a:xfrm>
              <a:off x="4246" y="69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2" name="pt6361"/>
            <p:cNvSpPr/>
            <p:nvPr/>
          </p:nvSpPr>
          <p:spPr>
            <a:xfrm>
              <a:off x="6539" y="38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3" name="pt6362"/>
            <p:cNvSpPr/>
            <p:nvPr/>
          </p:nvSpPr>
          <p:spPr>
            <a:xfrm>
              <a:off x="4292" y="68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4" name="pt6363"/>
            <p:cNvSpPr/>
            <p:nvPr/>
          </p:nvSpPr>
          <p:spPr>
            <a:xfrm>
              <a:off x="3745" y="75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5" name="pt6364"/>
            <p:cNvSpPr/>
            <p:nvPr/>
          </p:nvSpPr>
          <p:spPr>
            <a:xfrm>
              <a:off x="3771" y="75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6" name="pt6365"/>
            <p:cNvSpPr/>
            <p:nvPr/>
          </p:nvSpPr>
          <p:spPr>
            <a:xfrm>
              <a:off x="4003" y="57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7" name="pt6366"/>
            <p:cNvSpPr/>
            <p:nvPr/>
          </p:nvSpPr>
          <p:spPr>
            <a:xfrm>
              <a:off x="3669" y="75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8" name="pt6367"/>
            <p:cNvSpPr/>
            <p:nvPr/>
          </p:nvSpPr>
          <p:spPr>
            <a:xfrm>
              <a:off x="3855" y="77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9" name="pt6368"/>
            <p:cNvSpPr/>
            <p:nvPr/>
          </p:nvSpPr>
          <p:spPr>
            <a:xfrm>
              <a:off x="7405" y="36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0" name="pt6369"/>
            <p:cNvSpPr/>
            <p:nvPr/>
          </p:nvSpPr>
          <p:spPr>
            <a:xfrm>
              <a:off x="4414" y="68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1" name="pt6370"/>
            <p:cNvSpPr/>
            <p:nvPr/>
          </p:nvSpPr>
          <p:spPr>
            <a:xfrm>
              <a:off x="4246" y="68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2" name="pt6371"/>
            <p:cNvSpPr/>
            <p:nvPr/>
          </p:nvSpPr>
          <p:spPr>
            <a:xfrm>
              <a:off x="3809" y="75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3" name="pt6372"/>
            <p:cNvSpPr/>
            <p:nvPr/>
          </p:nvSpPr>
          <p:spPr>
            <a:xfrm>
              <a:off x="3900" y="77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4" name="pt6373"/>
            <p:cNvSpPr/>
            <p:nvPr/>
          </p:nvSpPr>
          <p:spPr>
            <a:xfrm>
              <a:off x="3837" y="74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5" name="pt6374"/>
            <p:cNvSpPr/>
            <p:nvPr/>
          </p:nvSpPr>
          <p:spPr>
            <a:xfrm>
              <a:off x="8939" y="39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6" name="pt6375"/>
            <p:cNvSpPr/>
            <p:nvPr/>
          </p:nvSpPr>
          <p:spPr>
            <a:xfrm>
              <a:off x="3843" y="71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7" name="pt6376"/>
            <p:cNvSpPr/>
            <p:nvPr/>
          </p:nvSpPr>
          <p:spPr>
            <a:xfrm>
              <a:off x="3858" y="79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8" name="pt6377"/>
            <p:cNvSpPr/>
            <p:nvPr/>
          </p:nvSpPr>
          <p:spPr>
            <a:xfrm>
              <a:off x="3819" y="77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9" name="pt6378"/>
            <p:cNvSpPr/>
            <p:nvPr/>
          </p:nvSpPr>
          <p:spPr>
            <a:xfrm>
              <a:off x="3830" y="69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0" name="pt6379"/>
            <p:cNvSpPr/>
            <p:nvPr/>
          </p:nvSpPr>
          <p:spPr>
            <a:xfrm>
              <a:off x="4192" y="69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1" name="pt6380"/>
            <p:cNvSpPr/>
            <p:nvPr/>
          </p:nvSpPr>
          <p:spPr>
            <a:xfrm>
              <a:off x="3874" y="71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2" name="pt6381"/>
            <p:cNvSpPr/>
            <p:nvPr/>
          </p:nvSpPr>
          <p:spPr>
            <a:xfrm>
              <a:off x="9053" y="38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3" name="pt6382"/>
            <p:cNvSpPr/>
            <p:nvPr/>
          </p:nvSpPr>
          <p:spPr>
            <a:xfrm>
              <a:off x="3802" y="72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4" name="pt6383"/>
            <p:cNvSpPr/>
            <p:nvPr/>
          </p:nvSpPr>
          <p:spPr>
            <a:xfrm>
              <a:off x="3645" y="77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5" name="pt6384"/>
            <p:cNvSpPr/>
            <p:nvPr/>
          </p:nvSpPr>
          <p:spPr>
            <a:xfrm>
              <a:off x="3303" y="78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6" name="pt6385"/>
            <p:cNvSpPr/>
            <p:nvPr/>
          </p:nvSpPr>
          <p:spPr>
            <a:xfrm>
              <a:off x="3718" y="76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7" name="pt6386"/>
            <p:cNvSpPr/>
            <p:nvPr/>
          </p:nvSpPr>
          <p:spPr>
            <a:xfrm>
              <a:off x="4216" y="66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8" name="pt6387"/>
            <p:cNvSpPr/>
            <p:nvPr/>
          </p:nvSpPr>
          <p:spPr>
            <a:xfrm>
              <a:off x="7036" y="38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9" name="pt6388"/>
            <p:cNvSpPr/>
            <p:nvPr/>
          </p:nvSpPr>
          <p:spPr>
            <a:xfrm>
              <a:off x="4208" y="67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0" name="pt6389"/>
            <p:cNvSpPr/>
            <p:nvPr/>
          </p:nvSpPr>
          <p:spPr>
            <a:xfrm>
              <a:off x="3777" y="75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1" name="pt6390"/>
            <p:cNvSpPr/>
            <p:nvPr/>
          </p:nvSpPr>
          <p:spPr>
            <a:xfrm>
              <a:off x="3767" y="77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2" name="pt6391"/>
            <p:cNvSpPr/>
            <p:nvPr/>
          </p:nvSpPr>
          <p:spPr>
            <a:xfrm>
              <a:off x="4284" y="68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3" name="pt6392"/>
            <p:cNvSpPr/>
            <p:nvPr/>
          </p:nvSpPr>
          <p:spPr>
            <a:xfrm>
              <a:off x="3694" y="77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4" name="pt6393"/>
            <p:cNvSpPr/>
            <p:nvPr/>
          </p:nvSpPr>
          <p:spPr>
            <a:xfrm>
              <a:off x="3891" y="69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5" name="pt6394"/>
            <p:cNvSpPr/>
            <p:nvPr/>
          </p:nvSpPr>
          <p:spPr>
            <a:xfrm>
              <a:off x="6530" y="38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6" name="pt6395"/>
            <p:cNvSpPr/>
            <p:nvPr/>
          </p:nvSpPr>
          <p:spPr>
            <a:xfrm>
              <a:off x="4175" y="68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7" name="pt6396"/>
            <p:cNvSpPr/>
            <p:nvPr/>
          </p:nvSpPr>
          <p:spPr>
            <a:xfrm>
              <a:off x="9118" y="36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8" name="pt6397"/>
            <p:cNvSpPr/>
            <p:nvPr/>
          </p:nvSpPr>
          <p:spPr>
            <a:xfrm>
              <a:off x="9229" y="37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9" name="pt6398"/>
            <p:cNvSpPr/>
            <p:nvPr/>
          </p:nvSpPr>
          <p:spPr>
            <a:xfrm>
              <a:off x="4286" y="66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0" name="pt6399"/>
            <p:cNvSpPr/>
            <p:nvPr/>
          </p:nvSpPr>
          <p:spPr>
            <a:xfrm>
              <a:off x="3645" y="76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1" name="pt6400"/>
            <p:cNvSpPr/>
            <p:nvPr/>
          </p:nvSpPr>
          <p:spPr>
            <a:xfrm>
              <a:off x="3520" y="76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2" name="pt6401"/>
            <p:cNvSpPr/>
            <p:nvPr/>
          </p:nvSpPr>
          <p:spPr>
            <a:xfrm>
              <a:off x="4261" y="66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3" name="pt6402"/>
            <p:cNvSpPr/>
            <p:nvPr/>
          </p:nvSpPr>
          <p:spPr>
            <a:xfrm>
              <a:off x="3806" y="75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4" name="pt6403"/>
            <p:cNvSpPr/>
            <p:nvPr/>
          </p:nvSpPr>
          <p:spPr>
            <a:xfrm>
              <a:off x="4218" y="67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5" name="pt6404"/>
            <p:cNvSpPr/>
            <p:nvPr/>
          </p:nvSpPr>
          <p:spPr>
            <a:xfrm>
              <a:off x="6541" y="37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6" name="pt6405"/>
            <p:cNvSpPr/>
            <p:nvPr/>
          </p:nvSpPr>
          <p:spPr>
            <a:xfrm>
              <a:off x="3821" y="75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7" name="pt6406"/>
            <p:cNvSpPr/>
            <p:nvPr/>
          </p:nvSpPr>
          <p:spPr>
            <a:xfrm>
              <a:off x="3145" y="38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8" name="pt6407"/>
            <p:cNvSpPr/>
            <p:nvPr/>
          </p:nvSpPr>
          <p:spPr>
            <a:xfrm>
              <a:off x="3885" y="70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9" name="pt6408"/>
            <p:cNvSpPr/>
            <p:nvPr/>
          </p:nvSpPr>
          <p:spPr>
            <a:xfrm>
              <a:off x="3168" y="38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0" name="pt6409"/>
            <p:cNvSpPr/>
            <p:nvPr/>
          </p:nvSpPr>
          <p:spPr>
            <a:xfrm>
              <a:off x="4319" y="67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1" name="pt6410"/>
            <p:cNvSpPr/>
            <p:nvPr/>
          </p:nvSpPr>
          <p:spPr>
            <a:xfrm>
              <a:off x="3859" y="76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2" name="pt6411"/>
            <p:cNvSpPr/>
            <p:nvPr/>
          </p:nvSpPr>
          <p:spPr>
            <a:xfrm>
              <a:off x="3721" y="75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3" name="pt6412"/>
            <p:cNvSpPr/>
            <p:nvPr/>
          </p:nvSpPr>
          <p:spPr>
            <a:xfrm>
              <a:off x="9052" y="41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4" name="pt6413"/>
            <p:cNvSpPr/>
            <p:nvPr/>
          </p:nvSpPr>
          <p:spPr>
            <a:xfrm>
              <a:off x="3837" y="75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5" name="pt6414"/>
            <p:cNvSpPr/>
            <p:nvPr/>
          </p:nvSpPr>
          <p:spPr>
            <a:xfrm>
              <a:off x="3672" y="77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6" name="pt6415"/>
            <p:cNvSpPr/>
            <p:nvPr/>
          </p:nvSpPr>
          <p:spPr>
            <a:xfrm>
              <a:off x="4270" y="65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7" name="pt6416"/>
            <p:cNvSpPr/>
            <p:nvPr/>
          </p:nvSpPr>
          <p:spPr>
            <a:xfrm>
              <a:off x="3704" y="74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8" name="pt6417"/>
            <p:cNvSpPr/>
            <p:nvPr/>
          </p:nvSpPr>
          <p:spPr>
            <a:xfrm>
              <a:off x="4289" y="68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9" name="pt6418"/>
            <p:cNvSpPr/>
            <p:nvPr/>
          </p:nvSpPr>
          <p:spPr>
            <a:xfrm>
              <a:off x="3855" y="73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0" name="pt6419"/>
            <p:cNvSpPr/>
            <p:nvPr/>
          </p:nvSpPr>
          <p:spPr>
            <a:xfrm>
              <a:off x="3810" y="81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1" name="pt6420"/>
            <p:cNvSpPr/>
            <p:nvPr/>
          </p:nvSpPr>
          <p:spPr>
            <a:xfrm>
              <a:off x="3766" y="77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2" name="pt6421"/>
            <p:cNvSpPr/>
            <p:nvPr/>
          </p:nvSpPr>
          <p:spPr>
            <a:xfrm>
              <a:off x="3725" y="75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3" name="pt6422"/>
            <p:cNvSpPr/>
            <p:nvPr/>
          </p:nvSpPr>
          <p:spPr>
            <a:xfrm>
              <a:off x="3787" y="76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4" name="pt6423"/>
            <p:cNvSpPr/>
            <p:nvPr/>
          </p:nvSpPr>
          <p:spPr>
            <a:xfrm>
              <a:off x="3993" y="56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5" name="pt6424"/>
            <p:cNvSpPr/>
            <p:nvPr/>
          </p:nvSpPr>
          <p:spPr>
            <a:xfrm>
              <a:off x="3869" y="77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6" name="pt6425"/>
            <p:cNvSpPr/>
            <p:nvPr/>
          </p:nvSpPr>
          <p:spPr>
            <a:xfrm>
              <a:off x="3687" y="77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7" name="pt6426"/>
            <p:cNvSpPr/>
            <p:nvPr/>
          </p:nvSpPr>
          <p:spPr>
            <a:xfrm>
              <a:off x="4215" y="66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8" name="pt6427"/>
            <p:cNvSpPr/>
            <p:nvPr/>
          </p:nvSpPr>
          <p:spPr>
            <a:xfrm>
              <a:off x="3669" y="76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9" name="pt6428"/>
            <p:cNvSpPr/>
            <p:nvPr/>
          </p:nvSpPr>
          <p:spPr>
            <a:xfrm>
              <a:off x="7221" y="35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0" name="pt6429"/>
            <p:cNvSpPr/>
            <p:nvPr/>
          </p:nvSpPr>
          <p:spPr>
            <a:xfrm>
              <a:off x="4245" y="67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1" name="pt6430"/>
            <p:cNvSpPr/>
            <p:nvPr/>
          </p:nvSpPr>
          <p:spPr>
            <a:xfrm>
              <a:off x="3765" y="75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2" name="pt6431"/>
            <p:cNvSpPr/>
            <p:nvPr/>
          </p:nvSpPr>
          <p:spPr>
            <a:xfrm>
              <a:off x="3737" y="76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3" name="pt6432"/>
            <p:cNvSpPr/>
            <p:nvPr/>
          </p:nvSpPr>
          <p:spPr>
            <a:xfrm>
              <a:off x="4277" y="66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4" name="pt6433"/>
            <p:cNvSpPr/>
            <p:nvPr/>
          </p:nvSpPr>
          <p:spPr>
            <a:xfrm>
              <a:off x="4155" y="67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5" name="pt6434"/>
            <p:cNvSpPr/>
            <p:nvPr/>
          </p:nvSpPr>
          <p:spPr>
            <a:xfrm>
              <a:off x="3665" y="76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6" name="pt6435"/>
            <p:cNvSpPr/>
            <p:nvPr/>
          </p:nvSpPr>
          <p:spPr>
            <a:xfrm>
              <a:off x="4275" y="67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7" name="pt6436"/>
            <p:cNvSpPr/>
            <p:nvPr/>
          </p:nvSpPr>
          <p:spPr>
            <a:xfrm>
              <a:off x="3896" y="80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8" name="pt6437"/>
            <p:cNvSpPr/>
            <p:nvPr/>
          </p:nvSpPr>
          <p:spPr>
            <a:xfrm>
              <a:off x="3680" y="77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9" name="pt6438"/>
            <p:cNvSpPr/>
            <p:nvPr/>
          </p:nvSpPr>
          <p:spPr>
            <a:xfrm>
              <a:off x="4208" y="69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0" name="pt6439"/>
            <p:cNvSpPr/>
            <p:nvPr/>
          </p:nvSpPr>
          <p:spPr>
            <a:xfrm>
              <a:off x="4200" y="68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1" name="pt6440"/>
            <p:cNvSpPr/>
            <p:nvPr/>
          </p:nvSpPr>
          <p:spPr>
            <a:xfrm>
              <a:off x="3810" y="74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2" name="pt6441"/>
            <p:cNvSpPr/>
            <p:nvPr/>
          </p:nvSpPr>
          <p:spPr>
            <a:xfrm>
              <a:off x="3851" y="73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3" name="pt6442"/>
            <p:cNvSpPr/>
            <p:nvPr/>
          </p:nvSpPr>
          <p:spPr>
            <a:xfrm>
              <a:off x="3751" y="75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4" name="pt6443"/>
            <p:cNvSpPr/>
            <p:nvPr/>
          </p:nvSpPr>
          <p:spPr>
            <a:xfrm>
              <a:off x="4218" y="68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5" name="pt6444"/>
            <p:cNvSpPr/>
            <p:nvPr/>
          </p:nvSpPr>
          <p:spPr>
            <a:xfrm>
              <a:off x="3855" y="73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6" name="pt6445"/>
            <p:cNvSpPr/>
            <p:nvPr/>
          </p:nvSpPr>
          <p:spPr>
            <a:xfrm>
              <a:off x="3720" y="77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7" name="pt6446"/>
            <p:cNvSpPr/>
            <p:nvPr/>
          </p:nvSpPr>
          <p:spPr>
            <a:xfrm>
              <a:off x="9071" y="40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8" name="pt6447"/>
            <p:cNvSpPr/>
            <p:nvPr/>
          </p:nvSpPr>
          <p:spPr>
            <a:xfrm>
              <a:off x="3809" y="75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9" name="pt6448"/>
            <p:cNvSpPr/>
            <p:nvPr/>
          </p:nvSpPr>
          <p:spPr>
            <a:xfrm>
              <a:off x="4164" y="67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0" name="pt6449"/>
            <p:cNvSpPr/>
            <p:nvPr/>
          </p:nvSpPr>
          <p:spPr>
            <a:xfrm>
              <a:off x="3730" y="75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1" name="pt6450"/>
            <p:cNvSpPr/>
            <p:nvPr/>
          </p:nvSpPr>
          <p:spPr>
            <a:xfrm>
              <a:off x="3597" y="77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2" name="pt6451"/>
            <p:cNvSpPr/>
            <p:nvPr/>
          </p:nvSpPr>
          <p:spPr>
            <a:xfrm>
              <a:off x="4225" y="67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3" name="pt6452"/>
            <p:cNvSpPr/>
            <p:nvPr/>
          </p:nvSpPr>
          <p:spPr>
            <a:xfrm>
              <a:off x="3764" y="75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4" name="pt6453"/>
            <p:cNvSpPr/>
            <p:nvPr/>
          </p:nvSpPr>
          <p:spPr>
            <a:xfrm>
              <a:off x="3880" y="55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5" name="pt6454"/>
            <p:cNvSpPr/>
            <p:nvPr/>
          </p:nvSpPr>
          <p:spPr>
            <a:xfrm>
              <a:off x="3826" y="75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6" name="pt6455"/>
            <p:cNvSpPr/>
            <p:nvPr/>
          </p:nvSpPr>
          <p:spPr>
            <a:xfrm>
              <a:off x="4022" y="54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7" name="pt6456"/>
            <p:cNvSpPr/>
            <p:nvPr/>
          </p:nvSpPr>
          <p:spPr>
            <a:xfrm>
              <a:off x="3818" y="72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8" name="pt6457"/>
            <p:cNvSpPr/>
            <p:nvPr/>
          </p:nvSpPr>
          <p:spPr>
            <a:xfrm>
              <a:off x="3666" y="74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9" name="pt6458"/>
            <p:cNvSpPr/>
            <p:nvPr/>
          </p:nvSpPr>
          <p:spPr>
            <a:xfrm>
              <a:off x="3771" y="77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0" name="pt6459"/>
            <p:cNvSpPr/>
            <p:nvPr/>
          </p:nvSpPr>
          <p:spPr>
            <a:xfrm>
              <a:off x="3603" y="78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1" name="pt6460"/>
            <p:cNvSpPr/>
            <p:nvPr/>
          </p:nvSpPr>
          <p:spPr>
            <a:xfrm>
              <a:off x="5395" y="35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2" name="pt6461"/>
            <p:cNvSpPr/>
            <p:nvPr/>
          </p:nvSpPr>
          <p:spPr>
            <a:xfrm>
              <a:off x="3603" y="76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3" name="pt6462"/>
            <p:cNvSpPr/>
            <p:nvPr/>
          </p:nvSpPr>
          <p:spPr>
            <a:xfrm>
              <a:off x="3831" y="76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4" name="pt6463"/>
            <p:cNvSpPr/>
            <p:nvPr/>
          </p:nvSpPr>
          <p:spPr>
            <a:xfrm>
              <a:off x="3640" y="76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5" name="pt6464"/>
            <p:cNvSpPr/>
            <p:nvPr/>
          </p:nvSpPr>
          <p:spPr>
            <a:xfrm>
              <a:off x="4189" y="66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6" name="pt6465"/>
            <p:cNvSpPr/>
            <p:nvPr/>
          </p:nvSpPr>
          <p:spPr>
            <a:xfrm>
              <a:off x="3677" y="75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7" name="pt6466"/>
            <p:cNvSpPr/>
            <p:nvPr/>
          </p:nvSpPr>
          <p:spPr>
            <a:xfrm>
              <a:off x="3576" y="77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8" name="pt6467"/>
            <p:cNvSpPr/>
            <p:nvPr/>
          </p:nvSpPr>
          <p:spPr>
            <a:xfrm>
              <a:off x="3779" y="74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9" name="pt6468"/>
            <p:cNvSpPr/>
            <p:nvPr/>
          </p:nvSpPr>
          <p:spPr>
            <a:xfrm>
              <a:off x="3819" y="75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0" name="pt6469"/>
            <p:cNvSpPr/>
            <p:nvPr/>
          </p:nvSpPr>
          <p:spPr>
            <a:xfrm>
              <a:off x="4250" y="68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1" name="pt6470"/>
            <p:cNvSpPr/>
            <p:nvPr/>
          </p:nvSpPr>
          <p:spPr>
            <a:xfrm>
              <a:off x="3405" y="78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2" name="pt6471"/>
            <p:cNvSpPr/>
            <p:nvPr/>
          </p:nvSpPr>
          <p:spPr>
            <a:xfrm>
              <a:off x="9147" y="38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3" name="pt6472"/>
            <p:cNvSpPr/>
            <p:nvPr/>
          </p:nvSpPr>
          <p:spPr>
            <a:xfrm>
              <a:off x="3671" y="75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4" name="pt6473"/>
            <p:cNvSpPr/>
            <p:nvPr/>
          </p:nvSpPr>
          <p:spPr>
            <a:xfrm>
              <a:off x="7788" y="39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5" name="pt6474"/>
            <p:cNvSpPr/>
            <p:nvPr/>
          </p:nvSpPr>
          <p:spPr>
            <a:xfrm>
              <a:off x="4227" y="69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6" name="pt6475"/>
            <p:cNvSpPr/>
            <p:nvPr/>
          </p:nvSpPr>
          <p:spPr>
            <a:xfrm>
              <a:off x="6524" y="36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7" name="pt6476"/>
            <p:cNvSpPr/>
            <p:nvPr/>
          </p:nvSpPr>
          <p:spPr>
            <a:xfrm>
              <a:off x="4318" y="68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8" name="pt6477"/>
            <p:cNvSpPr/>
            <p:nvPr/>
          </p:nvSpPr>
          <p:spPr>
            <a:xfrm>
              <a:off x="4250" y="68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9" name="pt6478"/>
            <p:cNvSpPr/>
            <p:nvPr/>
          </p:nvSpPr>
          <p:spPr>
            <a:xfrm>
              <a:off x="3667" y="75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0" name="pt6479"/>
            <p:cNvSpPr/>
            <p:nvPr/>
          </p:nvSpPr>
          <p:spPr>
            <a:xfrm>
              <a:off x="3588" y="77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1" name="pt6480"/>
            <p:cNvSpPr/>
            <p:nvPr/>
          </p:nvSpPr>
          <p:spPr>
            <a:xfrm>
              <a:off x="4155" y="67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2" name="pt6481"/>
            <p:cNvSpPr/>
            <p:nvPr/>
          </p:nvSpPr>
          <p:spPr>
            <a:xfrm>
              <a:off x="3850" y="75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3" name="pt6482"/>
            <p:cNvSpPr/>
            <p:nvPr/>
          </p:nvSpPr>
          <p:spPr>
            <a:xfrm>
              <a:off x="4886" y="36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4" name="pt6483"/>
            <p:cNvSpPr/>
            <p:nvPr/>
          </p:nvSpPr>
          <p:spPr>
            <a:xfrm>
              <a:off x="3991" y="52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5" name="pt6484"/>
            <p:cNvSpPr/>
            <p:nvPr/>
          </p:nvSpPr>
          <p:spPr>
            <a:xfrm>
              <a:off x="7591" y="38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6" name="pt6485"/>
            <p:cNvSpPr/>
            <p:nvPr/>
          </p:nvSpPr>
          <p:spPr>
            <a:xfrm>
              <a:off x="3727" y="77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7" name="pt6486"/>
            <p:cNvSpPr/>
            <p:nvPr/>
          </p:nvSpPr>
          <p:spPr>
            <a:xfrm>
              <a:off x="4194" y="68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8" name="pt6487"/>
            <p:cNvSpPr/>
            <p:nvPr/>
          </p:nvSpPr>
          <p:spPr>
            <a:xfrm>
              <a:off x="4018" y="54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9" name="pt6488"/>
            <p:cNvSpPr/>
            <p:nvPr/>
          </p:nvSpPr>
          <p:spPr>
            <a:xfrm>
              <a:off x="3796" y="76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0" name="pt6489"/>
            <p:cNvSpPr/>
            <p:nvPr/>
          </p:nvSpPr>
          <p:spPr>
            <a:xfrm>
              <a:off x="9154" y="39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1" name="pt6490"/>
            <p:cNvSpPr/>
            <p:nvPr/>
          </p:nvSpPr>
          <p:spPr>
            <a:xfrm>
              <a:off x="3959" y="56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2" name="pt6491"/>
            <p:cNvSpPr/>
            <p:nvPr/>
          </p:nvSpPr>
          <p:spPr>
            <a:xfrm>
              <a:off x="4165" y="67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3" name="pt6492"/>
            <p:cNvSpPr/>
            <p:nvPr/>
          </p:nvSpPr>
          <p:spPr>
            <a:xfrm>
              <a:off x="3770" y="75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4" name="pt6493"/>
            <p:cNvSpPr/>
            <p:nvPr/>
          </p:nvSpPr>
          <p:spPr>
            <a:xfrm>
              <a:off x="3858" y="75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5" name="pt6494"/>
            <p:cNvSpPr/>
            <p:nvPr/>
          </p:nvSpPr>
          <p:spPr>
            <a:xfrm>
              <a:off x="3125" y="38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6" name="pt6495"/>
            <p:cNvSpPr/>
            <p:nvPr/>
          </p:nvSpPr>
          <p:spPr>
            <a:xfrm>
              <a:off x="4191" y="65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7" name="pt6496"/>
            <p:cNvSpPr/>
            <p:nvPr/>
          </p:nvSpPr>
          <p:spPr>
            <a:xfrm>
              <a:off x="3791" y="75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8" name="pt6497"/>
            <p:cNvSpPr/>
            <p:nvPr/>
          </p:nvSpPr>
          <p:spPr>
            <a:xfrm>
              <a:off x="4436" y="35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9" name="pt6498"/>
            <p:cNvSpPr/>
            <p:nvPr/>
          </p:nvSpPr>
          <p:spPr>
            <a:xfrm>
              <a:off x="3898" y="76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0" name="pt6499"/>
            <p:cNvSpPr/>
            <p:nvPr/>
          </p:nvSpPr>
          <p:spPr>
            <a:xfrm>
              <a:off x="4427" y="69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1" name="pt6500"/>
            <p:cNvSpPr/>
            <p:nvPr/>
          </p:nvSpPr>
          <p:spPr>
            <a:xfrm>
              <a:off x="4193" y="66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2" name="pt6501"/>
            <p:cNvSpPr/>
            <p:nvPr/>
          </p:nvSpPr>
          <p:spPr>
            <a:xfrm>
              <a:off x="3784" y="76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3" name="pt6502"/>
            <p:cNvSpPr/>
            <p:nvPr/>
          </p:nvSpPr>
          <p:spPr>
            <a:xfrm>
              <a:off x="4014" y="57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4" name="pt6503"/>
            <p:cNvSpPr/>
            <p:nvPr/>
          </p:nvSpPr>
          <p:spPr>
            <a:xfrm>
              <a:off x="4275" y="69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5" name="pt6504"/>
            <p:cNvSpPr/>
            <p:nvPr/>
          </p:nvSpPr>
          <p:spPr>
            <a:xfrm>
              <a:off x="3716" y="74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6" name="pt6505"/>
            <p:cNvSpPr/>
            <p:nvPr/>
          </p:nvSpPr>
          <p:spPr>
            <a:xfrm>
              <a:off x="4265" y="68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7" name="pt6506"/>
            <p:cNvSpPr/>
            <p:nvPr/>
          </p:nvSpPr>
          <p:spPr>
            <a:xfrm>
              <a:off x="7120" y="36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8" name="pt6507"/>
            <p:cNvSpPr/>
            <p:nvPr/>
          </p:nvSpPr>
          <p:spPr>
            <a:xfrm>
              <a:off x="4234" y="68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9" name="pt6508"/>
            <p:cNvSpPr/>
            <p:nvPr/>
          </p:nvSpPr>
          <p:spPr>
            <a:xfrm>
              <a:off x="3582" y="76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0" name="pt6509"/>
            <p:cNvSpPr/>
            <p:nvPr/>
          </p:nvSpPr>
          <p:spPr>
            <a:xfrm>
              <a:off x="3692" y="77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1" name="pt6510"/>
            <p:cNvSpPr/>
            <p:nvPr/>
          </p:nvSpPr>
          <p:spPr>
            <a:xfrm>
              <a:off x="6547" y="37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2" name="pt6511"/>
            <p:cNvSpPr/>
            <p:nvPr/>
          </p:nvSpPr>
          <p:spPr>
            <a:xfrm>
              <a:off x="3865" y="76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3" name="pt6512"/>
            <p:cNvSpPr/>
            <p:nvPr/>
          </p:nvSpPr>
          <p:spPr>
            <a:xfrm>
              <a:off x="4166" y="67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4" name="pt6513"/>
            <p:cNvSpPr/>
            <p:nvPr/>
          </p:nvSpPr>
          <p:spPr>
            <a:xfrm>
              <a:off x="3909" y="57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5" name="pt6514"/>
            <p:cNvSpPr/>
            <p:nvPr/>
          </p:nvSpPr>
          <p:spPr>
            <a:xfrm>
              <a:off x="3519" y="75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6" name="pt6515"/>
            <p:cNvSpPr/>
            <p:nvPr/>
          </p:nvSpPr>
          <p:spPr>
            <a:xfrm>
              <a:off x="6486" y="37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7" name="pt6516"/>
            <p:cNvSpPr/>
            <p:nvPr/>
          </p:nvSpPr>
          <p:spPr>
            <a:xfrm>
              <a:off x="3748" y="70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8" name="pt6517"/>
            <p:cNvSpPr/>
            <p:nvPr/>
          </p:nvSpPr>
          <p:spPr>
            <a:xfrm>
              <a:off x="4166" y="67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9" name="pt6518"/>
            <p:cNvSpPr/>
            <p:nvPr/>
          </p:nvSpPr>
          <p:spPr>
            <a:xfrm>
              <a:off x="3817" y="77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0" name="pt6519"/>
            <p:cNvSpPr/>
            <p:nvPr/>
          </p:nvSpPr>
          <p:spPr>
            <a:xfrm>
              <a:off x="6564" y="35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1" name="pt6520"/>
            <p:cNvSpPr/>
            <p:nvPr/>
          </p:nvSpPr>
          <p:spPr>
            <a:xfrm>
              <a:off x="3860" y="76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2" name="pt6521"/>
            <p:cNvSpPr/>
            <p:nvPr/>
          </p:nvSpPr>
          <p:spPr>
            <a:xfrm>
              <a:off x="4209" y="67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3" name="pt6522"/>
            <p:cNvSpPr/>
            <p:nvPr/>
          </p:nvSpPr>
          <p:spPr>
            <a:xfrm>
              <a:off x="4190" y="68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4" name="pt6523"/>
            <p:cNvSpPr/>
            <p:nvPr/>
          </p:nvSpPr>
          <p:spPr>
            <a:xfrm>
              <a:off x="3647" y="77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5" name="pt6524"/>
            <p:cNvSpPr/>
            <p:nvPr/>
          </p:nvSpPr>
          <p:spPr>
            <a:xfrm>
              <a:off x="4180" y="67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6" name="pt6525"/>
            <p:cNvSpPr/>
            <p:nvPr/>
          </p:nvSpPr>
          <p:spPr>
            <a:xfrm>
              <a:off x="3840" y="80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7" name="pt6526"/>
            <p:cNvSpPr/>
            <p:nvPr/>
          </p:nvSpPr>
          <p:spPr>
            <a:xfrm>
              <a:off x="3813" y="75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8" name="pt6527"/>
            <p:cNvSpPr/>
            <p:nvPr/>
          </p:nvSpPr>
          <p:spPr>
            <a:xfrm>
              <a:off x="4177" y="681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9" name="pt6528"/>
            <p:cNvSpPr/>
            <p:nvPr/>
          </p:nvSpPr>
          <p:spPr>
            <a:xfrm>
              <a:off x="4212" y="68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0" name="pt6529"/>
            <p:cNvSpPr/>
            <p:nvPr/>
          </p:nvSpPr>
          <p:spPr>
            <a:xfrm>
              <a:off x="8991" y="39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1" name="pt6530"/>
            <p:cNvSpPr/>
            <p:nvPr/>
          </p:nvSpPr>
          <p:spPr>
            <a:xfrm>
              <a:off x="3655" y="76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2" name="pt6531"/>
            <p:cNvSpPr/>
            <p:nvPr/>
          </p:nvSpPr>
          <p:spPr>
            <a:xfrm>
              <a:off x="4164" y="68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3" name="pt6532"/>
            <p:cNvSpPr/>
            <p:nvPr/>
          </p:nvSpPr>
          <p:spPr>
            <a:xfrm>
              <a:off x="4192" y="68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4" name="pt6533"/>
            <p:cNvSpPr/>
            <p:nvPr/>
          </p:nvSpPr>
          <p:spPr>
            <a:xfrm>
              <a:off x="3676" y="78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5" name="pt6534"/>
            <p:cNvSpPr/>
            <p:nvPr/>
          </p:nvSpPr>
          <p:spPr>
            <a:xfrm>
              <a:off x="4234" y="68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6" name="pt6535"/>
            <p:cNvSpPr/>
            <p:nvPr/>
          </p:nvSpPr>
          <p:spPr>
            <a:xfrm>
              <a:off x="4199" y="67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7" name="pt6536"/>
            <p:cNvSpPr/>
            <p:nvPr/>
          </p:nvSpPr>
          <p:spPr>
            <a:xfrm>
              <a:off x="4177" y="67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8" name="pt6537"/>
            <p:cNvSpPr/>
            <p:nvPr/>
          </p:nvSpPr>
          <p:spPr>
            <a:xfrm>
              <a:off x="3775" y="74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9" name="pt6538"/>
            <p:cNvSpPr/>
            <p:nvPr/>
          </p:nvSpPr>
          <p:spPr>
            <a:xfrm>
              <a:off x="4300" y="69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0" name="pt6539"/>
            <p:cNvSpPr/>
            <p:nvPr/>
          </p:nvSpPr>
          <p:spPr>
            <a:xfrm>
              <a:off x="3846" y="70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1" name="pt6540"/>
            <p:cNvSpPr/>
            <p:nvPr/>
          </p:nvSpPr>
          <p:spPr>
            <a:xfrm>
              <a:off x="4367" y="71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2" name="pt6541"/>
            <p:cNvSpPr/>
            <p:nvPr/>
          </p:nvSpPr>
          <p:spPr>
            <a:xfrm>
              <a:off x="4322" y="69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3" name="pt6542"/>
            <p:cNvSpPr/>
            <p:nvPr/>
          </p:nvSpPr>
          <p:spPr>
            <a:xfrm>
              <a:off x="3777" y="74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4" name="pt6543"/>
            <p:cNvSpPr/>
            <p:nvPr/>
          </p:nvSpPr>
          <p:spPr>
            <a:xfrm>
              <a:off x="3789" y="74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5" name="pt6544"/>
            <p:cNvSpPr/>
            <p:nvPr/>
          </p:nvSpPr>
          <p:spPr>
            <a:xfrm>
              <a:off x="5150" y="36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6" name="pt6545"/>
            <p:cNvSpPr/>
            <p:nvPr/>
          </p:nvSpPr>
          <p:spPr>
            <a:xfrm>
              <a:off x="3814" y="75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7" name="pt6546"/>
            <p:cNvSpPr/>
            <p:nvPr/>
          </p:nvSpPr>
          <p:spPr>
            <a:xfrm>
              <a:off x="4031" y="52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8" name="pt6547"/>
            <p:cNvSpPr/>
            <p:nvPr/>
          </p:nvSpPr>
          <p:spPr>
            <a:xfrm>
              <a:off x="3680" y="75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9" name="pt6548"/>
            <p:cNvSpPr/>
            <p:nvPr/>
          </p:nvSpPr>
          <p:spPr>
            <a:xfrm>
              <a:off x="4259" y="67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0" name="pt6549"/>
            <p:cNvSpPr/>
            <p:nvPr/>
          </p:nvSpPr>
          <p:spPr>
            <a:xfrm>
              <a:off x="3821" y="77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1" name="pt6550"/>
            <p:cNvSpPr/>
            <p:nvPr/>
          </p:nvSpPr>
          <p:spPr>
            <a:xfrm>
              <a:off x="3782" y="72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2" name="pt6551"/>
            <p:cNvSpPr/>
            <p:nvPr/>
          </p:nvSpPr>
          <p:spPr>
            <a:xfrm>
              <a:off x="3761" y="75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3" name="pt6552"/>
            <p:cNvSpPr/>
            <p:nvPr/>
          </p:nvSpPr>
          <p:spPr>
            <a:xfrm>
              <a:off x="3513" y="77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4" name="pt6553"/>
            <p:cNvSpPr/>
            <p:nvPr/>
          </p:nvSpPr>
          <p:spPr>
            <a:xfrm>
              <a:off x="3673" y="74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5" name="pt6554"/>
            <p:cNvSpPr/>
            <p:nvPr/>
          </p:nvSpPr>
          <p:spPr>
            <a:xfrm>
              <a:off x="3646" y="77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6" name="pt6555"/>
            <p:cNvSpPr/>
            <p:nvPr/>
          </p:nvSpPr>
          <p:spPr>
            <a:xfrm>
              <a:off x="5416" y="33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7" name="pt6556"/>
            <p:cNvSpPr/>
            <p:nvPr/>
          </p:nvSpPr>
          <p:spPr>
            <a:xfrm>
              <a:off x="9166" y="37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8" name="pt6557"/>
            <p:cNvSpPr/>
            <p:nvPr/>
          </p:nvSpPr>
          <p:spPr>
            <a:xfrm>
              <a:off x="8359" y="35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9" name="pt6558"/>
            <p:cNvSpPr/>
            <p:nvPr/>
          </p:nvSpPr>
          <p:spPr>
            <a:xfrm>
              <a:off x="9207" y="40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0" name="pt6559"/>
            <p:cNvSpPr/>
            <p:nvPr/>
          </p:nvSpPr>
          <p:spPr>
            <a:xfrm>
              <a:off x="9008" y="37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1" name="pt6560"/>
            <p:cNvSpPr/>
            <p:nvPr/>
          </p:nvSpPr>
          <p:spPr>
            <a:xfrm>
              <a:off x="3835" y="75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2" name="pt6561"/>
            <p:cNvSpPr/>
            <p:nvPr/>
          </p:nvSpPr>
          <p:spPr>
            <a:xfrm>
              <a:off x="9180" y="36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3" name="pt6562"/>
            <p:cNvSpPr/>
            <p:nvPr/>
          </p:nvSpPr>
          <p:spPr>
            <a:xfrm>
              <a:off x="8093" y="36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4" name="pt6563"/>
            <p:cNvSpPr/>
            <p:nvPr/>
          </p:nvSpPr>
          <p:spPr>
            <a:xfrm>
              <a:off x="3110" y="37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5" name="pt6564"/>
            <p:cNvSpPr/>
            <p:nvPr/>
          </p:nvSpPr>
          <p:spPr>
            <a:xfrm>
              <a:off x="5325" y="32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6" name="pt6565"/>
            <p:cNvSpPr/>
            <p:nvPr/>
          </p:nvSpPr>
          <p:spPr>
            <a:xfrm>
              <a:off x="8405" y="39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7" name="pt6566"/>
            <p:cNvSpPr/>
            <p:nvPr/>
          </p:nvSpPr>
          <p:spPr>
            <a:xfrm>
              <a:off x="7579" y="37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8" name="pt6567"/>
            <p:cNvSpPr/>
            <p:nvPr/>
          </p:nvSpPr>
          <p:spPr>
            <a:xfrm>
              <a:off x="9266" y="36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9" name="pt6568"/>
            <p:cNvSpPr/>
            <p:nvPr/>
          </p:nvSpPr>
          <p:spPr>
            <a:xfrm>
              <a:off x="3064" y="37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0" name="pt6569"/>
            <p:cNvSpPr/>
            <p:nvPr/>
          </p:nvSpPr>
          <p:spPr>
            <a:xfrm>
              <a:off x="4293" y="66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1" name="pt6570"/>
            <p:cNvSpPr/>
            <p:nvPr/>
          </p:nvSpPr>
          <p:spPr>
            <a:xfrm>
              <a:off x="3875" y="70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2" name="pt6571"/>
            <p:cNvSpPr/>
            <p:nvPr/>
          </p:nvSpPr>
          <p:spPr>
            <a:xfrm>
              <a:off x="9245" y="36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3" name="pt6572"/>
            <p:cNvSpPr/>
            <p:nvPr/>
          </p:nvSpPr>
          <p:spPr>
            <a:xfrm>
              <a:off x="9063" y="36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4" name="pt6573"/>
            <p:cNvSpPr/>
            <p:nvPr/>
          </p:nvSpPr>
          <p:spPr>
            <a:xfrm>
              <a:off x="9220" y="37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5" name="pt6574"/>
            <p:cNvSpPr/>
            <p:nvPr/>
          </p:nvSpPr>
          <p:spPr>
            <a:xfrm>
              <a:off x="9229" y="38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6" name="pt6575"/>
            <p:cNvSpPr/>
            <p:nvPr/>
          </p:nvSpPr>
          <p:spPr>
            <a:xfrm>
              <a:off x="3951" y="45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7" name="pt6576"/>
            <p:cNvSpPr/>
            <p:nvPr/>
          </p:nvSpPr>
          <p:spPr>
            <a:xfrm>
              <a:off x="9304" y="37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8" name="pt6577"/>
            <p:cNvSpPr/>
            <p:nvPr/>
          </p:nvSpPr>
          <p:spPr>
            <a:xfrm>
              <a:off x="8936" y="38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9" name="pt6578"/>
            <p:cNvSpPr/>
            <p:nvPr/>
          </p:nvSpPr>
          <p:spPr>
            <a:xfrm>
              <a:off x="4778" y="34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0" name="pt6579"/>
            <p:cNvSpPr/>
            <p:nvPr/>
          </p:nvSpPr>
          <p:spPr>
            <a:xfrm>
              <a:off x="9116" y="38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1" name="pt6580"/>
            <p:cNvSpPr/>
            <p:nvPr/>
          </p:nvSpPr>
          <p:spPr>
            <a:xfrm>
              <a:off x="8413" y="35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2" name="pt6581"/>
            <p:cNvSpPr/>
            <p:nvPr/>
          </p:nvSpPr>
          <p:spPr>
            <a:xfrm>
              <a:off x="9280" y="37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3" name="pt6582"/>
            <p:cNvSpPr/>
            <p:nvPr/>
          </p:nvSpPr>
          <p:spPr>
            <a:xfrm>
              <a:off x="3805" y="74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4" name="pt6583"/>
            <p:cNvSpPr/>
            <p:nvPr/>
          </p:nvSpPr>
          <p:spPr>
            <a:xfrm>
              <a:off x="9107" y="38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5" name="pt6584"/>
            <p:cNvSpPr/>
            <p:nvPr/>
          </p:nvSpPr>
          <p:spPr>
            <a:xfrm>
              <a:off x="8973" y="38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6" name="pt6585"/>
            <p:cNvSpPr/>
            <p:nvPr/>
          </p:nvSpPr>
          <p:spPr>
            <a:xfrm>
              <a:off x="9262" y="40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7" name="pt6586"/>
            <p:cNvSpPr/>
            <p:nvPr/>
          </p:nvSpPr>
          <p:spPr>
            <a:xfrm>
              <a:off x="4218" y="67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8" name="pt6587"/>
            <p:cNvSpPr/>
            <p:nvPr/>
          </p:nvSpPr>
          <p:spPr>
            <a:xfrm>
              <a:off x="9019" y="36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9" name="pt6588"/>
            <p:cNvSpPr/>
            <p:nvPr/>
          </p:nvSpPr>
          <p:spPr>
            <a:xfrm>
              <a:off x="3837" y="68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0" name="pt6589"/>
            <p:cNvSpPr/>
            <p:nvPr/>
          </p:nvSpPr>
          <p:spPr>
            <a:xfrm>
              <a:off x="9262" y="37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1" name="pt6590"/>
            <p:cNvSpPr/>
            <p:nvPr/>
          </p:nvSpPr>
          <p:spPr>
            <a:xfrm>
              <a:off x="9034" y="36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2" name="pt6591"/>
            <p:cNvSpPr/>
            <p:nvPr/>
          </p:nvSpPr>
          <p:spPr>
            <a:xfrm>
              <a:off x="9383" y="38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3" name="pt6592"/>
            <p:cNvSpPr/>
            <p:nvPr/>
          </p:nvSpPr>
          <p:spPr>
            <a:xfrm>
              <a:off x="3995" y="47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4" name="pt6593"/>
            <p:cNvSpPr/>
            <p:nvPr/>
          </p:nvSpPr>
          <p:spPr>
            <a:xfrm>
              <a:off x="7975" y="33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5" name="pt6594"/>
            <p:cNvSpPr/>
            <p:nvPr/>
          </p:nvSpPr>
          <p:spPr>
            <a:xfrm>
              <a:off x="8431" y="35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6" name="pt6595"/>
            <p:cNvSpPr/>
            <p:nvPr/>
          </p:nvSpPr>
          <p:spPr>
            <a:xfrm>
              <a:off x="9260" y="39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7" name="pt6596"/>
            <p:cNvSpPr/>
            <p:nvPr/>
          </p:nvSpPr>
          <p:spPr>
            <a:xfrm>
              <a:off x="8985" y="37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8" name="pt6597"/>
            <p:cNvSpPr/>
            <p:nvPr/>
          </p:nvSpPr>
          <p:spPr>
            <a:xfrm>
              <a:off x="8967" y="37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9" name="pt6598"/>
            <p:cNvSpPr/>
            <p:nvPr/>
          </p:nvSpPr>
          <p:spPr>
            <a:xfrm>
              <a:off x="9121" y="40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0" name="pt6599"/>
            <p:cNvSpPr/>
            <p:nvPr/>
          </p:nvSpPr>
          <p:spPr>
            <a:xfrm>
              <a:off x="3739" y="73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1" name="pt6600"/>
            <p:cNvSpPr/>
            <p:nvPr/>
          </p:nvSpPr>
          <p:spPr>
            <a:xfrm>
              <a:off x="9081" y="38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2" name="pt6601"/>
            <p:cNvSpPr/>
            <p:nvPr/>
          </p:nvSpPr>
          <p:spPr>
            <a:xfrm>
              <a:off x="3824" y="75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3" name="pt6602"/>
            <p:cNvSpPr/>
            <p:nvPr/>
          </p:nvSpPr>
          <p:spPr>
            <a:xfrm>
              <a:off x="5051" y="34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4" name="pt6603"/>
            <p:cNvSpPr/>
            <p:nvPr/>
          </p:nvSpPr>
          <p:spPr>
            <a:xfrm>
              <a:off x="9222" y="37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5" name="pt6604"/>
            <p:cNvSpPr/>
            <p:nvPr/>
          </p:nvSpPr>
          <p:spPr>
            <a:xfrm>
              <a:off x="9208" y="36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6" name="pt6605"/>
            <p:cNvSpPr/>
            <p:nvPr/>
          </p:nvSpPr>
          <p:spPr>
            <a:xfrm>
              <a:off x="8368" y="35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7" name="pt6606"/>
            <p:cNvSpPr/>
            <p:nvPr/>
          </p:nvSpPr>
          <p:spPr>
            <a:xfrm>
              <a:off x="9091" y="36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8" name="pt6607"/>
            <p:cNvSpPr/>
            <p:nvPr/>
          </p:nvSpPr>
          <p:spPr>
            <a:xfrm>
              <a:off x="9394" y="36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9" name="pt6608"/>
            <p:cNvSpPr/>
            <p:nvPr/>
          </p:nvSpPr>
          <p:spPr>
            <a:xfrm>
              <a:off x="9410" y="37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0" name="pt6609"/>
            <p:cNvSpPr/>
            <p:nvPr/>
          </p:nvSpPr>
          <p:spPr>
            <a:xfrm>
              <a:off x="9148" y="37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1" name="pt6610"/>
            <p:cNvSpPr/>
            <p:nvPr/>
          </p:nvSpPr>
          <p:spPr>
            <a:xfrm>
              <a:off x="3075" y="36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2" name="pt6611"/>
            <p:cNvSpPr/>
            <p:nvPr/>
          </p:nvSpPr>
          <p:spPr>
            <a:xfrm>
              <a:off x="6520" y="36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3" name="pt6612"/>
            <p:cNvSpPr/>
            <p:nvPr/>
          </p:nvSpPr>
          <p:spPr>
            <a:xfrm>
              <a:off x="9358" y="36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4" name="pt6613"/>
            <p:cNvSpPr/>
            <p:nvPr/>
          </p:nvSpPr>
          <p:spPr>
            <a:xfrm>
              <a:off x="9309" y="38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5" name="pt6614"/>
            <p:cNvSpPr/>
            <p:nvPr/>
          </p:nvSpPr>
          <p:spPr>
            <a:xfrm>
              <a:off x="9193" y="37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6" name="pt6615"/>
            <p:cNvSpPr/>
            <p:nvPr/>
          </p:nvSpPr>
          <p:spPr>
            <a:xfrm>
              <a:off x="6678" y="35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7" name="pt6616"/>
            <p:cNvSpPr/>
            <p:nvPr/>
          </p:nvSpPr>
          <p:spPr>
            <a:xfrm>
              <a:off x="9143" y="36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8" name="pt6617"/>
            <p:cNvSpPr/>
            <p:nvPr/>
          </p:nvSpPr>
          <p:spPr>
            <a:xfrm>
              <a:off x="8137" y="38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9" name="pt6618"/>
            <p:cNvSpPr/>
            <p:nvPr/>
          </p:nvSpPr>
          <p:spPr>
            <a:xfrm>
              <a:off x="3685" y="76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0" name="pt6619"/>
            <p:cNvSpPr/>
            <p:nvPr/>
          </p:nvSpPr>
          <p:spPr>
            <a:xfrm>
              <a:off x="9355" y="39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1" name="pt6620"/>
            <p:cNvSpPr/>
            <p:nvPr/>
          </p:nvSpPr>
          <p:spPr>
            <a:xfrm>
              <a:off x="9371" y="38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2" name="pt6621"/>
            <p:cNvSpPr/>
            <p:nvPr/>
          </p:nvSpPr>
          <p:spPr>
            <a:xfrm>
              <a:off x="7220" y="36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3" name="pt6622"/>
            <p:cNvSpPr/>
            <p:nvPr/>
          </p:nvSpPr>
          <p:spPr>
            <a:xfrm>
              <a:off x="9001" y="39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4" name="pt6623"/>
            <p:cNvSpPr/>
            <p:nvPr/>
          </p:nvSpPr>
          <p:spPr>
            <a:xfrm>
              <a:off x="9113" y="36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5" name="pt6624"/>
            <p:cNvSpPr/>
            <p:nvPr/>
          </p:nvSpPr>
          <p:spPr>
            <a:xfrm>
              <a:off x="8975" y="38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6" name="pt6625"/>
            <p:cNvSpPr/>
            <p:nvPr/>
          </p:nvSpPr>
          <p:spPr>
            <a:xfrm>
              <a:off x="9497" y="38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7" name="pt6626"/>
            <p:cNvSpPr/>
            <p:nvPr/>
          </p:nvSpPr>
          <p:spPr>
            <a:xfrm>
              <a:off x="9260" y="36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8" name="pt6627"/>
            <p:cNvSpPr/>
            <p:nvPr/>
          </p:nvSpPr>
          <p:spPr>
            <a:xfrm>
              <a:off x="9279" y="39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9" name="pt6628"/>
            <p:cNvSpPr/>
            <p:nvPr/>
          </p:nvSpPr>
          <p:spPr>
            <a:xfrm>
              <a:off x="9419" y="37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0" name="pt6629"/>
            <p:cNvSpPr/>
            <p:nvPr/>
          </p:nvSpPr>
          <p:spPr>
            <a:xfrm>
              <a:off x="3834" y="75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1" name="pt6630"/>
            <p:cNvSpPr/>
            <p:nvPr/>
          </p:nvSpPr>
          <p:spPr>
            <a:xfrm>
              <a:off x="5153" y="35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2" name="pt6631"/>
            <p:cNvSpPr/>
            <p:nvPr/>
          </p:nvSpPr>
          <p:spPr>
            <a:xfrm>
              <a:off x="3981" y="45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3" name="pt6632"/>
            <p:cNvSpPr/>
            <p:nvPr/>
          </p:nvSpPr>
          <p:spPr>
            <a:xfrm>
              <a:off x="9248" y="37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4" name="pt6633"/>
            <p:cNvSpPr/>
            <p:nvPr/>
          </p:nvSpPr>
          <p:spPr>
            <a:xfrm>
              <a:off x="9251" y="38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5" name="pt6634"/>
            <p:cNvSpPr/>
            <p:nvPr/>
          </p:nvSpPr>
          <p:spPr>
            <a:xfrm>
              <a:off x="9356" y="38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6" name="pt6635"/>
            <p:cNvSpPr/>
            <p:nvPr/>
          </p:nvSpPr>
          <p:spPr>
            <a:xfrm>
              <a:off x="9413" y="37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7" name="pt6636"/>
            <p:cNvSpPr/>
            <p:nvPr/>
          </p:nvSpPr>
          <p:spPr>
            <a:xfrm>
              <a:off x="9425" y="39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8" name="pt6637"/>
            <p:cNvSpPr/>
            <p:nvPr/>
          </p:nvSpPr>
          <p:spPr>
            <a:xfrm>
              <a:off x="4212" y="66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9" name="pt6638"/>
            <p:cNvSpPr/>
            <p:nvPr/>
          </p:nvSpPr>
          <p:spPr>
            <a:xfrm>
              <a:off x="4029" y="42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0" name="pt6639"/>
            <p:cNvSpPr/>
            <p:nvPr/>
          </p:nvSpPr>
          <p:spPr>
            <a:xfrm>
              <a:off x="9517" y="37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1" name="pt6640"/>
            <p:cNvSpPr/>
            <p:nvPr/>
          </p:nvSpPr>
          <p:spPr>
            <a:xfrm>
              <a:off x="3094" y="38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2" name="pt6641"/>
            <p:cNvSpPr/>
            <p:nvPr/>
          </p:nvSpPr>
          <p:spPr>
            <a:xfrm>
              <a:off x="9300" y="38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3" name="pt6642"/>
            <p:cNvSpPr/>
            <p:nvPr/>
          </p:nvSpPr>
          <p:spPr>
            <a:xfrm>
              <a:off x="3102" y="37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4" name="pt6643"/>
            <p:cNvSpPr/>
            <p:nvPr/>
          </p:nvSpPr>
          <p:spPr>
            <a:xfrm>
              <a:off x="9272" y="38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5" name="pt6644"/>
            <p:cNvSpPr/>
            <p:nvPr/>
          </p:nvSpPr>
          <p:spPr>
            <a:xfrm>
              <a:off x="9074" y="37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6" name="pt6645"/>
            <p:cNvSpPr/>
            <p:nvPr/>
          </p:nvSpPr>
          <p:spPr>
            <a:xfrm>
              <a:off x="9105" y="37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7" name="pt6646"/>
            <p:cNvSpPr/>
            <p:nvPr/>
          </p:nvSpPr>
          <p:spPr>
            <a:xfrm>
              <a:off x="9168" y="370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8" name="pt6647"/>
            <p:cNvSpPr/>
            <p:nvPr/>
          </p:nvSpPr>
          <p:spPr>
            <a:xfrm>
              <a:off x="4249" y="66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9" name="pt6648"/>
            <p:cNvSpPr/>
            <p:nvPr/>
          </p:nvSpPr>
          <p:spPr>
            <a:xfrm>
              <a:off x="3705" y="74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0" name="pt6649"/>
            <p:cNvSpPr/>
            <p:nvPr/>
          </p:nvSpPr>
          <p:spPr>
            <a:xfrm>
              <a:off x="9434" y="37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1" name="pt6650"/>
            <p:cNvSpPr/>
            <p:nvPr/>
          </p:nvSpPr>
          <p:spPr>
            <a:xfrm>
              <a:off x="6916" y="35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2" name="pt6651"/>
            <p:cNvSpPr/>
            <p:nvPr/>
          </p:nvSpPr>
          <p:spPr>
            <a:xfrm>
              <a:off x="9242" y="35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3" name="pt6652"/>
            <p:cNvSpPr/>
            <p:nvPr/>
          </p:nvSpPr>
          <p:spPr>
            <a:xfrm>
              <a:off x="9299" y="37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4" name="pt6653"/>
            <p:cNvSpPr/>
            <p:nvPr/>
          </p:nvSpPr>
          <p:spPr>
            <a:xfrm>
              <a:off x="4186" y="67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5" name="pt6654"/>
            <p:cNvSpPr/>
            <p:nvPr/>
          </p:nvSpPr>
          <p:spPr>
            <a:xfrm>
              <a:off x="9420" y="36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6" name="pt6655"/>
            <p:cNvSpPr/>
            <p:nvPr/>
          </p:nvSpPr>
          <p:spPr>
            <a:xfrm>
              <a:off x="9260" y="38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7" name="pt6656"/>
            <p:cNvSpPr/>
            <p:nvPr/>
          </p:nvSpPr>
          <p:spPr>
            <a:xfrm>
              <a:off x="9300" y="41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8" name="pt6657"/>
            <p:cNvSpPr/>
            <p:nvPr/>
          </p:nvSpPr>
          <p:spPr>
            <a:xfrm>
              <a:off x="6817" y="34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9" name="pt6658"/>
            <p:cNvSpPr/>
            <p:nvPr/>
          </p:nvSpPr>
          <p:spPr>
            <a:xfrm>
              <a:off x="6493" y="36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0" name="pt6659"/>
            <p:cNvSpPr/>
            <p:nvPr/>
          </p:nvSpPr>
          <p:spPr>
            <a:xfrm>
              <a:off x="6934" y="35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1" name="pt6660"/>
            <p:cNvSpPr/>
            <p:nvPr/>
          </p:nvSpPr>
          <p:spPr>
            <a:xfrm>
              <a:off x="9320" y="38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2" name="pt6661"/>
            <p:cNvSpPr/>
            <p:nvPr/>
          </p:nvSpPr>
          <p:spPr>
            <a:xfrm>
              <a:off x="9289" y="39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3" name="pt6662"/>
            <p:cNvSpPr/>
            <p:nvPr/>
          </p:nvSpPr>
          <p:spPr>
            <a:xfrm>
              <a:off x="9041" y="36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4" name="pt6663"/>
            <p:cNvSpPr/>
            <p:nvPr/>
          </p:nvSpPr>
          <p:spPr>
            <a:xfrm>
              <a:off x="9023" y="38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5" name="pt6664"/>
            <p:cNvSpPr/>
            <p:nvPr/>
          </p:nvSpPr>
          <p:spPr>
            <a:xfrm>
              <a:off x="9383" y="36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6" name="pt6665"/>
            <p:cNvSpPr/>
            <p:nvPr/>
          </p:nvSpPr>
          <p:spPr>
            <a:xfrm>
              <a:off x="9125" y="37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7" name="pt6666"/>
            <p:cNvSpPr/>
            <p:nvPr/>
          </p:nvSpPr>
          <p:spPr>
            <a:xfrm>
              <a:off x="9443" y="37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8" name="pt6667"/>
            <p:cNvSpPr/>
            <p:nvPr/>
          </p:nvSpPr>
          <p:spPr>
            <a:xfrm>
              <a:off x="3948" y="54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9" name="pt6668"/>
            <p:cNvSpPr/>
            <p:nvPr/>
          </p:nvSpPr>
          <p:spPr>
            <a:xfrm>
              <a:off x="9152" y="40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0" name="pt6669"/>
            <p:cNvSpPr/>
            <p:nvPr/>
          </p:nvSpPr>
          <p:spPr>
            <a:xfrm>
              <a:off x="9307" y="37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1" name="pt6670"/>
            <p:cNvSpPr/>
            <p:nvPr/>
          </p:nvSpPr>
          <p:spPr>
            <a:xfrm>
              <a:off x="9134" y="34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2" name="pt6671"/>
            <p:cNvSpPr/>
            <p:nvPr/>
          </p:nvSpPr>
          <p:spPr>
            <a:xfrm>
              <a:off x="9399" y="36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3" name="pt6672"/>
            <p:cNvSpPr/>
            <p:nvPr/>
          </p:nvSpPr>
          <p:spPr>
            <a:xfrm>
              <a:off x="3174" y="37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4" name="pt6673"/>
            <p:cNvSpPr/>
            <p:nvPr/>
          </p:nvSpPr>
          <p:spPr>
            <a:xfrm>
              <a:off x="4004" y="53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5" name="pt6674"/>
            <p:cNvSpPr/>
            <p:nvPr/>
          </p:nvSpPr>
          <p:spPr>
            <a:xfrm>
              <a:off x="3777" y="74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6" name="pt6675"/>
            <p:cNvSpPr/>
            <p:nvPr/>
          </p:nvSpPr>
          <p:spPr>
            <a:xfrm>
              <a:off x="3949" y="57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7" name="pt6676"/>
            <p:cNvSpPr/>
            <p:nvPr/>
          </p:nvSpPr>
          <p:spPr>
            <a:xfrm>
              <a:off x="9038" y="36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8" name="pt6677"/>
            <p:cNvSpPr/>
            <p:nvPr/>
          </p:nvSpPr>
          <p:spPr>
            <a:xfrm>
              <a:off x="9044" y="36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9" name="pt6678"/>
            <p:cNvSpPr/>
            <p:nvPr/>
          </p:nvSpPr>
          <p:spPr>
            <a:xfrm>
              <a:off x="9379" y="38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0" name="pt6679"/>
            <p:cNvSpPr/>
            <p:nvPr/>
          </p:nvSpPr>
          <p:spPr>
            <a:xfrm>
              <a:off x="9023" y="36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1" name="pt6680"/>
            <p:cNvSpPr/>
            <p:nvPr/>
          </p:nvSpPr>
          <p:spPr>
            <a:xfrm>
              <a:off x="9128" y="35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2" name="pt6681"/>
            <p:cNvSpPr/>
            <p:nvPr/>
          </p:nvSpPr>
          <p:spPr>
            <a:xfrm>
              <a:off x="8926" y="38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3" name="pt6682"/>
            <p:cNvSpPr/>
            <p:nvPr/>
          </p:nvSpPr>
          <p:spPr>
            <a:xfrm>
              <a:off x="8995" y="37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4" name="pt6683"/>
            <p:cNvSpPr/>
            <p:nvPr/>
          </p:nvSpPr>
          <p:spPr>
            <a:xfrm>
              <a:off x="9438" y="36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5" name="pt6684"/>
            <p:cNvSpPr/>
            <p:nvPr/>
          </p:nvSpPr>
          <p:spPr>
            <a:xfrm>
              <a:off x="8976" y="37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6" name="pt6685"/>
            <p:cNvSpPr/>
            <p:nvPr/>
          </p:nvSpPr>
          <p:spPr>
            <a:xfrm>
              <a:off x="9433" y="38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7" name="pt6686"/>
            <p:cNvSpPr/>
            <p:nvPr/>
          </p:nvSpPr>
          <p:spPr>
            <a:xfrm>
              <a:off x="6811" y="36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8" name="pt6687"/>
            <p:cNvSpPr/>
            <p:nvPr/>
          </p:nvSpPr>
          <p:spPr>
            <a:xfrm>
              <a:off x="9400" y="39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9" name="pt6688"/>
            <p:cNvSpPr/>
            <p:nvPr/>
          </p:nvSpPr>
          <p:spPr>
            <a:xfrm>
              <a:off x="9219" y="35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0" name="pt6689"/>
            <p:cNvSpPr/>
            <p:nvPr/>
          </p:nvSpPr>
          <p:spPr>
            <a:xfrm>
              <a:off x="7090" y="35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1" name="pt6690"/>
            <p:cNvSpPr/>
            <p:nvPr/>
          </p:nvSpPr>
          <p:spPr>
            <a:xfrm>
              <a:off x="3399" y="76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2" name="pt6691"/>
            <p:cNvSpPr/>
            <p:nvPr/>
          </p:nvSpPr>
          <p:spPr>
            <a:xfrm>
              <a:off x="8582" y="357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3" name="pt6692"/>
            <p:cNvSpPr/>
            <p:nvPr/>
          </p:nvSpPr>
          <p:spPr>
            <a:xfrm>
              <a:off x="3854" y="69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4" name="pt6693"/>
            <p:cNvSpPr/>
            <p:nvPr/>
          </p:nvSpPr>
          <p:spPr>
            <a:xfrm>
              <a:off x="9048" y="35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5" name="pt6694"/>
            <p:cNvSpPr/>
            <p:nvPr/>
          </p:nvSpPr>
          <p:spPr>
            <a:xfrm>
              <a:off x="9214" y="35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6" name="pt6695"/>
            <p:cNvSpPr/>
            <p:nvPr/>
          </p:nvSpPr>
          <p:spPr>
            <a:xfrm>
              <a:off x="7993" y="35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7" name="pt6696"/>
            <p:cNvSpPr/>
            <p:nvPr/>
          </p:nvSpPr>
          <p:spPr>
            <a:xfrm>
              <a:off x="5405" y="34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8" name="pt6697"/>
            <p:cNvSpPr/>
            <p:nvPr/>
          </p:nvSpPr>
          <p:spPr>
            <a:xfrm>
              <a:off x="9306" y="39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9" name="pt6698"/>
            <p:cNvSpPr/>
            <p:nvPr/>
          </p:nvSpPr>
          <p:spPr>
            <a:xfrm>
              <a:off x="4412" y="68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0" name="pt6699"/>
            <p:cNvSpPr/>
            <p:nvPr/>
          </p:nvSpPr>
          <p:spPr>
            <a:xfrm>
              <a:off x="4298" y="68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1" name="pt6700"/>
            <p:cNvSpPr/>
            <p:nvPr/>
          </p:nvSpPr>
          <p:spPr>
            <a:xfrm>
              <a:off x="3882" y="76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2" name="pt6701"/>
            <p:cNvSpPr/>
            <p:nvPr/>
          </p:nvSpPr>
          <p:spPr>
            <a:xfrm>
              <a:off x="4346" y="69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3" name="pt6702"/>
            <p:cNvSpPr/>
            <p:nvPr/>
          </p:nvSpPr>
          <p:spPr>
            <a:xfrm>
              <a:off x="4346" y="69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4" name="pt6703"/>
            <p:cNvSpPr/>
            <p:nvPr/>
          </p:nvSpPr>
          <p:spPr>
            <a:xfrm>
              <a:off x="4242" y="70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5" name="pt6704"/>
            <p:cNvSpPr/>
            <p:nvPr/>
          </p:nvSpPr>
          <p:spPr>
            <a:xfrm>
              <a:off x="9021" y="38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6" name="pt6705"/>
            <p:cNvSpPr/>
            <p:nvPr/>
          </p:nvSpPr>
          <p:spPr>
            <a:xfrm>
              <a:off x="9282" y="37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7" name="pt6706"/>
            <p:cNvSpPr/>
            <p:nvPr/>
          </p:nvSpPr>
          <p:spPr>
            <a:xfrm>
              <a:off x="3744" y="74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8" name="pt6707"/>
            <p:cNvSpPr/>
            <p:nvPr/>
          </p:nvSpPr>
          <p:spPr>
            <a:xfrm>
              <a:off x="9195" y="39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9" name="pt6708"/>
            <p:cNvSpPr/>
            <p:nvPr/>
          </p:nvSpPr>
          <p:spPr>
            <a:xfrm>
              <a:off x="4356" y="70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0" name="pt6709"/>
            <p:cNvSpPr/>
            <p:nvPr/>
          </p:nvSpPr>
          <p:spPr>
            <a:xfrm>
              <a:off x="4311" y="67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1" name="pt6710"/>
            <p:cNvSpPr/>
            <p:nvPr/>
          </p:nvSpPr>
          <p:spPr>
            <a:xfrm>
              <a:off x="9099" y="40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2" name="pt6711"/>
            <p:cNvSpPr/>
            <p:nvPr/>
          </p:nvSpPr>
          <p:spPr>
            <a:xfrm>
              <a:off x="6489" y="37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3" name="pt6712"/>
            <p:cNvSpPr/>
            <p:nvPr/>
          </p:nvSpPr>
          <p:spPr>
            <a:xfrm>
              <a:off x="4196" y="68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4" name="pt6713"/>
            <p:cNvSpPr/>
            <p:nvPr/>
          </p:nvSpPr>
          <p:spPr>
            <a:xfrm>
              <a:off x="9222" y="37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5" name="pt6714"/>
            <p:cNvSpPr/>
            <p:nvPr/>
          </p:nvSpPr>
          <p:spPr>
            <a:xfrm>
              <a:off x="4259" y="68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6" name="pt6715"/>
            <p:cNvSpPr/>
            <p:nvPr/>
          </p:nvSpPr>
          <p:spPr>
            <a:xfrm>
              <a:off x="9300" y="37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7" name="pt6716"/>
            <p:cNvSpPr/>
            <p:nvPr/>
          </p:nvSpPr>
          <p:spPr>
            <a:xfrm>
              <a:off x="7596" y="36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8" name="pt6717"/>
            <p:cNvSpPr/>
            <p:nvPr/>
          </p:nvSpPr>
          <p:spPr>
            <a:xfrm>
              <a:off x="4285" y="66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9" name="pt6718"/>
            <p:cNvSpPr/>
            <p:nvPr/>
          </p:nvSpPr>
          <p:spPr>
            <a:xfrm>
              <a:off x="9136" y="39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0" name="pt6719"/>
            <p:cNvSpPr/>
            <p:nvPr/>
          </p:nvSpPr>
          <p:spPr>
            <a:xfrm>
              <a:off x="7303" y="38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1" name="pt6720"/>
            <p:cNvSpPr/>
            <p:nvPr/>
          </p:nvSpPr>
          <p:spPr>
            <a:xfrm>
              <a:off x="4448" y="68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2" name="pt6721"/>
            <p:cNvSpPr/>
            <p:nvPr/>
          </p:nvSpPr>
          <p:spPr>
            <a:xfrm>
              <a:off x="9254" y="41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3" name="pt6722"/>
            <p:cNvSpPr/>
            <p:nvPr/>
          </p:nvSpPr>
          <p:spPr>
            <a:xfrm>
              <a:off x="9160" y="36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4" name="pt6723"/>
            <p:cNvSpPr/>
            <p:nvPr/>
          </p:nvSpPr>
          <p:spPr>
            <a:xfrm>
              <a:off x="6713" y="38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5" name="pt6724"/>
            <p:cNvSpPr/>
            <p:nvPr/>
          </p:nvSpPr>
          <p:spPr>
            <a:xfrm>
              <a:off x="4358" y="69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6" name="pt6725"/>
            <p:cNvSpPr/>
            <p:nvPr/>
          </p:nvSpPr>
          <p:spPr>
            <a:xfrm>
              <a:off x="8116" y="40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7" name="pt6726"/>
            <p:cNvSpPr/>
            <p:nvPr/>
          </p:nvSpPr>
          <p:spPr>
            <a:xfrm>
              <a:off x="6724" y="37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8" name="pt6727"/>
            <p:cNvSpPr/>
            <p:nvPr/>
          </p:nvSpPr>
          <p:spPr>
            <a:xfrm>
              <a:off x="9016" y="39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9" name="pt6728"/>
            <p:cNvSpPr/>
            <p:nvPr/>
          </p:nvSpPr>
          <p:spPr>
            <a:xfrm>
              <a:off x="6825" y="38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0" name="pt6729"/>
            <p:cNvSpPr/>
            <p:nvPr/>
          </p:nvSpPr>
          <p:spPr>
            <a:xfrm>
              <a:off x="6497" y="37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1" name="pt6730"/>
            <p:cNvSpPr/>
            <p:nvPr/>
          </p:nvSpPr>
          <p:spPr>
            <a:xfrm>
              <a:off x="4221" y="67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2" name="pt6731"/>
            <p:cNvSpPr/>
            <p:nvPr/>
          </p:nvSpPr>
          <p:spPr>
            <a:xfrm>
              <a:off x="4308" y="68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3" name="pt6732"/>
            <p:cNvSpPr/>
            <p:nvPr/>
          </p:nvSpPr>
          <p:spPr>
            <a:xfrm>
              <a:off x="3879" y="76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4" name="pt6733"/>
            <p:cNvSpPr/>
            <p:nvPr/>
          </p:nvSpPr>
          <p:spPr>
            <a:xfrm>
              <a:off x="9188" y="38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5" name="pt6734"/>
            <p:cNvSpPr/>
            <p:nvPr/>
          </p:nvSpPr>
          <p:spPr>
            <a:xfrm>
              <a:off x="3845" y="70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6" name="pt6735"/>
            <p:cNvSpPr/>
            <p:nvPr/>
          </p:nvSpPr>
          <p:spPr>
            <a:xfrm>
              <a:off x="9271" y="40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7" name="pt6736"/>
            <p:cNvSpPr/>
            <p:nvPr/>
          </p:nvSpPr>
          <p:spPr>
            <a:xfrm>
              <a:off x="3940" y="698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8" name="pt6737"/>
            <p:cNvSpPr/>
            <p:nvPr/>
          </p:nvSpPr>
          <p:spPr>
            <a:xfrm>
              <a:off x="9303" y="37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9" name="pt6738"/>
            <p:cNvSpPr/>
            <p:nvPr/>
          </p:nvSpPr>
          <p:spPr>
            <a:xfrm>
              <a:off x="9098" y="38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0" name="pt6739"/>
            <p:cNvSpPr/>
            <p:nvPr/>
          </p:nvSpPr>
          <p:spPr>
            <a:xfrm>
              <a:off x="4267" y="68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1" name="pt6740"/>
            <p:cNvSpPr/>
            <p:nvPr/>
          </p:nvSpPr>
          <p:spPr>
            <a:xfrm>
              <a:off x="9050" y="41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2" name="pt6741"/>
            <p:cNvSpPr/>
            <p:nvPr/>
          </p:nvSpPr>
          <p:spPr>
            <a:xfrm>
              <a:off x="3859" y="75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3" name="pt6742"/>
            <p:cNvSpPr/>
            <p:nvPr/>
          </p:nvSpPr>
          <p:spPr>
            <a:xfrm>
              <a:off x="8967" y="39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4" name="pt6743"/>
            <p:cNvSpPr/>
            <p:nvPr/>
          </p:nvSpPr>
          <p:spPr>
            <a:xfrm>
              <a:off x="8953" y="36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5" name="pt6744"/>
            <p:cNvSpPr/>
            <p:nvPr/>
          </p:nvSpPr>
          <p:spPr>
            <a:xfrm>
              <a:off x="3804" y="75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6" name="pt6745"/>
            <p:cNvSpPr/>
            <p:nvPr/>
          </p:nvSpPr>
          <p:spPr>
            <a:xfrm>
              <a:off x="9140" y="38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7" name="pt6746"/>
            <p:cNvSpPr/>
            <p:nvPr/>
          </p:nvSpPr>
          <p:spPr>
            <a:xfrm>
              <a:off x="9424" y="38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8" name="pt6747"/>
            <p:cNvSpPr/>
            <p:nvPr/>
          </p:nvSpPr>
          <p:spPr>
            <a:xfrm>
              <a:off x="8979" y="38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9" name="pt6748"/>
            <p:cNvSpPr/>
            <p:nvPr/>
          </p:nvSpPr>
          <p:spPr>
            <a:xfrm>
              <a:off x="9239" y="41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0" name="pt6749"/>
            <p:cNvSpPr/>
            <p:nvPr/>
          </p:nvSpPr>
          <p:spPr>
            <a:xfrm>
              <a:off x="4216" y="67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1" name="pt6750"/>
            <p:cNvSpPr/>
            <p:nvPr/>
          </p:nvSpPr>
          <p:spPr>
            <a:xfrm>
              <a:off x="9070" y="39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2" name="pt6751"/>
            <p:cNvSpPr/>
            <p:nvPr/>
          </p:nvSpPr>
          <p:spPr>
            <a:xfrm>
              <a:off x="9326" y="40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3" name="pt6752"/>
            <p:cNvSpPr/>
            <p:nvPr/>
          </p:nvSpPr>
          <p:spPr>
            <a:xfrm>
              <a:off x="9204" y="38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4" name="pt6753"/>
            <p:cNvSpPr/>
            <p:nvPr/>
          </p:nvSpPr>
          <p:spPr>
            <a:xfrm>
              <a:off x="4249" y="66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5" name="pt6754"/>
            <p:cNvSpPr/>
            <p:nvPr/>
          </p:nvSpPr>
          <p:spPr>
            <a:xfrm>
              <a:off x="4367" y="68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6" name="pt6755"/>
            <p:cNvSpPr/>
            <p:nvPr/>
          </p:nvSpPr>
          <p:spPr>
            <a:xfrm>
              <a:off x="9165" y="42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7" name="pt6756"/>
            <p:cNvSpPr/>
            <p:nvPr/>
          </p:nvSpPr>
          <p:spPr>
            <a:xfrm>
              <a:off x="9139" y="43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8" name="pt6757"/>
            <p:cNvSpPr/>
            <p:nvPr/>
          </p:nvSpPr>
          <p:spPr>
            <a:xfrm>
              <a:off x="9232" y="44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9" name="pt6758"/>
            <p:cNvSpPr/>
            <p:nvPr/>
          </p:nvSpPr>
          <p:spPr>
            <a:xfrm>
              <a:off x="4231" y="68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0" name="pt6759"/>
            <p:cNvSpPr/>
            <p:nvPr/>
          </p:nvSpPr>
          <p:spPr>
            <a:xfrm>
              <a:off x="6686" y="38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1" name="pt6760"/>
            <p:cNvSpPr/>
            <p:nvPr/>
          </p:nvSpPr>
          <p:spPr>
            <a:xfrm>
              <a:off x="9095" y="39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2" name="pt6761"/>
            <p:cNvSpPr/>
            <p:nvPr/>
          </p:nvSpPr>
          <p:spPr>
            <a:xfrm>
              <a:off x="8384" y="39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3" name="pt6762"/>
            <p:cNvSpPr/>
            <p:nvPr/>
          </p:nvSpPr>
          <p:spPr>
            <a:xfrm>
              <a:off x="4334" y="67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4" name="pt6763"/>
            <p:cNvSpPr/>
            <p:nvPr/>
          </p:nvSpPr>
          <p:spPr>
            <a:xfrm>
              <a:off x="4308" y="67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5" name="pt6764"/>
            <p:cNvSpPr/>
            <p:nvPr/>
          </p:nvSpPr>
          <p:spPr>
            <a:xfrm>
              <a:off x="9246" y="41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6" name="pt6765"/>
            <p:cNvSpPr/>
            <p:nvPr/>
          </p:nvSpPr>
          <p:spPr>
            <a:xfrm>
              <a:off x="4310" y="71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7" name="pt6766"/>
            <p:cNvSpPr/>
            <p:nvPr/>
          </p:nvSpPr>
          <p:spPr>
            <a:xfrm>
              <a:off x="4347" y="68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8" name="pt6767"/>
            <p:cNvSpPr/>
            <p:nvPr/>
          </p:nvSpPr>
          <p:spPr>
            <a:xfrm>
              <a:off x="9153" y="45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9" name="pt6768"/>
            <p:cNvSpPr/>
            <p:nvPr/>
          </p:nvSpPr>
          <p:spPr>
            <a:xfrm>
              <a:off x="4182" y="67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0" name="pt6769"/>
            <p:cNvSpPr/>
            <p:nvPr/>
          </p:nvSpPr>
          <p:spPr>
            <a:xfrm>
              <a:off x="9259" y="40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1" name="pt6770"/>
            <p:cNvSpPr/>
            <p:nvPr/>
          </p:nvSpPr>
          <p:spPr>
            <a:xfrm>
              <a:off x="6828" y="38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2" name="pt6771"/>
            <p:cNvSpPr/>
            <p:nvPr/>
          </p:nvSpPr>
          <p:spPr>
            <a:xfrm>
              <a:off x="9123" y="40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3" name="pt6772"/>
            <p:cNvSpPr/>
            <p:nvPr/>
          </p:nvSpPr>
          <p:spPr>
            <a:xfrm>
              <a:off x="9173" y="40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4" name="pt6773"/>
            <p:cNvSpPr/>
            <p:nvPr/>
          </p:nvSpPr>
          <p:spPr>
            <a:xfrm>
              <a:off x="7048" y="38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5" name="pt6774"/>
            <p:cNvSpPr/>
            <p:nvPr/>
          </p:nvSpPr>
          <p:spPr>
            <a:xfrm>
              <a:off x="9126" y="37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6" name="pt6775"/>
            <p:cNvSpPr/>
            <p:nvPr/>
          </p:nvSpPr>
          <p:spPr>
            <a:xfrm>
              <a:off x="9258" y="37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7" name="pt6776"/>
            <p:cNvSpPr/>
            <p:nvPr/>
          </p:nvSpPr>
          <p:spPr>
            <a:xfrm>
              <a:off x="4392" y="69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8" name="pt6777"/>
            <p:cNvSpPr/>
            <p:nvPr/>
          </p:nvSpPr>
          <p:spPr>
            <a:xfrm>
              <a:off x="9356" y="42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9" name="pt6778"/>
            <p:cNvSpPr/>
            <p:nvPr/>
          </p:nvSpPr>
          <p:spPr>
            <a:xfrm>
              <a:off x="7134" y="36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0" name="pt6779"/>
            <p:cNvSpPr/>
            <p:nvPr/>
          </p:nvSpPr>
          <p:spPr>
            <a:xfrm>
              <a:off x="4371" y="69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1" name="pt6780"/>
            <p:cNvSpPr/>
            <p:nvPr/>
          </p:nvSpPr>
          <p:spPr>
            <a:xfrm>
              <a:off x="3836" y="74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2" name="pt6781"/>
            <p:cNvSpPr/>
            <p:nvPr/>
          </p:nvSpPr>
          <p:spPr>
            <a:xfrm>
              <a:off x="9450" y="39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3" name="pt6782"/>
            <p:cNvSpPr/>
            <p:nvPr/>
          </p:nvSpPr>
          <p:spPr>
            <a:xfrm>
              <a:off x="4191" y="68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4" name="pt6783"/>
            <p:cNvSpPr/>
            <p:nvPr/>
          </p:nvSpPr>
          <p:spPr>
            <a:xfrm>
              <a:off x="9145" y="37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5" name="pt6784"/>
            <p:cNvSpPr/>
            <p:nvPr/>
          </p:nvSpPr>
          <p:spPr>
            <a:xfrm>
              <a:off x="3739" y="75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6" name="pt6785"/>
            <p:cNvSpPr/>
            <p:nvPr/>
          </p:nvSpPr>
          <p:spPr>
            <a:xfrm>
              <a:off x="9252" y="37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7" name="pt6786"/>
            <p:cNvSpPr/>
            <p:nvPr/>
          </p:nvSpPr>
          <p:spPr>
            <a:xfrm>
              <a:off x="3892" y="76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8" name="pt6787"/>
            <p:cNvSpPr/>
            <p:nvPr/>
          </p:nvSpPr>
          <p:spPr>
            <a:xfrm>
              <a:off x="9199" y="38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9" name="pt6788"/>
            <p:cNvSpPr/>
            <p:nvPr/>
          </p:nvSpPr>
          <p:spPr>
            <a:xfrm>
              <a:off x="3799" y="76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0" name="pt6789"/>
            <p:cNvSpPr/>
            <p:nvPr/>
          </p:nvSpPr>
          <p:spPr>
            <a:xfrm>
              <a:off x="9231" y="42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1" name="pt6790"/>
            <p:cNvSpPr/>
            <p:nvPr/>
          </p:nvSpPr>
          <p:spPr>
            <a:xfrm>
              <a:off x="4244" y="65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2" name="pt6791"/>
            <p:cNvSpPr/>
            <p:nvPr/>
          </p:nvSpPr>
          <p:spPr>
            <a:xfrm>
              <a:off x="4308" y="67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3" name="pt6792"/>
            <p:cNvSpPr/>
            <p:nvPr/>
          </p:nvSpPr>
          <p:spPr>
            <a:xfrm>
              <a:off x="3808" y="75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4" name="pt6793"/>
            <p:cNvSpPr/>
            <p:nvPr/>
          </p:nvSpPr>
          <p:spPr>
            <a:xfrm>
              <a:off x="4362" y="69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5" name="pt6794"/>
            <p:cNvSpPr/>
            <p:nvPr/>
          </p:nvSpPr>
          <p:spPr>
            <a:xfrm>
              <a:off x="9017" y="38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6" name="pt6795"/>
            <p:cNvSpPr/>
            <p:nvPr/>
          </p:nvSpPr>
          <p:spPr>
            <a:xfrm>
              <a:off x="4380" y="68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7" name="pt6796"/>
            <p:cNvSpPr/>
            <p:nvPr/>
          </p:nvSpPr>
          <p:spPr>
            <a:xfrm>
              <a:off x="6940" y="37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8" name="pt6797"/>
            <p:cNvSpPr/>
            <p:nvPr/>
          </p:nvSpPr>
          <p:spPr>
            <a:xfrm>
              <a:off x="9241" y="36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9" name="pt6798"/>
            <p:cNvSpPr/>
            <p:nvPr/>
          </p:nvSpPr>
          <p:spPr>
            <a:xfrm>
              <a:off x="9130" y="39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0" name="pt6799"/>
            <p:cNvSpPr/>
            <p:nvPr/>
          </p:nvSpPr>
          <p:spPr>
            <a:xfrm>
              <a:off x="9237" y="36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1" name="pt6800"/>
            <p:cNvSpPr/>
            <p:nvPr/>
          </p:nvSpPr>
          <p:spPr>
            <a:xfrm>
              <a:off x="9329" y="41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2" name="pt6801"/>
            <p:cNvSpPr/>
            <p:nvPr/>
          </p:nvSpPr>
          <p:spPr>
            <a:xfrm>
              <a:off x="7223" y="38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3" name="pt6802"/>
            <p:cNvSpPr/>
            <p:nvPr/>
          </p:nvSpPr>
          <p:spPr>
            <a:xfrm>
              <a:off x="5321" y="32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4" name="pt6803"/>
            <p:cNvSpPr/>
            <p:nvPr/>
          </p:nvSpPr>
          <p:spPr>
            <a:xfrm>
              <a:off x="3143" y="20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5" name="pt6804"/>
            <p:cNvSpPr/>
            <p:nvPr/>
          </p:nvSpPr>
          <p:spPr>
            <a:xfrm>
              <a:off x="6851" y="30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6" name="pt6805"/>
            <p:cNvSpPr/>
            <p:nvPr/>
          </p:nvSpPr>
          <p:spPr>
            <a:xfrm>
              <a:off x="3260" y="20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7" name="pt6806"/>
            <p:cNvSpPr/>
            <p:nvPr/>
          </p:nvSpPr>
          <p:spPr>
            <a:xfrm>
              <a:off x="3320" y="20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8" name="pt6807"/>
            <p:cNvSpPr/>
            <p:nvPr/>
          </p:nvSpPr>
          <p:spPr>
            <a:xfrm>
              <a:off x="3147" y="34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9" name="pt6808"/>
            <p:cNvSpPr/>
            <p:nvPr/>
          </p:nvSpPr>
          <p:spPr>
            <a:xfrm>
              <a:off x="5275" y="29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0" name="pt6809"/>
            <p:cNvSpPr/>
            <p:nvPr/>
          </p:nvSpPr>
          <p:spPr>
            <a:xfrm>
              <a:off x="6062" y="29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1" name="pt6810"/>
            <p:cNvSpPr/>
            <p:nvPr/>
          </p:nvSpPr>
          <p:spPr>
            <a:xfrm>
              <a:off x="4213" y="33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2" name="pt6811"/>
            <p:cNvSpPr/>
            <p:nvPr/>
          </p:nvSpPr>
          <p:spPr>
            <a:xfrm>
              <a:off x="7220" y="34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3" name="pt6812"/>
            <p:cNvSpPr/>
            <p:nvPr/>
          </p:nvSpPr>
          <p:spPr>
            <a:xfrm>
              <a:off x="9207" y="34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4" name="pt6813"/>
            <p:cNvSpPr/>
            <p:nvPr/>
          </p:nvSpPr>
          <p:spPr>
            <a:xfrm>
              <a:off x="3422" y="21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5" name="pt6814"/>
            <p:cNvSpPr/>
            <p:nvPr/>
          </p:nvSpPr>
          <p:spPr>
            <a:xfrm>
              <a:off x="3156" y="21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6" name="pt6815"/>
            <p:cNvSpPr/>
            <p:nvPr/>
          </p:nvSpPr>
          <p:spPr>
            <a:xfrm>
              <a:off x="3161" y="20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7" name="pt6816"/>
            <p:cNvSpPr/>
            <p:nvPr/>
          </p:nvSpPr>
          <p:spPr>
            <a:xfrm>
              <a:off x="3055" y="33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8" name="pt6817"/>
            <p:cNvSpPr/>
            <p:nvPr/>
          </p:nvSpPr>
          <p:spPr>
            <a:xfrm>
              <a:off x="4675" y="30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9" name="pt6818"/>
            <p:cNvSpPr/>
            <p:nvPr/>
          </p:nvSpPr>
          <p:spPr>
            <a:xfrm>
              <a:off x="3811" y="21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0" name="pt6819"/>
            <p:cNvSpPr/>
            <p:nvPr/>
          </p:nvSpPr>
          <p:spPr>
            <a:xfrm>
              <a:off x="3328" y="21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1" name="pt6820"/>
            <p:cNvSpPr/>
            <p:nvPr/>
          </p:nvSpPr>
          <p:spPr>
            <a:xfrm>
              <a:off x="2932" y="32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2" name="pt6821"/>
            <p:cNvSpPr/>
            <p:nvPr/>
          </p:nvSpPr>
          <p:spPr>
            <a:xfrm>
              <a:off x="3393" y="22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3" name="pt6822"/>
            <p:cNvSpPr/>
            <p:nvPr/>
          </p:nvSpPr>
          <p:spPr>
            <a:xfrm>
              <a:off x="3170" y="32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4" name="pt6823"/>
            <p:cNvSpPr/>
            <p:nvPr/>
          </p:nvSpPr>
          <p:spPr>
            <a:xfrm>
              <a:off x="9350" y="37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5" name="pt6824"/>
            <p:cNvSpPr/>
            <p:nvPr/>
          </p:nvSpPr>
          <p:spPr>
            <a:xfrm>
              <a:off x="5290" y="29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6" name="pt6825"/>
            <p:cNvSpPr/>
            <p:nvPr/>
          </p:nvSpPr>
          <p:spPr>
            <a:xfrm>
              <a:off x="3321" y="19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7" name="pt6826"/>
            <p:cNvSpPr/>
            <p:nvPr/>
          </p:nvSpPr>
          <p:spPr>
            <a:xfrm>
              <a:off x="3363" y="21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8" name="pt6827"/>
            <p:cNvSpPr/>
            <p:nvPr/>
          </p:nvSpPr>
          <p:spPr>
            <a:xfrm>
              <a:off x="5150" y="30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9" name="pt6828"/>
            <p:cNvSpPr/>
            <p:nvPr/>
          </p:nvSpPr>
          <p:spPr>
            <a:xfrm>
              <a:off x="3068" y="32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0" name="pt6829"/>
            <p:cNvSpPr/>
            <p:nvPr/>
          </p:nvSpPr>
          <p:spPr>
            <a:xfrm>
              <a:off x="9230" y="36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1" name="pt6830"/>
            <p:cNvSpPr/>
            <p:nvPr/>
          </p:nvSpPr>
          <p:spPr>
            <a:xfrm>
              <a:off x="3206" y="21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2" name="pt6831"/>
            <p:cNvSpPr/>
            <p:nvPr/>
          </p:nvSpPr>
          <p:spPr>
            <a:xfrm>
              <a:off x="3334" y="20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3" name="pt6832"/>
            <p:cNvSpPr/>
            <p:nvPr/>
          </p:nvSpPr>
          <p:spPr>
            <a:xfrm>
              <a:off x="3140" y="33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4" name="pt6833"/>
            <p:cNvSpPr/>
            <p:nvPr/>
          </p:nvSpPr>
          <p:spPr>
            <a:xfrm>
              <a:off x="3929" y="30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5" name="pt6834"/>
            <p:cNvSpPr/>
            <p:nvPr/>
          </p:nvSpPr>
          <p:spPr>
            <a:xfrm>
              <a:off x="4222" y="33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6" name="pt6835"/>
            <p:cNvSpPr/>
            <p:nvPr/>
          </p:nvSpPr>
          <p:spPr>
            <a:xfrm>
              <a:off x="3258" y="20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7" name="pt6836"/>
            <p:cNvSpPr/>
            <p:nvPr/>
          </p:nvSpPr>
          <p:spPr>
            <a:xfrm>
              <a:off x="2895" y="33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8" name="pt6837"/>
            <p:cNvSpPr/>
            <p:nvPr/>
          </p:nvSpPr>
          <p:spPr>
            <a:xfrm>
              <a:off x="3398" y="20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9" name="pt6838"/>
            <p:cNvSpPr/>
            <p:nvPr/>
          </p:nvSpPr>
          <p:spPr>
            <a:xfrm>
              <a:off x="3338" y="20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0" name="pt6839"/>
            <p:cNvSpPr/>
            <p:nvPr/>
          </p:nvSpPr>
          <p:spPr>
            <a:xfrm>
              <a:off x="3098" y="34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1" name="pt6840"/>
            <p:cNvSpPr/>
            <p:nvPr/>
          </p:nvSpPr>
          <p:spPr>
            <a:xfrm>
              <a:off x="3954" y="22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2" name="pt6841"/>
            <p:cNvSpPr/>
            <p:nvPr/>
          </p:nvSpPr>
          <p:spPr>
            <a:xfrm>
              <a:off x="3164" y="34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3" name="pt6842"/>
            <p:cNvSpPr/>
            <p:nvPr/>
          </p:nvSpPr>
          <p:spPr>
            <a:xfrm>
              <a:off x="3814" y="35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4" name="pt6843"/>
            <p:cNvSpPr/>
            <p:nvPr/>
          </p:nvSpPr>
          <p:spPr>
            <a:xfrm>
              <a:off x="3394" y="21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5" name="pt6844"/>
            <p:cNvSpPr/>
            <p:nvPr/>
          </p:nvSpPr>
          <p:spPr>
            <a:xfrm>
              <a:off x="3333" y="33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6" name="pt6845"/>
            <p:cNvSpPr/>
            <p:nvPr/>
          </p:nvSpPr>
          <p:spPr>
            <a:xfrm>
              <a:off x="2968" y="32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7" name="pt6846"/>
            <p:cNvSpPr/>
            <p:nvPr/>
          </p:nvSpPr>
          <p:spPr>
            <a:xfrm>
              <a:off x="3223" y="21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8" name="pt6847"/>
            <p:cNvSpPr/>
            <p:nvPr/>
          </p:nvSpPr>
          <p:spPr>
            <a:xfrm>
              <a:off x="3244" y="20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9" name="pt6848"/>
            <p:cNvSpPr/>
            <p:nvPr/>
          </p:nvSpPr>
          <p:spPr>
            <a:xfrm>
              <a:off x="7085" y="31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0" name="pt6849"/>
            <p:cNvSpPr/>
            <p:nvPr/>
          </p:nvSpPr>
          <p:spPr>
            <a:xfrm>
              <a:off x="2982" y="32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1" name="pt6850"/>
            <p:cNvSpPr/>
            <p:nvPr/>
          </p:nvSpPr>
          <p:spPr>
            <a:xfrm>
              <a:off x="3183" y="32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2" name="pt6851"/>
            <p:cNvSpPr/>
            <p:nvPr/>
          </p:nvSpPr>
          <p:spPr>
            <a:xfrm>
              <a:off x="4010" y="21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3" name="pt6852"/>
            <p:cNvSpPr/>
            <p:nvPr/>
          </p:nvSpPr>
          <p:spPr>
            <a:xfrm>
              <a:off x="3163" y="34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4" name="pt6853"/>
            <p:cNvSpPr/>
            <p:nvPr/>
          </p:nvSpPr>
          <p:spPr>
            <a:xfrm>
              <a:off x="3070" y="21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5" name="pt6854"/>
            <p:cNvSpPr/>
            <p:nvPr/>
          </p:nvSpPr>
          <p:spPr>
            <a:xfrm>
              <a:off x="3840" y="25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6" name="pt6855"/>
            <p:cNvSpPr/>
            <p:nvPr/>
          </p:nvSpPr>
          <p:spPr>
            <a:xfrm>
              <a:off x="3169" y="20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7" name="pt6856"/>
            <p:cNvSpPr/>
            <p:nvPr/>
          </p:nvSpPr>
          <p:spPr>
            <a:xfrm>
              <a:off x="4769" y="30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8" name="pt6857"/>
            <p:cNvSpPr/>
            <p:nvPr/>
          </p:nvSpPr>
          <p:spPr>
            <a:xfrm>
              <a:off x="3377" y="21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9" name="pt6858"/>
            <p:cNvSpPr/>
            <p:nvPr/>
          </p:nvSpPr>
          <p:spPr>
            <a:xfrm>
              <a:off x="3101" y="20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0" name="pt6859"/>
            <p:cNvSpPr/>
            <p:nvPr/>
          </p:nvSpPr>
          <p:spPr>
            <a:xfrm>
              <a:off x="6316" y="30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1" name="pt6860"/>
            <p:cNvSpPr/>
            <p:nvPr/>
          </p:nvSpPr>
          <p:spPr>
            <a:xfrm>
              <a:off x="5383" y="29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2" name="pt6861"/>
            <p:cNvSpPr/>
            <p:nvPr/>
          </p:nvSpPr>
          <p:spPr>
            <a:xfrm>
              <a:off x="3217" y="20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3" name="pt6862"/>
            <p:cNvSpPr/>
            <p:nvPr/>
          </p:nvSpPr>
          <p:spPr>
            <a:xfrm>
              <a:off x="5166" y="29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4" name="pt6863"/>
            <p:cNvSpPr/>
            <p:nvPr/>
          </p:nvSpPr>
          <p:spPr>
            <a:xfrm>
              <a:off x="3015" y="33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5" name="pt6864"/>
            <p:cNvSpPr/>
            <p:nvPr/>
          </p:nvSpPr>
          <p:spPr>
            <a:xfrm>
              <a:off x="3361" y="21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6" name="pt6865"/>
            <p:cNvSpPr/>
            <p:nvPr/>
          </p:nvSpPr>
          <p:spPr>
            <a:xfrm>
              <a:off x="6021" y="30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7" name="pt6866"/>
            <p:cNvSpPr/>
            <p:nvPr/>
          </p:nvSpPr>
          <p:spPr>
            <a:xfrm>
              <a:off x="4033" y="21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8" name="pt6867"/>
            <p:cNvSpPr/>
            <p:nvPr/>
          </p:nvSpPr>
          <p:spPr>
            <a:xfrm>
              <a:off x="5136" y="34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9" name="pt6868"/>
            <p:cNvSpPr/>
            <p:nvPr/>
          </p:nvSpPr>
          <p:spPr>
            <a:xfrm>
              <a:off x="3154" y="21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0" name="pt6869"/>
            <p:cNvSpPr/>
            <p:nvPr/>
          </p:nvSpPr>
          <p:spPr>
            <a:xfrm>
              <a:off x="3191" y="33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1" name="pt6870"/>
            <p:cNvSpPr/>
            <p:nvPr/>
          </p:nvSpPr>
          <p:spPr>
            <a:xfrm>
              <a:off x="2845" y="20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2" name="pt6871"/>
            <p:cNvSpPr/>
            <p:nvPr/>
          </p:nvSpPr>
          <p:spPr>
            <a:xfrm>
              <a:off x="2978" y="21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3" name="pt6872"/>
            <p:cNvSpPr/>
            <p:nvPr/>
          </p:nvSpPr>
          <p:spPr>
            <a:xfrm>
              <a:off x="9203" y="35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4" name="pt6873"/>
            <p:cNvSpPr/>
            <p:nvPr/>
          </p:nvSpPr>
          <p:spPr>
            <a:xfrm>
              <a:off x="3128" y="21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5" name="pt6874"/>
            <p:cNvSpPr/>
            <p:nvPr/>
          </p:nvSpPr>
          <p:spPr>
            <a:xfrm>
              <a:off x="6630" y="31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6" name="pt6875"/>
            <p:cNvSpPr/>
            <p:nvPr/>
          </p:nvSpPr>
          <p:spPr>
            <a:xfrm>
              <a:off x="3300" y="20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7" name="pt6876"/>
            <p:cNvSpPr/>
            <p:nvPr/>
          </p:nvSpPr>
          <p:spPr>
            <a:xfrm>
              <a:off x="3052" y="21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8" name="pt6877"/>
            <p:cNvSpPr/>
            <p:nvPr/>
          </p:nvSpPr>
          <p:spPr>
            <a:xfrm>
              <a:off x="2763" y="33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9" name="pt6878"/>
            <p:cNvSpPr/>
            <p:nvPr/>
          </p:nvSpPr>
          <p:spPr>
            <a:xfrm>
              <a:off x="3750" y="21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0" name="pt6879"/>
            <p:cNvSpPr/>
            <p:nvPr/>
          </p:nvSpPr>
          <p:spPr>
            <a:xfrm>
              <a:off x="3376" y="20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1" name="pt6880"/>
            <p:cNvSpPr/>
            <p:nvPr/>
          </p:nvSpPr>
          <p:spPr>
            <a:xfrm>
              <a:off x="2982" y="32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2" name="pt6881"/>
            <p:cNvSpPr/>
            <p:nvPr/>
          </p:nvSpPr>
          <p:spPr>
            <a:xfrm>
              <a:off x="3393" y="20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3" name="pt6882"/>
            <p:cNvSpPr/>
            <p:nvPr/>
          </p:nvSpPr>
          <p:spPr>
            <a:xfrm>
              <a:off x="6623" y="32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4" name="pt6883"/>
            <p:cNvSpPr/>
            <p:nvPr/>
          </p:nvSpPr>
          <p:spPr>
            <a:xfrm>
              <a:off x="2995" y="21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5" name="pt6884"/>
            <p:cNvSpPr/>
            <p:nvPr/>
          </p:nvSpPr>
          <p:spPr>
            <a:xfrm>
              <a:off x="3969" y="21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6" name="pt6885"/>
            <p:cNvSpPr/>
            <p:nvPr/>
          </p:nvSpPr>
          <p:spPr>
            <a:xfrm>
              <a:off x="8250" y="344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7" name="pt6886"/>
            <p:cNvSpPr/>
            <p:nvPr/>
          </p:nvSpPr>
          <p:spPr>
            <a:xfrm>
              <a:off x="3318" y="20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8" name="pt6887"/>
            <p:cNvSpPr/>
            <p:nvPr/>
          </p:nvSpPr>
          <p:spPr>
            <a:xfrm>
              <a:off x="8087" y="32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9" name="pt6888"/>
            <p:cNvSpPr/>
            <p:nvPr/>
          </p:nvSpPr>
          <p:spPr>
            <a:xfrm>
              <a:off x="3386" y="21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0" name="pt6889"/>
            <p:cNvSpPr/>
            <p:nvPr/>
          </p:nvSpPr>
          <p:spPr>
            <a:xfrm>
              <a:off x="3361" y="21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1" name="pt6890"/>
            <p:cNvSpPr/>
            <p:nvPr/>
          </p:nvSpPr>
          <p:spPr>
            <a:xfrm>
              <a:off x="3348" y="21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2" name="pt6891"/>
            <p:cNvSpPr/>
            <p:nvPr/>
          </p:nvSpPr>
          <p:spPr>
            <a:xfrm>
              <a:off x="2873" y="32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3" name="pt6892"/>
            <p:cNvSpPr/>
            <p:nvPr/>
          </p:nvSpPr>
          <p:spPr>
            <a:xfrm>
              <a:off x="3205" y="21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4" name="pt6893"/>
            <p:cNvSpPr/>
            <p:nvPr/>
          </p:nvSpPr>
          <p:spPr>
            <a:xfrm>
              <a:off x="7735" y="33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5" name="pt6894"/>
            <p:cNvSpPr/>
            <p:nvPr/>
          </p:nvSpPr>
          <p:spPr>
            <a:xfrm>
              <a:off x="3018" y="32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6" name="pt6895"/>
            <p:cNvSpPr/>
            <p:nvPr/>
          </p:nvSpPr>
          <p:spPr>
            <a:xfrm>
              <a:off x="3391" y="21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7" name="pt6896"/>
            <p:cNvSpPr/>
            <p:nvPr/>
          </p:nvSpPr>
          <p:spPr>
            <a:xfrm>
              <a:off x="4347" y="31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8" name="pt6897"/>
            <p:cNvSpPr/>
            <p:nvPr/>
          </p:nvSpPr>
          <p:spPr>
            <a:xfrm>
              <a:off x="3155" y="21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9" name="pt6898"/>
            <p:cNvSpPr/>
            <p:nvPr/>
          </p:nvSpPr>
          <p:spPr>
            <a:xfrm>
              <a:off x="3169" y="33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0" name="pt6899"/>
            <p:cNvSpPr/>
            <p:nvPr/>
          </p:nvSpPr>
          <p:spPr>
            <a:xfrm>
              <a:off x="3792" y="22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1" name="pt6900"/>
            <p:cNvSpPr/>
            <p:nvPr/>
          </p:nvSpPr>
          <p:spPr>
            <a:xfrm>
              <a:off x="3811" y="26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2" name="pt6901"/>
            <p:cNvSpPr/>
            <p:nvPr/>
          </p:nvSpPr>
          <p:spPr>
            <a:xfrm>
              <a:off x="2940" y="32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3" name="pt6902"/>
            <p:cNvSpPr/>
            <p:nvPr/>
          </p:nvSpPr>
          <p:spPr>
            <a:xfrm>
              <a:off x="3316" y="21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4" name="pt6903"/>
            <p:cNvSpPr/>
            <p:nvPr/>
          </p:nvSpPr>
          <p:spPr>
            <a:xfrm>
              <a:off x="3206" y="21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5" name="pt6904"/>
            <p:cNvSpPr/>
            <p:nvPr/>
          </p:nvSpPr>
          <p:spPr>
            <a:xfrm>
              <a:off x="5270" y="30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6" name="pt6905"/>
            <p:cNvSpPr/>
            <p:nvPr/>
          </p:nvSpPr>
          <p:spPr>
            <a:xfrm>
              <a:off x="3006" y="34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7" name="pt6906"/>
            <p:cNvSpPr/>
            <p:nvPr/>
          </p:nvSpPr>
          <p:spPr>
            <a:xfrm>
              <a:off x="3260" y="20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8" name="pt6907"/>
            <p:cNvSpPr/>
            <p:nvPr/>
          </p:nvSpPr>
          <p:spPr>
            <a:xfrm>
              <a:off x="4232" y="33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9" name="pt6908"/>
            <p:cNvSpPr/>
            <p:nvPr/>
          </p:nvSpPr>
          <p:spPr>
            <a:xfrm>
              <a:off x="3828" y="21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0" name="pt6909"/>
            <p:cNvSpPr/>
            <p:nvPr/>
          </p:nvSpPr>
          <p:spPr>
            <a:xfrm>
              <a:off x="3216" y="21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1" name="pt6910"/>
            <p:cNvSpPr/>
            <p:nvPr/>
          </p:nvSpPr>
          <p:spPr>
            <a:xfrm>
              <a:off x="5062" y="30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2" name="pt6911"/>
            <p:cNvSpPr/>
            <p:nvPr/>
          </p:nvSpPr>
          <p:spPr>
            <a:xfrm>
              <a:off x="4056" y="45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3" name="pt6912"/>
            <p:cNvSpPr/>
            <p:nvPr/>
          </p:nvSpPr>
          <p:spPr>
            <a:xfrm>
              <a:off x="3279" y="21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4" name="pt6913"/>
            <p:cNvSpPr/>
            <p:nvPr/>
          </p:nvSpPr>
          <p:spPr>
            <a:xfrm>
              <a:off x="2880" y="33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5" name="pt6914"/>
            <p:cNvSpPr/>
            <p:nvPr/>
          </p:nvSpPr>
          <p:spPr>
            <a:xfrm>
              <a:off x="5468" y="29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6" name="pt6915"/>
            <p:cNvSpPr/>
            <p:nvPr/>
          </p:nvSpPr>
          <p:spPr>
            <a:xfrm>
              <a:off x="3789" y="23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7" name="pt6916"/>
            <p:cNvSpPr/>
            <p:nvPr/>
          </p:nvSpPr>
          <p:spPr>
            <a:xfrm>
              <a:off x="2953" y="19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8" name="pt6917"/>
            <p:cNvSpPr/>
            <p:nvPr/>
          </p:nvSpPr>
          <p:spPr>
            <a:xfrm>
              <a:off x="7437" y="31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9" name="pt6918"/>
            <p:cNvSpPr/>
            <p:nvPr/>
          </p:nvSpPr>
          <p:spPr>
            <a:xfrm>
              <a:off x="2854" y="32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0" name="pt6919"/>
            <p:cNvSpPr/>
            <p:nvPr/>
          </p:nvSpPr>
          <p:spPr>
            <a:xfrm>
              <a:off x="4060" y="41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1" name="pt6920"/>
            <p:cNvSpPr/>
            <p:nvPr/>
          </p:nvSpPr>
          <p:spPr>
            <a:xfrm>
              <a:off x="3144" y="20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2" name="pt6921"/>
            <p:cNvSpPr/>
            <p:nvPr/>
          </p:nvSpPr>
          <p:spPr>
            <a:xfrm>
              <a:off x="5549" y="30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3" name="pt6922"/>
            <p:cNvSpPr/>
            <p:nvPr/>
          </p:nvSpPr>
          <p:spPr>
            <a:xfrm>
              <a:off x="3005" y="33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4" name="pt6923"/>
            <p:cNvSpPr/>
            <p:nvPr/>
          </p:nvSpPr>
          <p:spPr>
            <a:xfrm>
              <a:off x="3371" y="20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5" name="pt6924"/>
            <p:cNvSpPr/>
            <p:nvPr/>
          </p:nvSpPr>
          <p:spPr>
            <a:xfrm>
              <a:off x="2964" y="33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6" name="pt6925"/>
            <p:cNvSpPr/>
            <p:nvPr/>
          </p:nvSpPr>
          <p:spPr>
            <a:xfrm>
              <a:off x="2888" y="33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7" name="pt6926"/>
            <p:cNvSpPr/>
            <p:nvPr/>
          </p:nvSpPr>
          <p:spPr>
            <a:xfrm>
              <a:off x="4918" y="33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8" name="pt6927"/>
            <p:cNvSpPr/>
            <p:nvPr/>
          </p:nvSpPr>
          <p:spPr>
            <a:xfrm>
              <a:off x="4345" y="33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9" name="pt6928"/>
            <p:cNvSpPr/>
            <p:nvPr/>
          </p:nvSpPr>
          <p:spPr>
            <a:xfrm>
              <a:off x="3188" y="20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0" name="pt6929"/>
            <p:cNvSpPr/>
            <p:nvPr/>
          </p:nvSpPr>
          <p:spPr>
            <a:xfrm>
              <a:off x="9133" y="38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1" name="pt6930"/>
            <p:cNvSpPr/>
            <p:nvPr/>
          </p:nvSpPr>
          <p:spPr>
            <a:xfrm>
              <a:off x="3320" y="22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2" name="pt6931"/>
            <p:cNvSpPr/>
            <p:nvPr/>
          </p:nvSpPr>
          <p:spPr>
            <a:xfrm>
              <a:off x="8017" y="33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3" name="pt6932"/>
            <p:cNvSpPr/>
            <p:nvPr/>
          </p:nvSpPr>
          <p:spPr>
            <a:xfrm>
              <a:off x="5404" y="29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4" name="pt6933"/>
            <p:cNvSpPr/>
            <p:nvPr/>
          </p:nvSpPr>
          <p:spPr>
            <a:xfrm>
              <a:off x="9104" y="33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5" name="pt6934"/>
            <p:cNvSpPr/>
            <p:nvPr/>
          </p:nvSpPr>
          <p:spPr>
            <a:xfrm>
              <a:off x="4515" y="31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6" name="pt6935"/>
            <p:cNvSpPr/>
            <p:nvPr/>
          </p:nvSpPr>
          <p:spPr>
            <a:xfrm>
              <a:off x="3397" y="33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7" name="pt6936"/>
            <p:cNvSpPr/>
            <p:nvPr/>
          </p:nvSpPr>
          <p:spPr>
            <a:xfrm>
              <a:off x="2912" y="33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8" name="pt6937"/>
            <p:cNvSpPr/>
            <p:nvPr/>
          </p:nvSpPr>
          <p:spPr>
            <a:xfrm>
              <a:off x="3836" y="21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9" name="pt6938"/>
            <p:cNvSpPr/>
            <p:nvPr/>
          </p:nvSpPr>
          <p:spPr>
            <a:xfrm>
              <a:off x="4584" y="30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0" name="pt6939"/>
            <p:cNvSpPr/>
            <p:nvPr/>
          </p:nvSpPr>
          <p:spPr>
            <a:xfrm>
              <a:off x="3096" y="21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1" name="pt6940"/>
            <p:cNvSpPr/>
            <p:nvPr/>
          </p:nvSpPr>
          <p:spPr>
            <a:xfrm>
              <a:off x="3247" y="21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2" name="pt6941"/>
            <p:cNvSpPr/>
            <p:nvPr/>
          </p:nvSpPr>
          <p:spPr>
            <a:xfrm>
              <a:off x="3173" y="20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3" name="pt6942"/>
            <p:cNvSpPr/>
            <p:nvPr/>
          </p:nvSpPr>
          <p:spPr>
            <a:xfrm>
              <a:off x="3307" y="21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4" name="pt6943"/>
            <p:cNvSpPr/>
            <p:nvPr/>
          </p:nvSpPr>
          <p:spPr>
            <a:xfrm>
              <a:off x="3224" y="22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5" name="pt6944"/>
            <p:cNvSpPr/>
            <p:nvPr/>
          </p:nvSpPr>
          <p:spPr>
            <a:xfrm>
              <a:off x="9350" y="37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6" name="pt6945"/>
            <p:cNvSpPr/>
            <p:nvPr/>
          </p:nvSpPr>
          <p:spPr>
            <a:xfrm>
              <a:off x="3192" y="33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7" name="pt6946"/>
            <p:cNvSpPr/>
            <p:nvPr/>
          </p:nvSpPr>
          <p:spPr>
            <a:xfrm>
              <a:off x="3186" y="21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8" name="pt6947"/>
            <p:cNvSpPr/>
            <p:nvPr/>
          </p:nvSpPr>
          <p:spPr>
            <a:xfrm>
              <a:off x="3334" y="21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9" name="pt6948"/>
            <p:cNvSpPr/>
            <p:nvPr/>
          </p:nvSpPr>
          <p:spPr>
            <a:xfrm>
              <a:off x="4229" y="32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0" name="pt6949"/>
            <p:cNvSpPr/>
            <p:nvPr/>
          </p:nvSpPr>
          <p:spPr>
            <a:xfrm>
              <a:off x="3203" y="33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1" name="pt6950"/>
            <p:cNvSpPr/>
            <p:nvPr/>
          </p:nvSpPr>
          <p:spPr>
            <a:xfrm>
              <a:off x="9267" y="35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2" name="pt6951"/>
            <p:cNvSpPr/>
            <p:nvPr/>
          </p:nvSpPr>
          <p:spPr>
            <a:xfrm>
              <a:off x="3112" y="21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3" name="pt6952"/>
            <p:cNvSpPr/>
            <p:nvPr/>
          </p:nvSpPr>
          <p:spPr>
            <a:xfrm>
              <a:off x="3312" y="22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4" name="pt6953"/>
            <p:cNvSpPr/>
            <p:nvPr/>
          </p:nvSpPr>
          <p:spPr>
            <a:xfrm>
              <a:off x="3422" y="21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5" name="pt6954"/>
            <p:cNvSpPr/>
            <p:nvPr/>
          </p:nvSpPr>
          <p:spPr>
            <a:xfrm>
              <a:off x="3324" y="20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6" name="pt6955"/>
            <p:cNvSpPr/>
            <p:nvPr/>
          </p:nvSpPr>
          <p:spPr>
            <a:xfrm>
              <a:off x="3022" y="20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7" name="pt6956"/>
            <p:cNvSpPr/>
            <p:nvPr/>
          </p:nvSpPr>
          <p:spPr>
            <a:xfrm>
              <a:off x="5364" y="29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8" name="pt6957"/>
            <p:cNvSpPr/>
            <p:nvPr/>
          </p:nvSpPr>
          <p:spPr>
            <a:xfrm>
              <a:off x="9218" y="35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9" name="pt6958"/>
            <p:cNvSpPr/>
            <p:nvPr/>
          </p:nvSpPr>
          <p:spPr>
            <a:xfrm>
              <a:off x="3268" y="22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0" name="pt6959"/>
            <p:cNvSpPr/>
            <p:nvPr/>
          </p:nvSpPr>
          <p:spPr>
            <a:xfrm>
              <a:off x="3153" y="32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1" name="pt6960"/>
            <p:cNvSpPr/>
            <p:nvPr/>
          </p:nvSpPr>
          <p:spPr>
            <a:xfrm>
              <a:off x="6959" y="30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2" name="pt6961"/>
            <p:cNvSpPr/>
            <p:nvPr/>
          </p:nvSpPr>
          <p:spPr>
            <a:xfrm>
              <a:off x="3321" y="210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3" name="pt6962"/>
            <p:cNvSpPr/>
            <p:nvPr/>
          </p:nvSpPr>
          <p:spPr>
            <a:xfrm>
              <a:off x="3174" y="33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4" name="pt6963"/>
            <p:cNvSpPr/>
            <p:nvPr/>
          </p:nvSpPr>
          <p:spPr>
            <a:xfrm>
              <a:off x="3163" y="20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5" name="pt6964"/>
            <p:cNvSpPr/>
            <p:nvPr/>
          </p:nvSpPr>
          <p:spPr>
            <a:xfrm>
              <a:off x="4217" y="34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6" name="pt6965"/>
            <p:cNvSpPr/>
            <p:nvPr/>
          </p:nvSpPr>
          <p:spPr>
            <a:xfrm>
              <a:off x="3325" y="20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7" name="pt6966"/>
            <p:cNvSpPr/>
            <p:nvPr/>
          </p:nvSpPr>
          <p:spPr>
            <a:xfrm>
              <a:off x="2926" y="33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8" name="pt6967"/>
            <p:cNvSpPr/>
            <p:nvPr/>
          </p:nvSpPr>
          <p:spPr>
            <a:xfrm>
              <a:off x="3185" y="20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9" name="pt6968"/>
            <p:cNvSpPr/>
            <p:nvPr/>
          </p:nvSpPr>
          <p:spPr>
            <a:xfrm>
              <a:off x="3248" y="21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0" name="pt6969"/>
            <p:cNvSpPr/>
            <p:nvPr/>
          </p:nvSpPr>
          <p:spPr>
            <a:xfrm>
              <a:off x="6027" y="32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1" name="pt6970"/>
            <p:cNvSpPr/>
            <p:nvPr/>
          </p:nvSpPr>
          <p:spPr>
            <a:xfrm>
              <a:off x="3169" y="32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2" name="pt6971"/>
            <p:cNvSpPr/>
            <p:nvPr/>
          </p:nvSpPr>
          <p:spPr>
            <a:xfrm>
              <a:off x="3275" y="20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3" name="pt6972"/>
            <p:cNvSpPr/>
            <p:nvPr/>
          </p:nvSpPr>
          <p:spPr>
            <a:xfrm>
              <a:off x="3206" y="22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4" name="pt6973"/>
            <p:cNvSpPr/>
            <p:nvPr/>
          </p:nvSpPr>
          <p:spPr>
            <a:xfrm>
              <a:off x="3182" y="32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5" name="pt6974"/>
            <p:cNvSpPr/>
            <p:nvPr/>
          </p:nvSpPr>
          <p:spPr>
            <a:xfrm>
              <a:off x="3325" y="21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6" name="pt6975"/>
            <p:cNvSpPr/>
            <p:nvPr/>
          </p:nvSpPr>
          <p:spPr>
            <a:xfrm>
              <a:off x="5189" y="32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7" name="pt6976"/>
            <p:cNvSpPr/>
            <p:nvPr/>
          </p:nvSpPr>
          <p:spPr>
            <a:xfrm>
              <a:off x="2950" y="33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8" name="pt6977"/>
            <p:cNvSpPr/>
            <p:nvPr/>
          </p:nvSpPr>
          <p:spPr>
            <a:xfrm>
              <a:off x="3780" y="22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9" name="pt6978"/>
            <p:cNvSpPr/>
            <p:nvPr/>
          </p:nvSpPr>
          <p:spPr>
            <a:xfrm>
              <a:off x="5200" y="32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0" name="pt6979"/>
            <p:cNvSpPr/>
            <p:nvPr/>
          </p:nvSpPr>
          <p:spPr>
            <a:xfrm>
              <a:off x="2882" y="32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1" name="pt6980"/>
            <p:cNvSpPr/>
            <p:nvPr/>
          </p:nvSpPr>
          <p:spPr>
            <a:xfrm>
              <a:off x="3319" y="21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2" name="pt6981"/>
            <p:cNvSpPr/>
            <p:nvPr/>
          </p:nvSpPr>
          <p:spPr>
            <a:xfrm>
              <a:off x="3079" y="33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3" name="pt6982"/>
            <p:cNvSpPr/>
            <p:nvPr/>
          </p:nvSpPr>
          <p:spPr>
            <a:xfrm>
              <a:off x="6682" y="30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4" name="pt6983"/>
            <p:cNvSpPr/>
            <p:nvPr/>
          </p:nvSpPr>
          <p:spPr>
            <a:xfrm>
              <a:off x="3866" y="22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5" name="pt6984"/>
            <p:cNvSpPr/>
            <p:nvPr/>
          </p:nvSpPr>
          <p:spPr>
            <a:xfrm>
              <a:off x="3365" y="21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6" name="pt6985"/>
            <p:cNvSpPr/>
            <p:nvPr/>
          </p:nvSpPr>
          <p:spPr>
            <a:xfrm>
              <a:off x="3349" y="21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7" name="pt6986"/>
            <p:cNvSpPr/>
            <p:nvPr/>
          </p:nvSpPr>
          <p:spPr>
            <a:xfrm>
              <a:off x="3177" y="21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8" name="pt6987"/>
            <p:cNvSpPr/>
            <p:nvPr/>
          </p:nvSpPr>
          <p:spPr>
            <a:xfrm>
              <a:off x="3267" y="21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9" name="pt6988"/>
            <p:cNvSpPr/>
            <p:nvPr/>
          </p:nvSpPr>
          <p:spPr>
            <a:xfrm>
              <a:off x="3050" y="34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0" name="pt6989"/>
            <p:cNvSpPr/>
            <p:nvPr/>
          </p:nvSpPr>
          <p:spPr>
            <a:xfrm>
              <a:off x="3327" y="21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1" name="pt6990"/>
            <p:cNvSpPr/>
            <p:nvPr/>
          </p:nvSpPr>
          <p:spPr>
            <a:xfrm>
              <a:off x="3228" y="20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2" name="pt6991"/>
            <p:cNvSpPr/>
            <p:nvPr/>
          </p:nvSpPr>
          <p:spPr>
            <a:xfrm>
              <a:off x="3283" y="21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3" name="pt6992"/>
            <p:cNvSpPr/>
            <p:nvPr/>
          </p:nvSpPr>
          <p:spPr>
            <a:xfrm>
              <a:off x="2903" y="22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4" name="pt6993"/>
            <p:cNvSpPr/>
            <p:nvPr/>
          </p:nvSpPr>
          <p:spPr>
            <a:xfrm>
              <a:off x="3359" y="21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5" name="pt6994"/>
            <p:cNvSpPr/>
            <p:nvPr/>
          </p:nvSpPr>
          <p:spPr>
            <a:xfrm>
              <a:off x="3966" y="22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6" name="pt6995"/>
            <p:cNvSpPr/>
            <p:nvPr/>
          </p:nvSpPr>
          <p:spPr>
            <a:xfrm>
              <a:off x="6939" y="30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7" name="pt6996"/>
            <p:cNvSpPr/>
            <p:nvPr/>
          </p:nvSpPr>
          <p:spPr>
            <a:xfrm>
              <a:off x="3375" y="21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8" name="pt6997"/>
            <p:cNvSpPr/>
            <p:nvPr/>
          </p:nvSpPr>
          <p:spPr>
            <a:xfrm>
              <a:off x="3387" y="21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9" name="pt6998"/>
            <p:cNvSpPr/>
            <p:nvPr/>
          </p:nvSpPr>
          <p:spPr>
            <a:xfrm>
              <a:off x="3323" y="22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0" name="pt6999"/>
            <p:cNvSpPr/>
            <p:nvPr/>
          </p:nvSpPr>
          <p:spPr>
            <a:xfrm>
              <a:off x="3404" y="20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1" name="pt7000"/>
            <p:cNvSpPr/>
            <p:nvPr/>
          </p:nvSpPr>
          <p:spPr>
            <a:xfrm>
              <a:off x="9171" y="34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2" name="pt7001"/>
            <p:cNvSpPr/>
            <p:nvPr/>
          </p:nvSpPr>
          <p:spPr>
            <a:xfrm>
              <a:off x="4585" y="30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3" name="pt7002"/>
            <p:cNvSpPr/>
            <p:nvPr/>
          </p:nvSpPr>
          <p:spPr>
            <a:xfrm>
              <a:off x="3213" y="21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4" name="pt7003"/>
            <p:cNvSpPr/>
            <p:nvPr/>
          </p:nvSpPr>
          <p:spPr>
            <a:xfrm>
              <a:off x="3134" y="21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5" name="pt7004"/>
            <p:cNvSpPr/>
            <p:nvPr/>
          </p:nvSpPr>
          <p:spPr>
            <a:xfrm>
              <a:off x="3398" y="21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6" name="pt7005"/>
            <p:cNvSpPr/>
            <p:nvPr/>
          </p:nvSpPr>
          <p:spPr>
            <a:xfrm>
              <a:off x="3228" y="21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7" name="pt7006"/>
            <p:cNvSpPr/>
            <p:nvPr/>
          </p:nvSpPr>
          <p:spPr>
            <a:xfrm>
              <a:off x="9061" y="36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8" name="pt7007"/>
            <p:cNvSpPr/>
            <p:nvPr/>
          </p:nvSpPr>
          <p:spPr>
            <a:xfrm>
              <a:off x="3197" y="20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9" name="pt7008"/>
            <p:cNvSpPr/>
            <p:nvPr/>
          </p:nvSpPr>
          <p:spPr>
            <a:xfrm>
              <a:off x="2891" y="22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0" name="pt7009"/>
            <p:cNvSpPr/>
            <p:nvPr/>
          </p:nvSpPr>
          <p:spPr>
            <a:xfrm>
              <a:off x="3435" y="22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1" name="pt7010"/>
            <p:cNvSpPr/>
            <p:nvPr/>
          </p:nvSpPr>
          <p:spPr>
            <a:xfrm>
              <a:off x="8949" y="36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2" name="pt7011"/>
            <p:cNvSpPr/>
            <p:nvPr/>
          </p:nvSpPr>
          <p:spPr>
            <a:xfrm>
              <a:off x="3413" y="21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3" name="pt7012"/>
            <p:cNvSpPr/>
            <p:nvPr/>
          </p:nvSpPr>
          <p:spPr>
            <a:xfrm>
              <a:off x="3852" y="22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4" name="pt7013"/>
            <p:cNvSpPr/>
            <p:nvPr/>
          </p:nvSpPr>
          <p:spPr>
            <a:xfrm>
              <a:off x="3141" y="21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5" name="pt7014"/>
            <p:cNvSpPr/>
            <p:nvPr/>
          </p:nvSpPr>
          <p:spPr>
            <a:xfrm>
              <a:off x="3177" y="32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6" name="pt7015"/>
            <p:cNvSpPr/>
            <p:nvPr/>
          </p:nvSpPr>
          <p:spPr>
            <a:xfrm>
              <a:off x="8731" y="35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7" name="pt7016"/>
            <p:cNvSpPr/>
            <p:nvPr/>
          </p:nvSpPr>
          <p:spPr>
            <a:xfrm>
              <a:off x="5141" y="31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8" name="pt7017"/>
            <p:cNvSpPr/>
            <p:nvPr/>
          </p:nvSpPr>
          <p:spPr>
            <a:xfrm>
              <a:off x="3363" y="20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9" name="pt7018"/>
            <p:cNvSpPr/>
            <p:nvPr/>
          </p:nvSpPr>
          <p:spPr>
            <a:xfrm>
              <a:off x="3171" y="21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0" name="pt7019"/>
            <p:cNvSpPr/>
            <p:nvPr/>
          </p:nvSpPr>
          <p:spPr>
            <a:xfrm>
              <a:off x="7986" y="32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1" name="pt7020"/>
            <p:cNvSpPr/>
            <p:nvPr/>
          </p:nvSpPr>
          <p:spPr>
            <a:xfrm>
              <a:off x="5147" y="30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2" name="pt7021"/>
            <p:cNvSpPr/>
            <p:nvPr/>
          </p:nvSpPr>
          <p:spPr>
            <a:xfrm>
              <a:off x="5700" y="31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3" name="pt7022"/>
            <p:cNvSpPr/>
            <p:nvPr/>
          </p:nvSpPr>
          <p:spPr>
            <a:xfrm>
              <a:off x="3306" y="21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4" name="pt7023"/>
            <p:cNvSpPr/>
            <p:nvPr/>
          </p:nvSpPr>
          <p:spPr>
            <a:xfrm>
              <a:off x="3356" y="20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5" name="pt7024"/>
            <p:cNvSpPr/>
            <p:nvPr/>
          </p:nvSpPr>
          <p:spPr>
            <a:xfrm>
              <a:off x="3356" y="21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6" name="pt7025"/>
            <p:cNvSpPr/>
            <p:nvPr/>
          </p:nvSpPr>
          <p:spPr>
            <a:xfrm>
              <a:off x="3277" y="21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7" name="pt7026"/>
            <p:cNvSpPr/>
            <p:nvPr/>
          </p:nvSpPr>
          <p:spPr>
            <a:xfrm>
              <a:off x="3394" y="21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8" name="pt7027"/>
            <p:cNvSpPr/>
            <p:nvPr/>
          </p:nvSpPr>
          <p:spPr>
            <a:xfrm>
              <a:off x="3308" y="20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9" name="pt7028"/>
            <p:cNvSpPr/>
            <p:nvPr/>
          </p:nvSpPr>
          <p:spPr>
            <a:xfrm>
              <a:off x="2948" y="33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0" name="pt7029"/>
            <p:cNvSpPr/>
            <p:nvPr/>
          </p:nvSpPr>
          <p:spPr>
            <a:xfrm>
              <a:off x="3112" y="34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1" name="pt7030"/>
            <p:cNvSpPr/>
            <p:nvPr/>
          </p:nvSpPr>
          <p:spPr>
            <a:xfrm>
              <a:off x="6988" y="30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2" name="pt7031"/>
            <p:cNvSpPr/>
            <p:nvPr/>
          </p:nvSpPr>
          <p:spPr>
            <a:xfrm>
              <a:off x="2865" y="33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3" name="pt7032"/>
            <p:cNvSpPr/>
            <p:nvPr/>
          </p:nvSpPr>
          <p:spPr>
            <a:xfrm>
              <a:off x="3157" y="20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4" name="pt7033"/>
            <p:cNvSpPr/>
            <p:nvPr/>
          </p:nvSpPr>
          <p:spPr>
            <a:xfrm>
              <a:off x="3009" y="33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5" name="pt7034"/>
            <p:cNvSpPr/>
            <p:nvPr/>
          </p:nvSpPr>
          <p:spPr>
            <a:xfrm>
              <a:off x="3433" y="22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6" name="pt7035"/>
            <p:cNvSpPr/>
            <p:nvPr/>
          </p:nvSpPr>
          <p:spPr>
            <a:xfrm>
              <a:off x="4782" y="30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7" name="pt7036"/>
            <p:cNvSpPr/>
            <p:nvPr/>
          </p:nvSpPr>
          <p:spPr>
            <a:xfrm>
              <a:off x="3312" y="20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8" name="pt7037"/>
            <p:cNvSpPr/>
            <p:nvPr/>
          </p:nvSpPr>
          <p:spPr>
            <a:xfrm>
              <a:off x="3604" y="24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9" name="pt7038"/>
            <p:cNvSpPr/>
            <p:nvPr/>
          </p:nvSpPr>
          <p:spPr>
            <a:xfrm>
              <a:off x="3289" y="21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0" name="pt7039"/>
            <p:cNvSpPr/>
            <p:nvPr/>
          </p:nvSpPr>
          <p:spPr>
            <a:xfrm>
              <a:off x="5560" y="30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1" name="pt7040"/>
            <p:cNvSpPr/>
            <p:nvPr/>
          </p:nvSpPr>
          <p:spPr>
            <a:xfrm>
              <a:off x="6770" y="33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2" name="pt7041"/>
            <p:cNvSpPr/>
            <p:nvPr/>
          </p:nvSpPr>
          <p:spPr>
            <a:xfrm>
              <a:off x="5071" y="29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3" name="pt7042"/>
            <p:cNvSpPr/>
            <p:nvPr/>
          </p:nvSpPr>
          <p:spPr>
            <a:xfrm>
              <a:off x="3019" y="21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4" name="pt7043"/>
            <p:cNvSpPr/>
            <p:nvPr/>
          </p:nvSpPr>
          <p:spPr>
            <a:xfrm>
              <a:off x="3044" y="33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5" name="pt7044"/>
            <p:cNvSpPr/>
            <p:nvPr/>
          </p:nvSpPr>
          <p:spPr>
            <a:xfrm>
              <a:off x="5364" y="29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6" name="pt7045"/>
            <p:cNvSpPr/>
            <p:nvPr/>
          </p:nvSpPr>
          <p:spPr>
            <a:xfrm>
              <a:off x="3309" y="21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7" name="pt7046"/>
            <p:cNvSpPr/>
            <p:nvPr/>
          </p:nvSpPr>
          <p:spPr>
            <a:xfrm>
              <a:off x="3172" y="33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8" name="pt7047"/>
            <p:cNvSpPr/>
            <p:nvPr/>
          </p:nvSpPr>
          <p:spPr>
            <a:xfrm>
              <a:off x="5349" y="30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9" name="pt7048"/>
            <p:cNvSpPr/>
            <p:nvPr/>
          </p:nvSpPr>
          <p:spPr>
            <a:xfrm>
              <a:off x="5037" y="31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0" name="pt7049"/>
            <p:cNvSpPr/>
            <p:nvPr/>
          </p:nvSpPr>
          <p:spPr>
            <a:xfrm>
              <a:off x="3319" y="21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1" name="pt7050"/>
            <p:cNvSpPr/>
            <p:nvPr/>
          </p:nvSpPr>
          <p:spPr>
            <a:xfrm>
              <a:off x="3244" y="21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2" name="pt7051"/>
            <p:cNvSpPr/>
            <p:nvPr/>
          </p:nvSpPr>
          <p:spPr>
            <a:xfrm>
              <a:off x="3155" y="20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3" name="pt7052"/>
            <p:cNvSpPr/>
            <p:nvPr/>
          </p:nvSpPr>
          <p:spPr>
            <a:xfrm>
              <a:off x="2999" y="32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4" name="pt7053"/>
            <p:cNvSpPr/>
            <p:nvPr/>
          </p:nvSpPr>
          <p:spPr>
            <a:xfrm>
              <a:off x="6495" y="32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5" name="pt7054"/>
            <p:cNvSpPr/>
            <p:nvPr/>
          </p:nvSpPr>
          <p:spPr>
            <a:xfrm>
              <a:off x="3310" y="21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6" name="pt7055"/>
            <p:cNvSpPr/>
            <p:nvPr/>
          </p:nvSpPr>
          <p:spPr>
            <a:xfrm>
              <a:off x="5027" y="30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7" name="pt7056"/>
            <p:cNvSpPr/>
            <p:nvPr/>
          </p:nvSpPr>
          <p:spPr>
            <a:xfrm>
              <a:off x="3003" y="20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8" name="pt7057"/>
            <p:cNvSpPr/>
            <p:nvPr/>
          </p:nvSpPr>
          <p:spPr>
            <a:xfrm>
              <a:off x="6334" y="30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9" name="pt7058"/>
            <p:cNvSpPr/>
            <p:nvPr/>
          </p:nvSpPr>
          <p:spPr>
            <a:xfrm>
              <a:off x="3036" y="33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0" name="pt7059"/>
            <p:cNvSpPr/>
            <p:nvPr/>
          </p:nvSpPr>
          <p:spPr>
            <a:xfrm>
              <a:off x="3313" y="22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1" name="pt7060"/>
            <p:cNvSpPr/>
            <p:nvPr/>
          </p:nvSpPr>
          <p:spPr>
            <a:xfrm>
              <a:off x="2957" y="33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2" name="pt7061"/>
            <p:cNvSpPr/>
            <p:nvPr/>
          </p:nvSpPr>
          <p:spPr>
            <a:xfrm>
              <a:off x="3763" y="22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3" name="pt7062"/>
            <p:cNvSpPr/>
            <p:nvPr/>
          </p:nvSpPr>
          <p:spPr>
            <a:xfrm>
              <a:off x="3320" y="20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4" name="pt7063"/>
            <p:cNvSpPr/>
            <p:nvPr/>
          </p:nvSpPr>
          <p:spPr>
            <a:xfrm>
              <a:off x="5273" y="29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5" name="pt7064"/>
            <p:cNvSpPr/>
            <p:nvPr/>
          </p:nvSpPr>
          <p:spPr>
            <a:xfrm>
              <a:off x="6630" y="33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6" name="pt7065"/>
            <p:cNvSpPr/>
            <p:nvPr/>
          </p:nvSpPr>
          <p:spPr>
            <a:xfrm>
              <a:off x="3799" y="23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7" name="pt7066"/>
            <p:cNvSpPr/>
            <p:nvPr/>
          </p:nvSpPr>
          <p:spPr>
            <a:xfrm>
              <a:off x="3161" y="20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8" name="pt7067"/>
            <p:cNvSpPr/>
            <p:nvPr/>
          </p:nvSpPr>
          <p:spPr>
            <a:xfrm>
              <a:off x="3803" y="22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9" name="pt7068"/>
            <p:cNvSpPr/>
            <p:nvPr/>
          </p:nvSpPr>
          <p:spPr>
            <a:xfrm>
              <a:off x="3082" y="21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0" name="pt7069"/>
            <p:cNvSpPr/>
            <p:nvPr/>
          </p:nvSpPr>
          <p:spPr>
            <a:xfrm>
              <a:off x="5151" y="29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1" name="pt7070"/>
            <p:cNvSpPr/>
            <p:nvPr/>
          </p:nvSpPr>
          <p:spPr>
            <a:xfrm>
              <a:off x="2974" y="20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2" name="pt7071"/>
            <p:cNvSpPr/>
            <p:nvPr/>
          </p:nvSpPr>
          <p:spPr>
            <a:xfrm>
              <a:off x="9190" y="35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3" name="pt7072"/>
            <p:cNvSpPr/>
            <p:nvPr/>
          </p:nvSpPr>
          <p:spPr>
            <a:xfrm>
              <a:off x="4406" y="33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4" name="pt7073"/>
            <p:cNvSpPr/>
            <p:nvPr/>
          </p:nvSpPr>
          <p:spPr>
            <a:xfrm>
              <a:off x="9276" y="38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5" name="pt7074"/>
            <p:cNvSpPr/>
            <p:nvPr/>
          </p:nvSpPr>
          <p:spPr>
            <a:xfrm>
              <a:off x="3237" y="21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6" name="pt7075"/>
            <p:cNvSpPr/>
            <p:nvPr/>
          </p:nvSpPr>
          <p:spPr>
            <a:xfrm>
              <a:off x="7700" y="32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7" name="pt7076"/>
            <p:cNvSpPr/>
            <p:nvPr/>
          </p:nvSpPr>
          <p:spPr>
            <a:xfrm>
              <a:off x="3144" y="32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8" name="pt7077"/>
            <p:cNvSpPr/>
            <p:nvPr/>
          </p:nvSpPr>
          <p:spPr>
            <a:xfrm>
              <a:off x="3381" y="22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9" name="pt7078"/>
            <p:cNvSpPr/>
            <p:nvPr/>
          </p:nvSpPr>
          <p:spPr>
            <a:xfrm>
              <a:off x="3089" y="33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0" name="pt7079"/>
            <p:cNvSpPr/>
            <p:nvPr/>
          </p:nvSpPr>
          <p:spPr>
            <a:xfrm>
              <a:off x="3167" y="34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1" name="pt7080"/>
            <p:cNvSpPr/>
            <p:nvPr/>
          </p:nvSpPr>
          <p:spPr>
            <a:xfrm>
              <a:off x="6627" y="32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2" name="pt7081"/>
            <p:cNvSpPr/>
            <p:nvPr/>
          </p:nvSpPr>
          <p:spPr>
            <a:xfrm>
              <a:off x="3289" y="21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3" name="pt7082"/>
            <p:cNvSpPr/>
            <p:nvPr/>
          </p:nvSpPr>
          <p:spPr>
            <a:xfrm>
              <a:off x="4250" y="33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4" name="pt7083"/>
            <p:cNvSpPr/>
            <p:nvPr/>
          </p:nvSpPr>
          <p:spPr>
            <a:xfrm>
              <a:off x="3384" y="21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5" name="pt7084"/>
            <p:cNvSpPr/>
            <p:nvPr/>
          </p:nvSpPr>
          <p:spPr>
            <a:xfrm>
              <a:off x="3259" y="20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6" name="pt7085"/>
            <p:cNvSpPr/>
            <p:nvPr/>
          </p:nvSpPr>
          <p:spPr>
            <a:xfrm>
              <a:off x="3300" y="22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7" name="pt7086"/>
            <p:cNvSpPr/>
            <p:nvPr/>
          </p:nvSpPr>
          <p:spPr>
            <a:xfrm>
              <a:off x="3382" y="21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8" name="pt7087"/>
            <p:cNvSpPr/>
            <p:nvPr/>
          </p:nvSpPr>
          <p:spPr>
            <a:xfrm>
              <a:off x="3230" y="22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9" name="pt7088"/>
            <p:cNvSpPr/>
            <p:nvPr/>
          </p:nvSpPr>
          <p:spPr>
            <a:xfrm>
              <a:off x="4496" y="32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0" name="pt7089"/>
            <p:cNvSpPr/>
            <p:nvPr/>
          </p:nvSpPr>
          <p:spPr>
            <a:xfrm>
              <a:off x="2915" y="32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1" name="pt7090"/>
            <p:cNvSpPr/>
            <p:nvPr/>
          </p:nvSpPr>
          <p:spPr>
            <a:xfrm>
              <a:off x="3145" y="20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2" name="pt7091"/>
            <p:cNvSpPr/>
            <p:nvPr/>
          </p:nvSpPr>
          <p:spPr>
            <a:xfrm>
              <a:off x="3217" y="20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3" name="pt7092"/>
            <p:cNvSpPr/>
            <p:nvPr/>
          </p:nvSpPr>
          <p:spPr>
            <a:xfrm>
              <a:off x="9045" y="34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4" name="pt7093"/>
            <p:cNvSpPr/>
            <p:nvPr/>
          </p:nvSpPr>
          <p:spPr>
            <a:xfrm>
              <a:off x="3139" y="21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5" name="pt7094"/>
            <p:cNvSpPr/>
            <p:nvPr/>
          </p:nvSpPr>
          <p:spPr>
            <a:xfrm>
              <a:off x="3798" y="22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6" name="pt7095"/>
            <p:cNvSpPr/>
            <p:nvPr/>
          </p:nvSpPr>
          <p:spPr>
            <a:xfrm>
              <a:off x="3336" y="21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7" name="pt7096"/>
            <p:cNvSpPr/>
            <p:nvPr/>
          </p:nvSpPr>
          <p:spPr>
            <a:xfrm>
              <a:off x="3811" y="23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8" name="pt7097"/>
            <p:cNvSpPr/>
            <p:nvPr/>
          </p:nvSpPr>
          <p:spPr>
            <a:xfrm>
              <a:off x="3904" y="21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9" name="pt7098"/>
            <p:cNvSpPr/>
            <p:nvPr/>
          </p:nvSpPr>
          <p:spPr>
            <a:xfrm>
              <a:off x="3205" y="19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0" name="pt7099"/>
            <p:cNvSpPr/>
            <p:nvPr/>
          </p:nvSpPr>
          <p:spPr>
            <a:xfrm>
              <a:off x="4219" y="34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1" name="pt7100"/>
            <p:cNvSpPr/>
            <p:nvPr/>
          </p:nvSpPr>
          <p:spPr>
            <a:xfrm>
              <a:off x="6324" y="30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2" name="pt7101"/>
            <p:cNvSpPr/>
            <p:nvPr/>
          </p:nvSpPr>
          <p:spPr>
            <a:xfrm>
              <a:off x="2985" y="32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3" name="pt7102"/>
            <p:cNvSpPr/>
            <p:nvPr/>
          </p:nvSpPr>
          <p:spPr>
            <a:xfrm>
              <a:off x="9333" y="35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4" name="pt7103"/>
            <p:cNvSpPr/>
            <p:nvPr/>
          </p:nvSpPr>
          <p:spPr>
            <a:xfrm>
              <a:off x="3109" y="33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5" name="pt7104"/>
            <p:cNvSpPr/>
            <p:nvPr/>
          </p:nvSpPr>
          <p:spPr>
            <a:xfrm>
              <a:off x="3302" y="21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6" name="pt7105"/>
            <p:cNvSpPr/>
            <p:nvPr/>
          </p:nvSpPr>
          <p:spPr>
            <a:xfrm>
              <a:off x="3238" y="20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7" name="pt7106"/>
            <p:cNvSpPr/>
            <p:nvPr/>
          </p:nvSpPr>
          <p:spPr>
            <a:xfrm>
              <a:off x="4585" y="31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8" name="pt7107"/>
            <p:cNvSpPr/>
            <p:nvPr/>
          </p:nvSpPr>
          <p:spPr>
            <a:xfrm>
              <a:off x="4051" y="49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9" name="pt7108"/>
            <p:cNvSpPr/>
            <p:nvPr/>
          </p:nvSpPr>
          <p:spPr>
            <a:xfrm>
              <a:off x="3179" y="32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0" name="pt7109"/>
            <p:cNvSpPr/>
            <p:nvPr/>
          </p:nvSpPr>
          <p:spPr>
            <a:xfrm>
              <a:off x="3124" y="35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1" name="pt7110"/>
            <p:cNvSpPr/>
            <p:nvPr/>
          </p:nvSpPr>
          <p:spPr>
            <a:xfrm>
              <a:off x="5036" y="31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2" name="pt7111"/>
            <p:cNvSpPr/>
            <p:nvPr/>
          </p:nvSpPr>
          <p:spPr>
            <a:xfrm>
              <a:off x="3381" y="21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3" name="pt7112"/>
            <p:cNvSpPr/>
            <p:nvPr/>
          </p:nvSpPr>
          <p:spPr>
            <a:xfrm>
              <a:off x="3369" y="20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4" name="pt7113"/>
            <p:cNvSpPr/>
            <p:nvPr/>
          </p:nvSpPr>
          <p:spPr>
            <a:xfrm>
              <a:off x="3018" y="21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5" name="pt7114"/>
            <p:cNvSpPr/>
            <p:nvPr/>
          </p:nvSpPr>
          <p:spPr>
            <a:xfrm>
              <a:off x="3223" y="20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6" name="pt7115"/>
            <p:cNvSpPr/>
            <p:nvPr/>
          </p:nvSpPr>
          <p:spPr>
            <a:xfrm>
              <a:off x="3408" y="21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7" name="pt7116"/>
            <p:cNvSpPr/>
            <p:nvPr/>
          </p:nvSpPr>
          <p:spPr>
            <a:xfrm>
              <a:off x="3797" y="22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8" name="pt7117"/>
            <p:cNvSpPr/>
            <p:nvPr/>
          </p:nvSpPr>
          <p:spPr>
            <a:xfrm>
              <a:off x="3792" y="22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9" name="pt7118"/>
            <p:cNvSpPr/>
            <p:nvPr/>
          </p:nvSpPr>
          <p:spPr>
            <a:xfrm>
              <a:off x="9193" y="36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0" name="pt7119"/>
            <p:cNvSpPr/>
            <p:nvPr/>
          </p:nvSpPr>
          <p:spPr>
            <a:xfrm>
              <a:off x="3300" y="21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1" name="pt7120"/>
            <p:cNvSpPr/>
            <p:nvPr/>
          </p:nvSpPr>
          <p:spPr>
            <a:xfrm>
              <a:off x="3018" y="20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2" name="pt7121"/>
            <p:cNvSpPr/>
            <p:nvPr/>
          </p:nvSpPr>
          <p:spPr>
            <a:xfrm>
              <a:off x="8537" y="33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3" name="pt7122"/>
            <p:cNvSpPr/>
            <p:nvPr/>
          </p:nvSpPr>
          <p:spPr>
            <a:xfrm>
              <a:off x="3013" y="21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4" name="pt7123"/>
            <p:cNvSpPr/>
            <p:nvPr/>
          </p:nvSpPr>
          <p:spPr>
            <a:xfrm>
              <a:off x="5956" y="32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5" name="pt7124"/>
            <p:cNvSpPr/>
            <p:nvPr/>
          </p:nvSpPr>
          <p:spPr>
            <a:xfrm>
              <a:off x="5598" y="31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6" name="pt7125"/>
            <p:cNvSpPr/>
            <p:nvPr/>
          </p:nvSpPr>
          <p:spPr>
            <a:xfrm>
              <a:off x="5161" y="29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7" name="pt7126"/>
            <p:cNvSpPr/>
            <p:nvPr/>
          </p:nvSpPr>
          <p:spPr>
            <a:xfrm>
              <a:off x="3482" y="22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8" name="pt7127"/>
            <p:cNvSpPr/>
            <p:nvPr/>
          </p:nvSpPr>
          <p:spPr>
            <a:xfrm>
              <a:off x="3216" y="22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9" name="pt7128"/>
            <p:cNvSpPr/>
            <p:nvPr/>
          </p:nvSpPr>
          <p:spPr>
            <a:xfrm>
              <a:off x="4751" y="33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0" name="pt7129"/>
            <p:cNvSpPr/>
            <p:nvPr/>
          </p:nvSpPr>
          <p:spPr>
            <a:xfrm>
              <a:off x="3295" y="19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1" name="pt7130"/>
            <p:cNvSpPr/>
            <p:nvPr/>
          </p:nvSpPr>
          <p:spPr>
            <a:xfrm>
              <a:off x="3211" y="21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2" name="pt7131"/>
            <p:cNvSpPr/>
            <p:nvPr/>
          </p:nvSpPr>
          <p:spPr>
            <a:xfrm>
              <a:off x="4926" y="30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3" name="pt7132"/>
            <p:cNvSpPr/>
            <p:nvPr/>
          </p:nvSpPr>
          <p:spPr>
            <a:xfrm>
              <a:off x="3287" y="21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4" name="pt7133"/>
            <p:cNvSpPr/>
            <p:nvPr/>
          </p:nvSpPr>
          <p:spPr>
            <a:xfrm>
              <a:off x="3050" y="20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5" name="pt7134"/>
            <p:cNvSpPr/>
            <p:nvPr/>
          </p:nvSpPr>
          <p:spPr>
            <a:xfrm>
              <a:off x="5051" y="31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6" name="pt7135"/>
            <p:cNvSpPr/>
            <p:nvPr/>
          </p:nvSpPr>
          <p:spPr>
            <a:xfrm>
              <a:off x="3356" y="21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7" name="pt7136"/>
            <p:cNvSpPr/>
            <p:nvPr/>
          </p:nvSpPr>
          <p:spPr>
            <a:xfrm>
              <a:off x="2888" y="32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8" name="pt7137"/>
            <p:cNvSpPr/>
            <p:nvPr/>
          </p:nvSpPr>
          <p:spPr>
            <a:xfrm>
              <a:off x="3345" y="20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9" name="pt7138"/>
            <p:cNvSpPr/>
            <p:nvPr/>
          </p:nvSpPr>
          <p:spPr>
            <a:xfrm>
              <a:off x="4050" y="22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0" name="pt7139"/>
            <p:cNvSpPr/>
            <p:nvPr/>
          </p:nvSpPr>
          <p:spPr>
            <a:xfrm>
              <a:off x="3414" y="34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1" name="pt7140"/>
            <p:cNvSpPr/>
            <p:nvPr/>
          </p:nvSpPr>
          <p:spPr>
            <a:xfrm>
              <a:off x="3139" y="21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2" name="pt7141"/>
            <p:cNvSpPr/>
            <p:nvPr/>
          </p:nvSpPr>
          <p:spPr>
            <a:xfrm>
              <a:off x="4507" y="31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3" name="pt7142"/>
            <p:cNvSpPr/>
            <p:nvPr/>
          </p:nvSpPr>
          <p:spPr>
            <a:xfrm>
              <a:off x="6988" y="30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4" name="pt7143"/>
            <p:cNvSpPr/>
            <p:nvPr/>
          </p:nvSpPr>
          <p:spPr>
            <a:xfrm>
              <a:off x="3351" y="21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5" name="pt7144"/>
            <p:cNvSpPr/>
            <p:nvPr/>
          </p:nvSpPr>
          <p:spPr>
            <a:xfrm>
              <a:off x="3404" y="21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6" name="pt7145"/>
            <p:cNvSpPr/>
            <p:nvPr/>
          </p:nvSpPr>
          <p:spPr>
            <a:xfrm>
              <a:off x="3029" y="21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7" name="pt7146"/>
            <p:cNvSpPr/>
            <p:nvPr/>
          </p:nvSpPr>
          <p:spPr>
            <a:xfrm>
              <a:off x="3181" y="21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8" name="pt7147"/>
            <p:cNvSpPr/>
            <p:nvPr/>
          </p:nvSpPr>
          <p:spPr>
            <a:xfrm>
              <a:off x="3012" y="33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9" name="pt7148"/>
            <p:cNvSpPr/>
            <p:nvPr/>
          </p:nvSpPr>
          <p:spPr>
            <a:xfrm>
              <a:off x="2964" y="21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0" name="pt7149"/>
            <p:cNvSpPr/>
            <p:nvPr/>
          </p:nvSpPr>
          <p:spPr>
            <a:xfrm>
              <a:off x="3367" y="21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1" name="pt7150"/>
            <p:cNvSpPr/>
            <p:nvPr/>
          </p:nvSpPr>
          <p:spPr>
            <a:xfrm>
              <a:off x="3204" y="19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2" name="pt7151"/>
            <p:cNvSpPr/>
            <p:nvPr/>
          </p:nvSpPr>
          <p:spPr>
            <a:xfrm>
              <a:off x="6953" y="30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3" name="pt7152"/>
            <p:cNvSpPr/>
            <p:nvPr/>
          </p:nvSpPr>
          <p:spPr>
            <a:xfrm>
              <a:off x="5147" y="32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4" name="pt7153"/>
            <p:cNvSpPr/>
            <p:nvPr/>
          </p:nvSpPr>
          <p:spPr>
            <a:xfrm>
              <a:off x="3031" y="34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5" name="pt7154"/>
            <p:cNvSpPr/>
            <p:nvPr/>
          </p:nvSpPr>
          <p:spPr>
            <a:xfrm>
              <a:off x="3111" y="214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6" name="pt7155"/>
            <p:cNvSpPr/>
            <p:nvPr/>
          </p:nvSpPr>
          <p:spPr>
            <a:xfrm>
              <a:off x="3113" y="34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7" name="pt7156"/>
            <p:cNvSpPr/>
            <p:nvPr/>
          </p:nvSpPr>
          <p:spPr>
            <a:xfrm>
              <a:off x="4638" y="31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8" name="pt7157"/>
            <p:cNvSpPr/>
            <p:nvPr/>
          </p:nvSpPr>
          <p:spPr>
            <a:xfrm>
              <a:off x="3312" y="20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9" name="pt7158"/>
            <p:cNvSpPr/>
            <p:nvPr/>
          </p:nvSpPr>
          <p:spPr>
            <a:xfrm>
              <a:off x="4842" y="30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0" name="pt7159"/>
            <p:cNvSpPr/>
            <p:nvPr/>
          </p:nvSpPr>
          <p:spPr>
            <a:xfrm>
              <a:off x="3074" y="20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1" name="pt7160"/>
            <p:cNvSpPr/>
            <p:nvPr/>
          </p:nvSpPr>
          <p:spPr>
            <a:xfrm>
              <a:off x="2930" y="32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2" name="pt7161"/>
            <p:cNvSpPr/>
            <p:nvPr/>
          </p:nvSpPr>
          <p:spPr>
            <a:xfrm>
              <a:off x="5149" y="31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3" name="pt7162"/>
            <p:cNvSpPr/>
            <p:nvPr/>
          </p:nvSpPr>
          <p:spPr>
            <a:xfrm>
              <a:off x="3251" y="22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4" name="pt7163"/>
            <p:cNvSpPr/>
            <p:nvPr/>
          </p:nvSpPr>
          <p:spPr>
            <a:xfrm>
              <a:off x="3142" y="21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5" name="pt7164"/>
            <p:cNvSpPr/>
            <p:nvPr/>
          </p:nvSpPr>
          <p:spPr>
            <a:xfrm>
              <a:off x="3857" y="21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6" name="pt7165"/>
            <p:cNvSpPr/>
            <p:nvPr/>
          </p:nvSpPr>
          <p:spPr>
            <a:xfrm>
              <a:off x="3530" y="22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7" name="pt7166"/>
            <p:cNvSpPr/>
            <p:nvPr/>
          </p:nvSpPr>
          <p:spPr>
            <a:xfrm>
              <a:off x="3811" y="22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8" name="pt7167"/>
            <p:cNvSpPr/>
            <p:nvPr/>
          </p:nvSpPr>
          <p:spPr>
            <a:xfrm>
              <a:off x="3245" y="21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9" name="pt7168"/>
            <p:cNvSpPr/>
            <p:nvPr/>
          </p:nvSpPr>
          <p:spPr>
            <a:xfrm>
              <a:off x="3395" y="21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0" name="pt7169"/>
            <p:cNvSpPr/>
            <p:nvPr/>
          </p:nvSpPr>
          <p:spPr>
            <a:xfrm>
              <a:off x="2940" y="33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1" name="pt7170"/>
            <p:cNvSpPr/>
            <p:nvPr/>
          </p:nvSpPr>
          <p:spPr>
            <a:xfrm>
              <a:off x="3031" y="21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2" name="pt7171"/>
            <p:cNvSpPr/>
            <p:nvPr/>
          </p:nvSpPr>
          <p:spPr>
            <a:xfrm>
              <a:off x="3104" y="21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3" name="pt7172"/>
            <p:cNvSpPr/>
            <p:nvPr/>
          </p:nvSpPr>
          <p:spPr>
            <a:xfrm>
              <a:off x="3290" y="21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4" name="pt7173"/>
            <p:cNvSpPr/>
            <p:nvPr/>
          </p:nvSpPr>
          <p:spPr>
            <a:xfrm>
              <a:off x="2934" y="32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5" name="pt7174"/>
            <p:cNvSpPr/>
            <p:nvPr/>
          </p:nvSpPr>
          <p:spPr>
            <a:xfrm>
              <a:off x="3004" y="20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6" name="pt7175"/>
            <p:cNvSpPr/>
            <p:nvPr/>
          </p:nvSpPr>
          <p:spPr>
            <a:xfrm>
              <a:off x="4955" y="33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7" name="pt7176"/>
            <p:cNvSpPr/>
            <p:nvPr/>
          </p:nvSpPr>
          <p:spPr>
            <a:xfrm>
              <a:off x="3831" y="25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8" name="pt7177"/>
            <p:cNvSpPr/>
            <p:nvPr/>
          </p:nvSpPr>
          <p:spPr>
            <a:xfrm>
              <a:off x="3828" y="23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9" name="pt7178"/>
            <p:cNvSpPr/>
            <p:nvPr/>
          </p:nvSpPr>
          <p:spPr>
            <a:xfrm>
              <a:off x="3097" y="32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0" name="pt7179"/>
            <p:cNvSpPr/>
            <p:nvPr/>
          </p:nvSpPr>
          <p:spPr>
            <a:xfrm>
              <a:off x="3798" y="256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1" name="pt7180"/>
            <p:cNvSpPr/>
            <p:nvPr/>
          </p:nvSpPr>
          <p:spPr>
            <a:xfrm>
              <a:off x="5072" y="30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2" name="pt7181"/>
            <p:cNvSpPr/>
            <p:nvPr/>
          </p:nvSpPr>
          <p:spPr>
            <a:xfrm>
              <a:off x="7071" y="33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3" name="pt7182"/>
            <p:cNvSpPr/>
            <p:nvPr/>
          </p:nvSpPr>
          <p:spPr>
            <a:xfrm>
              <a:off x="2884" y="33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4" name="pt7183"/>
            <p:cNvSpPr/>
            <p:nvPr/>
          </p:nvSpPr>
          <p:spPr>
            <a:xfrm>
              <a:off x="3178" y="32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5" name="pt7184"/>
            <p:cNvSpPr/>
            <p:nvPr/>
          </p:nvSpPr>
          <p:spPr>
            <a:xfrm>
              <a:off x="4235" y="33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6" name="pt7185"/>
            <p:cNvSpPr/>
            <p:nvPr/>
          </p:nvSpPr>
          <p:spPr>
            <a:xfrm>
              <a:off x="9394" y="35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7" name="pt7186"/>
            <p:cNvSpPr/>
            <p:nvPr/>
          </p:nvSpPr>
          <p:spPr>
            <a:xfrm>
              <a:off x="3258" y="19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8" name="pt7187"/>
            <p:cNvSpPr/>
            <p:nvPr/>
          </p:nvSpPr>
          <p:spPr>
            <a:xfrm>
              <a:off x="3361" y="20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9" name="pt7188"/>
            <p:cNvSpPr/>
            <p:nvPr/>
          </p:nvSpPr>
          <p:spPr>
            <a:xfrm>
              <a:off x="3229" y="20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0" name="pt7189"/>
            <p:cNvSpPr/>
            <p:nvPr/>
          </p:nvSpPr>
          <p:spPr>
            <a:xfrm>
              <a:off x="3136" y="19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1" name="pt7190"/>
            <p:cNvSpPr/>
            <p:nvPr/>
          </p:nvSpPr>
          <p:spPr>
            <a:xfrm>
              <a:off x="3406" y="21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2" name="pt7191"/>
            <p:cNvSpPr/>
            <p:nvPr/>
          </p:nvSpPr>
          <p:spPr>
            <a:xfrm>
              <a:off x="3823" y="23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3" name="pt7192"/>
            <p:cNvSpPr/>
            <p:nvPr/>
          </p:nvSpPr>
          <p:spPr>
            <a:xfrm>
              <a:off x="5260" y="29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4" name="pt7193"/>
            <p:cNvSpPr/>
            <p:nvPr/>
          </p:nvSpPr>
          <p:spPr>
            <a:xfrm>
              <a:off x="3049" y="34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5" name="pt7194"/>
            <p:cNvSpPr/>
            <p:nvPr/>
          </p:nvSpPr>
          <p:spPr>
            <a:xfrm>
              <a:off x="9433" y="36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6" name="pt7195"/>
            <p:cNvSpPr/>
            <p:nvPr/>
          </p:nvSpPr>
          <p:spPr>
            <a:xfrm>
              <a:off x="3181" y="19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7" name="pt7196"/>
            <p:cNvSpPr/>
            <p:nvPr/>
          </p:nvSpPr>
          <p:spPr>
            <a:xfrm>
              <a:off x="3225" y="21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8" name="pt7197"/>
            <p:cNvSpPr/>
            <p:nvPr/>
          </p:nvSpPr>
          <p:spPr>
            <a:xfrm>
              <a:off x="9228" y="35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9" name="pt7198"/>
            <p:cNvSpPr/>
            <p:nvPr/>
          </p:nvSpPr>
          <p:spPr>
            <a:xfrm>
              <a:off x="3195" y="20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0" name="pt7199"/>
            <p:cNvSpPr/>
            <p:nvPr/>
          </p:nvSpPr>
          <p:spPr>
            <a:xfrm>
              <a:off x="3127" y="21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1" name="pt7200"/>
            <p:cNvSpPr/>
            <p:nvPr/>
          </p:nvSpPr>
          <p:spPr>
            <a:xfrm>
              <a:off x="6643" y="32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2" name="pt7201"/>
            <p:cNvSpPr/>
            <p:nvPr/>
          </p:nvSpPr>
          <p:spPr>
            <a:xfrm>
              <a:off x="2971" y="32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3" name="pt7202"/>
            <p:cNvSpPr/>
            <p:nvPr/>
          </p:nvSpPr>
          <p:spPr>
            <a:xfrm>
              <a:off x="4225" y="33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4" name="pt7203"/>
            <p:cNvSpPr/>
            <p:nvPr/>
          </p:nvSpPr>
          <p:spPr>
            <a:xfrm>
              <a:off x="7764" y="33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5" name="pt7204"/>
            <p:cNvSpPr/>
            <p:nvPr/>
          </p:nvSpPr>
          <p:spPr>
            <a:xfrm>
              <a:off x="9258" y="39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6" name="pt7205"/>
            <p:cNvSpPr/>
            <p:nvPr/>
          </p:nvSpPr>
          <p:spPr>
            <a:xfrm>
              <a:off x="3266" y="20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7" name="pt7206"/>
            <p:cNvSpPr/>
            <p:nvPr/>
          </p:nvSpPr>
          <p:spPr>
            <a:xfrm>
              <a:off x="3113" y="33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8" name="pt7207"/>
            <p:cNvSpPr/>
            <p:nvPr/>
          </p:nvSpPr>
          <p:spPr>
            <a:xfrm>
              <a:off x="3076" y="33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9" name="pt7208"/>
            <p:cNvSpPr/>
            <p:nvPr/>
          </p:nvSpPr>
          <p:spPr>
            <a:xfrm>
              <a:off x="2888" y="31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0" name="pt7209"/>
            <p:cNvSpPr/>
            <p:nvPr/>
          </p:nvSpPr>
          <p:spPr>
            <a:xfrm>
              <a:off x="3233" y="20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1" name="pt7210"/>
            <p:cNvSpPr/>
            <p:nvPr/>
          </p:nvSpPr>
          <p:spPr>
            <a:xfrm>
              <a:off x="3263" y="22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2" name="pt7211"/>
            <p:cNvSpPr/>
            <p:nvPr/>
          </p:nvSpPr>
          <p:spPr>
            <a:xfrm>
              <a:off x="3118" y="33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3" name="pt7212"/>
            <p:cNvSpPr/>
            <p:nvPr/>
          </p:nvSpPr>
          <p:spPr>
            <a:xfrm>
              <a:off x="3234" y="20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4" name="pt7213"/>
            <p:cNvSpPr/>
            <p:nvPr/>
          </p:nvSpPr>
          <p:spPr>
            <a:xfrm>
              <a:off x="3238" y="20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5" name="pt7214"/>
            <p:cNvSpPr/>
            <p:nvPr/>
          </p:nvSpPr>
          <p:spPr>
            <a:xfrm>
              <a:off x="3768" y="21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6" name="pt7215"/>
            <p:cNvSpPr/>
            <p:nvPr/>
          </p:nvSpPr>
          <p:spPr>
            <a:xfrm>
              <a:off x="4249" y="33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7" name="pt7216"/>
            <p:cNvSpPr/>
            <p:nvPr/>
          </p:nvSpPr>
          <p:spPr>
            <a:xfrm>
              <a:off x="3167" y="21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8" name="pt7217"/>
            <p:cNvSpPr/>
            <p:nvPr/>
          </p:nvSpPr>
          <p:spPr>
            <a:xfrm>
              <a:off x="4263" y="33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9" name="pt7218"/>
            <p:cNvSpPr/>
            <p:nvPr/>
          </p:nvSpPr>
          <p:spPr>
            <a:xfrm>
              <a:off x="3141" y="20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0" name="pt7219"/>
            <p:cNvSpPr/>
            <p:nvPr/>
          </p:nvSpPr>
          <p:spPr>
            <a:xfrm>
              <a:off x="3133" y="19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1" name="pt7220"/>
            <p:cNvSpPr/>
            <p:nvPr/>
          </p:nvSpPr>
          <p:spPr>
            <a:xfrm>
              <a:off x="3275" y="22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2" name="pt7221"/>
            <p:cNvSpPr/>
            <p:nvPr/>
          </p:nvSpPr>
          <p:spPr>
            <a:xfrm>
              <a:off x="2936" y="21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3" name="pt7222"/>
            <p:cNvSpPr/>
            <p:nvPr/>
          </p:nvSpPr>
          <p:spPr>
            <a:xfrm>
              <a:off x="4250" y="34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4" name="pt7223"/>
            <p:cNvSpPr/>
            <p:nvPr/>
          </p:nvSpPr>
          <p:spPr>
            <a:xfrm>
              <a:off x="3345" y="21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5" name="pt7224"/>
            <p:cNvSpPr/>
            <p:nvPr/>
          </p:nvSpPr>
          <p:spPr>
            <a:xfrm>
              <a:off x="3858" y="28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6" name="pt7225"/>
            <p:cNvSpPr/>
            <p:nvPr/>
          </p:nvSpPr>
          <p:spPr>
            <a:xfrm>
              <a:off x="4239" y="32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7" name="pt7226"/>
            <p:cNvSpPr/>
            <p:nvPr/>
          </p:nvSpPr>
          <p:spPr>
            <a:xfrm>
              <a:off x="3375" y="20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8" name="pt7227"/>
            <p:cNvSpPr/>
            <p:nvPr/>
          </p:nvSpPr>
          <p:spPr>
            <a:xfrm>
              <a:off x="3319" y="21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9" name="pt7228"/>
            <p:cNvSpPr/>
            <p:nvPr/>
          </p:nvSpPr>
          <p:spPr>
            <a:xfrm>
              <a:off x="3063" y="21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0" name="pt7229"/>
            <p:cNvSpPr/>
            <p:nvPr/>
          </p:nvSpPr>
          <p:spPr>
            <a:xfrm>
              <a:off x="3826" y="22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1" name="pt7230"/>
            <p:cNvSpPr/>
            <p:nvPr/>
          </p:nvSpPr>
          <p:spPr>
            <a:xfrm>
              <a:off x="2796" y="34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2" name="pt7231"/>
            <p:cNvSpPr/>
            <p:nvPr/>
          </p:nvSpPr>
          <p:spPr>
            <a:xfrm>
              <a:off x="3228" y="21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3" name="pt7232"/>
            <p:cNvSpPr/>
            <p:nvPr/>
          </p:nvSpPr>
          <p:spPr>
            <a:xfrm>
              <a:off x="3207" y="21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4" name="pt7233"/>
            <p:cNvSpPr/>
            <p:nvPr/>
          </p:nvSpPr>
          <p:spPr>
            <a:xfrm>
              <a:off x="3206" y="21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5" name="pt7234"/>
            <p:cNvSpPr/>
            <p:nvPr/>
          </p:nvSpPr>
          <p:spPr>
            <a:xfrm>
              <a:off x="3303" y="19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6" name="pt7235"/>
            <p:cNvSpPr/>
            <p:nvPr/>
          </p:nvSpPr>
          <p:spPr>
            <a:xfrm>
              <a:off x="2783" y="33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7" name="pt7236"/>
            <p:cNvSpPr/>
            <p:nvPr/>
          </p:nvSpPr>
          <p:spPr>
            <a:xfrm>
              <a:off x="4513" y="31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8" name="pt7237"/>
            <p:cNvSpPr/>
            <p:nvPr/>
          </p:nvSpPr>
          <p:spPr>
            <a:xfrm>
              <a:off x="3138" y="21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9" name="pt7238"/>
            <p:cNvSpPr/>
            <p:nvPr/>
          </p:nvSpPr>
          <p:spPr>
            <a:xfrm>
              <a:off x="3808" y="21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0" name="pt7239"/>
            <p:cNvSpPr/>
            <p:nvPr/>
          </p:nvSpPr>
          <p:spPr>
            <a:xfrm>
              <a:off x="4753" y="30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1" name="pt7240"/>
            <p:cNvSpPr/>
            <p:nvPr/>
          </p:nvSpPr>
          <p:spPr>
            <a:xfrm>
              <a:off x="3859" y="21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2" name="pt7241"/>
            <p:cNvSpPr/>
            <p:nvPr/>
          </p:nvSpPr>
          <p:spPr>
            <a:xfrm>
              <a:off x="3304" y="22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3" name="pt7242"/>
            <p:cNvSpPr/>
            <p:nvPr/>
          </p:nvSpPr>
          <p:spPr>
            <a:xfrm>
              <a:off x="3237" y="20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4" name="pt7243"/>
            <p:cNvSpPr/>
            <p:nvPr/>
          </p:nvSpPr>
          <p:spPr>
            <a:xfrm>
              <a:off x="3126" y="20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5" name="pt7244"/>
            <p:cNvSpPr/>
            <p:nvPr/>
          </p:nvSpPr>
          <p:spPr>
            <a:xfrm>
              <a:off x="3135" y="20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6" name="pt7245"/>
            <p:cNvSpPr/>
            <p:nvPr/>
          </p:nvSpPr>
          <p:spPr>
            <a:xfrm>
              <a:off x="3359" y="21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7" name="pt7246"/>
            <p:cNvSpPr/>
            <p:nvPr/>
          </p:nvSpPr>
          <p:spPr>
            <a:xfrm>
              <a:off x="3313" y="20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8" name="pt7247"/>
            <p:cNvSpPr/>
            <p:nvPr/>
          </p:nvSpPr>
          <p:spPr>
            <a:xfrm>
              <a:off x="6628" y="31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9" name="pt7248"/>
            <p:cNvSpPr/>
            <p:nvPr/>
          </p:nvSpPr>
          <p:spPr>
            <a:xfrm>
              <a:off x="3164" y="34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0" name="pt7249"/>
            <p:cNvSpPr/>
            <p:nvPr/>
          </p:nvSpPr>
          <p:spPr>
            <a:xfrm>
              <a:off x="3302" y="21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1" name="pt7250"/>
            <p:cNvSpPr/>
            <p:nvPr/>
          </p:nvSpPr>
          <p:spPr>
            <a:xfrm>
              <a:off x="8965" y="34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2" name="pt7251"/>
            <p:cNvSpPr/>
            <p:nvPr/>
          </p:nvSpPr>
          <p:spPr>
            <a:xfrm>
              <a:off x="3367" y="21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3" name="pt7252"/>
            <p:cNvSpPr/>
            <p:nvPr/>
          </p:nvSpPr>
          <p:spPr>
            <a:xfrm>
              <a:off x="4590" y="31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4" name="pt7253"/>
            <p:cNvSpPr/>
            <p:nvPr/>
          </p:nvSpPr>
          <p:spPr>
            <a:xfrm>
              <a:off x="3182" y="20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5" name="pt7254"/>
            <p:cNvSpPr/>
            <p:nvPr/>
          </p:nvSpPr>
          <p:spPr>
            <a:xfrm>
              <a:off x="3250" y="21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6" name="pt7255"/>
            <p:cNvSpPr/>
            <p:nvPr/>
          </p:nvSpPr>
          <p:spPr>
            <a:xfrm>
              <a:off x="2600" y="33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7" name="pt7256"/>
            <p:cNvSpPr/>
            <p:nvPr/>
          </p:nvSpPr>
          <p:spPr>
            <a:xfrm>
              <a:off x="4222" y="32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8" name="pt7257"/>
            <p:cNvSpPr/>
            <p:nvPr/>
          </p:nvSpPr>
          <p:spPr>
            <a:xfrm>
              <a:off x="3470" y="35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9" name="pt7258"/>
            <p:cNvSpPr/>
            <p:nvPr/>
          </p:nvSpPr>
          <p:spPr>
            <a:xfrm>
              <a:off x="4941" y="30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0" name="pt7259"/>
            <p:cNvSpPr/>
            <p:nvPr/>
          </p:nvSpPr>
          <p:spPr>
            <a:xfrm>
              <a:off x="2989" y="32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1" name="pt7260"/>
            <p:cNvSpPr/>
            <p:nvPr/>
          </p:nvSpPr>
          <p:spPr>
            <a:xfrm>
              <a:off x="3482" y="35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2" name="pt7261"/>
            <p:cNvSpPr/>
            <p:nvPr/>
          </p:nvSpPr>
          <p:spPr>
            <a:xfrm>
              <a:off x="3246" y="20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3" name="pt7262"/>
            <p:cNvSpPr/>
            <p:nvPr/>
          </p:nvSpPr>
          <p:spPr>
            <a:xfrm>
              <a:off x="3234" y="20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4" name="pt7263"/>
            <p:cNvSpPr/>
            <p:nvPr/>
          </p:nvSpPr>
          <p:spPr>
            <a:xfrm>
              <a:off x="3191" y="32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5" name="pt7264"/>
            <p:cNvSpPr/>
            <p:nvPr/>
          </p:nvSpPr>
          <p:spPr>
            <a:xfrm>
              <a:off x="3814" y="21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6" name="pt7265"/>
            <p:cNvSpPr/>
            <p:nvPr/>
          </p:nvSpPr>
          <p:spPr>
            <a:xfrm>
              <a:off x="3377" y="20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7" name="pt7266"/>
            <p:cNvSpPr/>
            <p:nvPr/>
          </p:nvSpPr>
          <p:spPr>
            <a:xfrm>
              <a:off x="6612" y="32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8" name="pt7267"/>
            <p:cNvSpPr/>
            <p:nvPr/>
          </p:nvSpPr>
          <p:spPr>
            <a:xfrm>
              <a:off x="3170" y="19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9" name="pt7268"/>
            <p:cNvSpPr/>
            <p:nvPr/>
          </p:nvSpPr>
          <p:spPr>
            <a:xfrm>
              <a:off x="3372" y="21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0" name="pt7269"/>
            <p:cNvSpPr/>
            <p:nvPr/>
          </p:nvSpPr>
          <p:spPr>
            <a:xfrm>
              <a:off x="3831" y="21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1" name="pt7270"/>
            <p:cNvSpPr/>
            <p:nvPr/>
          </p:nvSpPr>
          <p:spPr>
            <a:xfrm>
              <a:off x="3273" y="22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2" name="pt7271"/>
            <p:cNvSpPr/>
            <p:nvPr/>
          </p:nvSpPr>
          <p:spPr>
            <a:xfrm>
              <a:off x="3258" y="21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3" name="pt7272"/>
            <p:cNvSpPr/>
            <p:nvPr/>
          </p:nvSpPr>
          <p:spPr>
            <a:xfrm>
              <a:off x="3187" y="34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4" name="pt7273"/>
            <p:cNvSpPr/>
            <p:nvPr/>
          </p:nvSpPr>
          <p:spPr>
            <a:xfrm>
              <a:off x="3229" y="21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5" name="pt7274"/>
            <p:cNvSpPr/>
            <p:nvPr/>
          </p:nvSpPr>
          <p:spPr>
            <a:xfrm>
              <a:off x="3255" y="22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6" name="pt7275"/>
            <p:cNvSpPr/>
            <p:nvPr/>
          </p:nvSpPr>
          <p:spPr>
            <a:xfrm>
              <a:off x="3136" y="21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7" name="pt7276"/>
            <p:cNvSpPr/>
            <p:nvPr/>
          </p:nvSpPr>
          <p:spPr>
            <a:xfrm>
              <a:off x="3189" y="21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8" name="pt7277"/>
            <p:cNvSpPr/>
            <p:nvPr/>
          </p:nvSpPr>
          <p:spPr>
            <a:xfrm>
              <a:off x="6025" y="29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9" name="pt7278"/>
            <p:cNvSpPr/>
            <p:nvPr/>
          </p:nvSpPr>
          <p:spPr>
            <a:xfrm>
              <a:off x="3183" y="32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0" name="pt7279"/>
            <p:cNvSpPr/>
            <p:nvPr/>
          </p:nvSpPr>
          <p:spPr>
            <a:xfrm>
              <a:off x="3216" y="22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1" name="pt7280"/>
            <p:cNvSpPr/>
            <p:nvPr/>
          </p:nvSpPr>
          <p:spPr>
            <a:xfrm>
              <a:off x="3856" y="23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2" name="pt7281"/>
            <p:cNvSpPr/>
            <p:nvPr/>
          </p:nvSpPr>
          <p:spPr>
            <a:xfrm>
              <a:off x="3330" y="20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3" name="pt7282"/>
            <p:cNvSpPr/>
            <p:nvPr/>
          </p:nvSpPr>
          <p:spPr>
            <a:xfrm>
              <a:off x="3087" y="34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4" name="pt7283"/>
            <p:cNvSpPr/>
            <p:nvPr/>
          </p:nvSpPr>
          <p:spPr>
            <a:xfrm>
              <a:off x="3307" y="22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5" name="pt7284"/>
            <p:cNvSpPr/>
            <p:nvPr/>
          </p:nvSpPr>
          <p:spPr>
            <a:xfrm>
              <a:off x="6629" y="31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6" name="pt7285"/>
            <p:cNvSpPr/>
            <p:nvPr/>
          </p:nvSpPr>
          <p:spPr>
            <a:xfrm>
              <a:off x="3327" y="20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7" name="pt7286"/>
            <p:cNvSpPr/>
            <p:nvPr/>
          </p:nvSpPr>
          <p:spPr>
            <a:xfrm>
              <a:off x="3182" y="21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8" name="pt7287"/>
            <p:cNvSpPr/>
            <p:nvPr/>
          </p:nvSpPr>
          <p:spPr>
            <a:xfrm>
              <a:off x="3868" y="21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9" name="pt7288"/>
            <p:cNvSpPr/>
            <p:nvPr/>
          </p:nvSpPr>
          <p:spPr>
            <a:xfrm>
              <a:off x="4216" y="33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0" name="pt7289"/>
            <p:cNvSpPr/>
            <p:nvPr/>
          </p:nvSpPr>
          <p:spPr>
            <a:xfrm>
              <a:off x="3278" y="20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1" name="pt7290"/>
            <p:cNvSpPr/>
            <p:nvPr/>
          </p:nvSpPr>
          <p:spPr>
            <a:xfrm>
              <a:off x="2821" y="32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2" name="pt7291"/>
            <p:cNvSpPr/>
            <p:nvPr/>
          </p:nvSpPr>
          <p:spPr>
            <a:xfrm>
              <a:off x="3166" y="21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3" name="pt7292"/>
            <p:cNvSpPr/>
            <p:nvPr/>
          </p:nvSpPr>
          <p:spPr>
            <a:xfrm>
              <a:off x="3316" y="21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4" name="pt7293"/>
            <p:cNvSpPr/>
            <p:nvPr/>
          </p:nvSpPr>
          <p:spPr>
            <a:xfrm>
              <a:off x="5258" y="29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5" name="pt7294"/>
            <p:cNvSpPr/>
            <p:nvPr/>
          </p:nvSpPr>
          <p:spPr>
            <a:xfrm>
              <a:off x="5036" y="31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6" name="pt7295"/>
            <p:cNvSpPr/>
            <p:nvPr/>
          </p:nvSpPr>
          <p:spPr>
            <a:xfrm>
              <a:off x="3524" y="23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7" name="pt7296"/>
            <p:cNvSpPr/>
            <p:nvPr/>
          </p:nvSpPr>
          <p:spPr>
            <a:xfrm>
              <a:off x="3799" y="23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8" name="pt7297"/>
            <p:cNvSpPr/>
            <p:nvPr/>
          </p:nvSpPr>
          <p:spPr>
            <a:xfrm>
              <a:off x="3003" y="32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9" name="pt7298"/>
            <p:cNvSpPr/>
            <p:nvPr/>
          </p:nvSpPr>
          <p:spPr>
            <a:xfrm>
              <a:off x="3276" y="22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0" name="pt7299"/>
            <p:cNvSpPr/>
            <p:nvPr/>
          </p:nvSpPr>
          <p:spPr>
            <a:xfrm>
              <a:off x="7430" y="32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1" name="pt7300"/>
            <p:cNvSpPr/>
            <p:nvPr/>
          </p:nvSpPr>
          <p:spPr>
            <a:xfrm>
              <a:off x="3119" y="20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2" name="pt7301"/>
            <p:cNvSpPr/>
            <p:nvPr/>
          </p:nvSpPr>
          <p:spPr>
            <a:xfrm>
              <a:off x="4572" y="30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3" name="pt7302"/>
            <p:cNvSpPr/>
            <p:nvPr/>
          </p:nvSpPr>
          <p:spPr>
            <a:xfrm>
              <a:off x="6730" y="33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4" name="pt7303"/>
            <p:cNvSpPr/>
            <p:nvPr/>
          </p:nvSpPr>
          <p:spPr>
            <a:xfrm>
              <a:off x="3269" y="21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5" name="pt7304"/>
            <p:cNvSpPr/>
            <p:nvPr/>
          </p:nvSpPr>
          <p:spPr>
            <a:xfrm>
              <a:off x="4498" y="31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6" name="pt7305"/>
            <p:cNvSpPr/>
            <p:nvPr/>
          </p:nvSpPr>
          <p:spPr>
            <a:xfrm>
              <a:off x="3266" y="19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7" name="pt7306"/>
            <p:cNvSpPr/>
            <p:nvPr/>
          </p:nvSpPr>
          <p:spPr>
            <a:xfrm>
              <a:off x="3285" y="22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8" name="pt7307"/>
            <p:cNvSpPr/>
            <p:nvPr/>
          </p:nvSpPr>
          <p:spPr>
            <a:xfrm>
              <a:off x="6100" y="31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9" name="pt7308"/>
            <p:cNvSpPr/>
            <p:nvPr/>
          </p:nvSpPr>
          <p:spPr>
            <a:xfrm>
              <a:off x="3289" y="21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0" name="pt7309"/>
            <p:cNvSpPr/>
            <p:nvPr/>
          </p:nvSpPr>
          <p:spPr>
            <a:xfrm>
              <a:off x="3155" y="19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1" name="pt7310"/>
            <p:cNvSpPr/>
            <p:nvPr/>
          </p:nvSpPr>
          <p:spPr>
            <a:xfrm>
              <a:off x="6952" y="31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2" name="pt7311"/>
            <p:cNvSpPr/>
            <p:nvPr/>
          </p:nvSpPr>
          <p:spPr>
            <a:xfrm>
              <a:off x="8971" y="34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3" name="pt7312"/>
            <p:cNvSpPr/>
            <p:nvPr/>
          </p:nvSpPr>
          <p:spPr>
            <a:xfrm>
              <a:off x="3428" y="22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4" name="pt7313"/>
            <p:cNvSpPr/>
            <p:nvPr/>
          </p:nvSpPr>
          <p:spPr>
            <a:xfrm>
              <a:off x="3283" y="20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5" name="pt7314"/>
            <p:cNvSpPr/>
            <p:nvPr/>
          </p:nvSpPr>
          <p:spPr>
            <a:xfrm>
              <a:off x="3127" y="20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6" name="pt7315"/>
            <p:cNvSpPr/>
            <p:nvPr/>
          </p:nvSpPr>
          <p:spPr>
            <a:xfrm>
              <a:off x="3323" y="20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7" name="pt7316"/>
            <p:cNvSpPr/>
            <p:nvPr/>
          </p:nvSpPr>
          <p:spPr>
            <a:xfrm>
              <a:off x="3278" y="20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8" name="pt7317"/>
            <p:cNvSpPr/>
            <p:nvPr/>
          </p:nvSpPr>
          <p:spPr>
            <a:xfrm>
              <a:off x="3338" y="21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9" name="pt7318"/>
            <p:cNvSpPr/>
            <p:nvPr/>
          </p:nvSpPr>
          <p:spPr>
            <a:xfrm>
              <a:off x="3370" y="20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0" name="pt7319"/>
            <p:cNvSpPr/>
            <p:nvPr/>
          </p:nvSpPr>
          <p:spPr>
            <a:xfrm>
              <a:off x="3231" y="22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1" name="pt7320"/>
            <p:cNvSpPr/>
            <p:nvPr/>
          </p:nvSpPr>
          <p:spPr>
            <a:xfrm>
              <a:off x="7772" y="34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2" name="pt7321"/>
            <p:cNvSpPr/>
            <p:nvPr/>
          </p:nvSpPr>
          <p:spPr>
            <a:xfrm>
              <a:off x="3322" y="22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3" name="pt7322"/>
            <p:cNvSpPr/>
            <p:nvPr/>
          </p:nvSpPr>
          <p:spPr>
            <a:xfrm>
              <a:off x="3623" y="34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4" name="pt7323"/>
            <p:cNvSpPr/>
            <p:nvPr/>
          </p:nvSpPr>
          <p:spPr>
            <a:xfrm>
              <a:off x="3327" y="22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5" name="pt7324"/>
            <p:cNvSpPr/>
            <p:nvPr/>
          </p:nvSpPr>
          <p:spPr>
            <a:xfrm>
              <a:off x="7100" y="33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6" name="pt7325"/>
            <p:cNvSpPr/>
            <p:nvPr/>
          </p:nvSpPr>
          <p:spPr>
            <a:xfrm>
              <a:off x="3819" y="27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7" name="pt7326"/>
            <p:cNvSpPr/>
            <p:nvPr/>
          </p:nvSpPr>
          <p:spPr>
            <a:xfrm>
              <a:off x="3097" y="19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8" name="pt7327"/>
            <p:cNvSpPr/>
            <p:nvPr/>
          </p:nvSpPr>
          <p:spPr>
            <a:xfrm>
              <a:off x="3338" y="21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9" name="pt7328"/>
            <p:cNvSpPr/>
            <p:nvPr/>
          </p:nvSpPr>
          <p:spPr>
            <a:xfrm>
              <a:off x="3164" y="20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0" name="pt7329"/>
            <p:cNvSpPr/>
            <p:nvPr/>
          </p:nvSpPr>
          <p:spPr>
            <a:xfrm>
              <a:off x="3032" y="34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1" name="pt7330"/>
            <p:cNvSpPr/>
            <p:nvPr/>
          </p:nvSpPr>
          <p:spPr>
            <a:xfrm>
              <a:off x="3849" y="21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2" name="pt7331"/>
            <p:cNvSpPr/>
            <p:nvPr/>
          </p:nvSpPr>
          <p:spPr>
            <a:xfrm>
              <a:off x="2996" y="32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3" name="pt7332"/>
            <p:cNvSpPr/>
            <p:nvPr/>
          </p:nvSpPr>
          <p:spPr>
            <a:xfrm>
              <a:off x="2924" y="32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4" name="pt7333"/>
            <p:cNvSpPr/>
            <p:nvPr/>
          </p:nvSpPr>
          <p:spPr>
            <a:xfrm>
              <a:off x="3290" y="20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5" name="pt7334"/>
            <p:cNvSpPr/>
            <p:nvPr/>
          </p:nvSpPr>
          <p:spPr>
            <a:xfrm>
              <a:off x="5322" y="30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6" name="pt7335"/>
            <p:cNvSpPr/>
            <p:nvPr/>
          </p:nvSpPr>
          <p:spPr>
            <a:xfrm>
              <a:off x="3197" y="20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7" name="pt7336"/>
            <p:cNvSpPr/>
            <p:nvPr/>
          </p:nvSpPr>
          <p:spPr>
            <a:xfrm>
              <a:off x="3048" y="20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8" name="pt7337"/>
            <p:cNvSpPr/>
            <p:nvPr/>
          </p:nvSpPr>
          <p:spPr>
            <a:xfrm>
              <a:off x="3029" y="20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9" name="pt7338"/>
            <p:cNvSpPr/>
            <p:nvPr/>
          </p:nvSpPr>
          <p:spPr>
            <a:xfrm>
              <a:off x="5064" y="29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0" name="pt7339"/>
            <p:cNvSpPr/>
            <p:nvPr/>
          </p:nvSpPr>
          <p:spPr>
            <a:xfrm>
              <a:off x="3815" y="22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1" name="pt7340"/>
            <p:cNvSpPr/>
            <p:nvPr/>
          </p:nvSpPr>
          <p:spPr>
            <a:xfrm>
              <a:off x="4948" y="31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2" name="pt7341"/>
            <p:cNvSpPr/>
            <p:nvPr/>
          </p:nvSpPr>
          <p:spPr>
            <a:xfrm>
              <a:off x="3149" y="20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3" name="pt7342"/>
            <p:cNvSpPr/>
            <p:nvPr/>
          </p:nvSpPr>
          <p:spPr>
            <a:xfrm>
              <a:off x="5161" y="29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4" name="pt7343"/>
            <p:cNvSpPr/>
            <p:nvPr/>
          </p:nvSpPr>
          <p:spPr>
            <a:xfrm>
              <a:off x="4658" y="31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5" name="pt7344"/>
            <p:cNvSpPr/>
            <p:nvPr/>
          </p:nvSpPr>
          <p:spPr>
            <a:xfrm>
              <a:off x="3610" y="24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6" name="pt7345"/>
            <p:cNvSpPr/>
            <p:nvPr/>
          </p:nvSpPr>
          <p:spPr>
            <a:xfrm>
              <a:off x="3046" y="20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7" name="pt7346"/>
            <p:cNvSpPr/>
            <p:nvPr/>
          </p:nvSpPr>
          <p:spPr>
            <a:xfrm>
              <a:off x="3208" y="20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8" name="pt7347"/>
            <p:cNvSpPr/>
            <p:nvPr/>
          </p:nvSpPr>
          <p:spPr>
            <a:xfrm>
              <a:off x="3417" y="23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9" name="pt7348"/>
            <p:cNvSpPr/>
            <p:nvPr/>
          </p:nvSpPr>
          <p:spPr>
            <a:xfrm>
              <a:off x="5033" y="30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0" name="pt7349"/>
            <p:cNvSpPr/>
            <p:nvPr/>
          </p:nvSpPr>
          <p:spPr>
            <a:xfrm>
              <a:off x="4521" y="34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1" name="pt7350"/>
            <p:cNvSpPr/>
            <p:nvPr/>
          </p:nvSpPr>
          <p:spPr>
            <a:xfrm>
              <a:off x="3117" y="21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2" name="pt7351"/>
            <p:cNvSpPr/>
            <p:nvPr/>
          </p:nvSpPr>
          <p:spPr>
            <a:xfrm>
              <a:off x="3263" y="20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3" name="pt7352"/>
            <p:cNvSpPr/>
            <p:nvPr/>
          </p:nvSpPr>
          <p:spPr>
            <a:xfrm>
              <a:off x="3302" y="20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4" name="pt7353"/>
            <p:cNvSpPr/>
            <p:nvPr/>
          </p:nvSpPr>
          <p:spPr>
            <a:xfrm>
              <a:off x="3235" y="21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5" name="pt7354"/>
            <p:cNvSpPr/>
            <p:nvPr/>
          </p:nvSpPr>
          <p:spPr>
            <a:xfrm>
              <a:off x="3316" y="20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6" name="pt7355"/>
            <p:cNvSpPr/>
            <p:nvPr/>
          </p:nvSpPr>
          <p:spPr>
            <a:xfrm>
              <a:off x="3164" y="20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7" name="pt7356"/>
            <p:cNvSpPr/>
            <p:nvPr/>
          </p:nvSpPr>
          <p:spPr>
            <a:xfrm>
              <a:off x="4332" y="35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8" name="pt7357"/>
            <p:cNvSpPr/>
            <p:nvPr/>
          </p:nvSpPr>
          <p:spPr>
            <a:xfrm>
              <a:off x="3216" y="22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9" name="pt7358"/>
            <p:cNvSpPr/>
            <p:nvPr/>
          </p:nvSpPr>
          <p:spPr>
            <a:xfrm>
              <a:off x="5571" y="31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0" name="pt7359"/>
            <p:cNvSpPr/>
            <p:nvPr/>
          </p:nvSpPr>
          <p:spPr>
            <a:xfrm>
              <a:off x="3170" y="32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1" name="pt7360"/>
            <p:cNvSpPr/>
            <p:nvPr/>
          </p:nvSpPr>
          <p:spPr>
            <a:xfrm>
              <a:off x="3107" y="20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2" name="pt7361"/>
            <p:cNvSpPr/>
            <p:nvPr/>
          </p:nvSpPr>
          <p:spPr>
            <a:xfrm>
              <a:off x="5166" y="31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3" name="pt7362"/>
            <p:cNvSpPr/>
            <p:nvPr/>
          </p:nvSpPr>
          <p:spPr>
            <a:xfrm>
              <a:off x="3381" y="21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4" name="pt7363"/>
            <p:cNvSpPr/>
            <p:nvPr/>
          </p:nvSpPr>
          <p:spPr>
            <a:xfrm>
              <a:off x="3807" y="22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5" name="pt7364"/>
            <p:cNvSpPr/>
            <p:nvPr/>
          </p:nvSpPr>
          <p:spPr>
            <a:xfrm>
              <a:off x="3334" y="20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6" name="pt7365"/>
            <p:cNvSpPr/>
            <p:nvPr/>
          </p:nvSpPr>
          <p:spPr>
            <a:xfrm>
              <a:off x="3831" y="22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7" name="pt7366"/>
            <p:cNvSpPr/>
            <p:nvPr/>
          </p:nvSpPr>
          <p:spPr>
            <a:xfrm>
              <a:off x="3176" y="20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8" name="pt7367"/>
            <p:cNvSpPr/>
            <p:nvPr/>
          </p:nvSpPr>
          <p:spPr>
            <a:xfrm>
              <a:off x="4001" y="38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9" name="pt7368"/>
            <p:cNvSpPr/>
            <p:nvPr/>
          </p:nvSpPr>
          <p:spPr>
            <a:xfrm>
              <a:off x="3805" y="22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0" name="pt7369"/>
            <p:cNvSpPr/>
            <p:nvPr/>
          </p:nvSpPr>
          <p:spPr>
            <a:xfrm>
              <a:off x="9012" y="35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1" name="pt7370"/>
            <p:cNvSpPr/>
            <p:nvPr/>
          </p:nvSpPr>
          <p:spPr>
            <a:xfrm>
              <a:off x="3323" y="33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2" name="pt7371"/>
            <p:cNvSpPr/>
            <p:nvPr/>
          </p:nvSpPr>
          <p:spPr>
            <a:xfrm>
              <a:off x="6055" y="30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3" name="pt7372"/>
            <p:cNvSpPr/>
            <p:nvPr/>
          </p:nvSpPr>
          <p:spPr>
            <a:xfrm>
              <a:off x="3265" y="20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4" name="pt7373"/>
            <p:cNvSpPr/>
            <p:nvPr/>
          </p:nvSpPr>
          <p:spPr>
            <a:xfrm>
              <a:off x="3250" y="21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5" name="pt7374"/>
            <p:cNvSpPr/>
            <p:nvPr/>
          </p:nvSpPr>
          <p:spPr>
            <a:xfrm>
              <a:off x="3189" y="19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6" name="pt7375"/>
            <p:cNvSpPr/>
            <p:nvPr/>
          </p:nvSpPr>
          <p:spPr>
            <a:xfrm>
              <a:off x="3876" y="22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7" name="pt7376"/>
            <p:cNvSpPr/>
            <p:nvPr/>
          </p:nvSpPr>
          <p:spPr>
            <a:xfrm>
              <a:off x="3004" y="34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8" name="pt7377"/>
            <p:cNvSpPr/>
            <p:nvPr/>
          </p:nvSpPr>
          <p:spPr>
            <a:xfrm>
              <a:off x="3294" y="20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9" name="pt7378"/>
            <p:cNvSpPr/>
            <p:nvPr/>
          </p:nvSpPr>
          <p:spPr>
            <a:xfrm>
              <a:off x="3256" y="21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0" name="pt7379"/>
            <p:cNvSpPr/>
            <p:nvPr/>
          </p:nvSpPr>
          <p:spPr>
            <a:xfrm>
              <a:off x="3252" y="21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1" name="pt7380"/>
            <p:cNvSpPr/>
            <p:nvPr/>
          </p:nvSpPr>
          <p:spPr>
            <a:xfrm>
              <a:off x="4250" y="33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2" name="pt7381"/>
            <p:cNvSpPr/>
            <p:nvPr/>
          </p:nvSpPr>
          <p:spPr>
            <a:xfrm>
              <a:off x="4894" y="30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3" name="pt7382"/>
            <p:cNvSpPr/>
            <p:nvPr/>
          </p:nvSpPr>
          <p:spPr>
            <a:xfrm>
              <a:off x="3817" y="22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4" name="pt7383"/>
            <p:cNvSpPr/>
            <p:nvPr/>
          </p:nvSpPr>
          <p:spPr>
            <a:xfrm>
              <a:off x="3400" y="21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5" name="pt7384"/>
            <p:cNvSpPr/>
            <p:nvPr/>
          </p:nvSpPr>
          <p:spPr>
            <a:xfrm>
              <a:off x="3264" y="21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6" name="pt7385"/>
            <p:cNvSpPr/>
            <p:nvPr/>
          </p:nvSpPr>
          <p:spPr>
            <a:xfrm>
              <a:off x="3032" y="35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7" name="pt7386"/>
            <p:cNvSpPr/>
            <p:nvPr/>
          </p:nvSpPr>
          <p:spPr>
            <a:xfrm>
              <a:off x="4504" y="31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8" name="pt7387"/>
            <p:cNvSpPr/>
            <p:nvPr/>
          </p:nvSpPr>
          <p:spPr>
            <a:xfrm>
              <a:off x="3204" y="20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9" name="pt7388"/>
            <p:cNvSpPr/>
            <p:nvPr/>
          </p:nvSpPr>
          <p:spPr>
            <a:xfrm>
              <a:off x="5804" y="30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0" name="pt7389"/>
            <p:cNvSpPr/>
            <p:nvPr/>
          </p:nvSpPr>
          <p:spPr>
            <a:xfrm>
              <a:off x="4581" y="30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1" name="pt7390"/>
            <p:cNvSpPr/>
            <p:nvPr/>
          </p:nvSpPr>
          <p:spPr>
            <a:xfrm>
              <a:off x="3210" y="21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2" name="pt7391"/>
            <p:cNvSpPr/>
            <p:nvPr/>
          </p:nvSpPr>
          <p:spPr>
            <a:xfrm>
              <a:off x="3805" y="22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3" name="pt7392"/>
            <p:cNvSpPr/>
            <p:nvPr/>
          </p:nvSpPr>
          <p:spPr>
            <a:xfrm>
              <a:off x="3237" y="21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4" name="pt7393"/>
            <p:cNvSpPr/>
            <p:nvPr/>
          </p:nvSpPr>
          <p:spPr>
            <a:xfrm>
              <a:off x="3180" y="21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5" name="pt7394"/>
            <p:cNvSpPr/>
            <p:nvPr/>
          </p:nvSpPr>
          <p:spPr>
            <a:xfrm>
              <a:off x="3077" y="21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6" name="pt7395"/>
            <p:cNvSpPr/>
            <p:nvPr/>
          </p:nvSpPr>
          <p:spPr>
            <a:xfrm>
              <a:off x="3250" y="20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7" name="pt7396"/>
            <p:cNvSpPr/>
            <p:nvPr/>
          </p:nvSpPr>
          <p:spPr>
            <a:xfrm>
              <a:off x="3335" y="20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8" name="pt7397"/>
            <p:cNvSpPr/>
            <p:nvPr/>
          </p:nvSpPr>
          <p:spPr>
            <a:xfrm>
              <a:off x="3146" y="32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9" name="pt7398"/>
            <p:cNvSpPr/>
            <p:nvPr/>
          </p:nvSpPr>
          <p:spPr>
            <a:xfrm>
              <a:off x="3376" y="20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0" name="pt7399"/>
            <p:cNvSpPr/>
            <p:nvPr/>
          </p:nvSpPr>
          <p:spPr>
            <a:xfrm>
              <a:off x="3833" y="23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1" name="pt7400"/>
            <p:cNvSpPr/>
            <p:nvPr/>
          </p:nvSpPr>
          <p:spPr>
            <a:xfrm>
              <a:off x="7638" y="32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2" name="pt7401"/>
            <p:cNvSpPr/>
            <p:nvPr/>
          </p:nvSpPr>
          <p:spPr>
            <a:xfrm>
              <a:off x="3235" y="21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3" name="pt7402"/>
            <p:cNvSpPr/>
            <p:nvPr/>
          </p:nvSpPr>
          <p:spPr>
            <a:xfrm>
              <a:off x="9270" y="34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4" name="pt7403"/>
            <p:cNvSpPr/>
            <p:nvPr/>
          </p:nvSpPr>
          <p:spPr>
            <a:xfrm>
              <a:off x="5148" y="30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5" name="pt7404"/>
            <p:cNvSpPr/>
            <p:nvPr/>
          </p:nvSpPr>
          <p:spPr>
            <a:xfrm>
              <a:off x="5349" y="30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6" name="pt7405"/>
            <p:cNvSpPr/>
            <p:nvPr/>
          </p:nvSpPr>
          <p:spPr>
            <a:xfrm>
              <a:off x="2929" y="33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7" name="pt7406"/>
            <p:cNvSpPr/>
            <p:nvPr/>
          </p:nvSpPr>
          <p:spPr>
            <a:xfrm>
              <a:off x="3044" y="21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8" name="pt7407"/>
            <p:cNvSpPr/>
            <p:nvPr/>
          </p:nvSpPr>
          <p:spPr>
            <a:xfrm>
              <a:off x="3255" y="21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9" name="pt7408"/>
            <p:cNvSpPr/>
            <p:nvPr/>
          </p:nvSpPr>
          <p:spPr>
            <a:xfrm>
              <a:off x="3309" y="21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0" name="pt7409"/>
            <p:cNvSpPr/>
            <p:nvPr/>
          </p:nvSpPr>
          <p:spPr>
            <a:xfrm>
              <a:off x="3191" y="21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1" name="pt7410"/>
            <p:cNvSpPr/>
            <p:nvPr/>
          </p:nvSpPr>
          <p:spPr>
            <a:xfrm>
              <a:off x="9351" y="35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2" name="pt7411"/>
            <p:cNvSpPr/>
            <p:nvPr/>
          </p:nvSpPr>
          <p:spPr>
            <a:xfrm>
              <a:off x="3237" y="19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3" name="pt7412"/>
            <p:cNvSpPr/>
            <p:nvPr/>
          </p:nvSpPr>
          <p:spPr>
            <a:xfrm>
              <a:off x="5148" y="31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4" name="pt7413"/>
            <p:cNvSpPr/>
            <p:nvPr/>
          </p:nvSpPr>
          <p:spPr>
            <a:xfrm>
              <a:off x="3042" y="35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5" name="pt7414"/>
            <p:cNvSpPr/>
            <p:nvPr/>
          </p:nvSpPr>
          <p:spPr>
            <a:xfrm>
              <a:off x="5799" y="31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6" name="pt7415"/>
            <p:cNvSpPr/>
            <p:nvPr/>
          </p:nvSpPr>
          <p:spPr>
            <a:xfrm>
              <a:off x="3073" y="20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7" name="pt7416"/>
            <p:cNvSpPr/>
            <p:nvPr/>
          </p:nvSpPr>
          <p:spPr>
            <a:xfrm>
              <a:off x="3118" y="34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8" name="pt7417"/>
            <p:cNvSpPr/>
            <p:nvPr/>
          </p:nvSpPr>
          <p:spPr>
            <a:xfrm>
              <a:off x="3788" y="22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9" name="pt7418"/>
            <p:cNvSpPr/>
            <p:nvPr/>
          </p:nvSpPr>
          <p:spPr>
            <a:xfrm>
              <a:off x="9284" y="35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0" name="pt7419"/>
            <p:cNvSpPr/>
            <p:nvPr/>
          </p:nvSpPr>
          <p:spPr>
            <a:xfrm>
              <a:off x="3771" y="22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1" name="pt7420"/>
            <p:cNvSpPr/>
            <p:nvPr/>
          </p:nvSpPr>
          <p:spPr>
            <a:xfrm>
              <a:off x="3307" y="22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2" name="pt7421"/>
            <p:cNvSpPr/>
            <p:nvPr/>
          </p:nvSpPr>
          <p:spPr>
            <a:xfrm>
              <a:off x="6596" y="33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3" name="pt7422"/>
            <p:cNvSpPr/>
            <p:nvPr/>
          </p:nvSpPr>
          <p:spPr>
            <a:xfrm>
              <a:off x="3351" y="20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4" name="pt7423"/>
            <p:cNvSpPr/>
            <p:nvPr/>
          </p:nvSpPr>
          <p:spPr>
            <a:xfrm>
              <a:off x="3365" y="20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5" name="pt7424"/>
            <p:cNvSpPr/>
            <p:nvPr/>
          </p:nvSpPr>
          <p:spPr>
            <a:xfrm>
              <a:off x="3288" y="20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6" name="pt7425"/>
            <p:cNvSpPr/>
            <p:nvPr/>
          </p:nvSpPr>
          <p:spPr>
            <a:xfrm>
              <a:off x="2986" y="32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7" name="pt7426"/>
            <p:cNvSpPr/>
            <p:nvPr/>
          </p:nvSpPr>
          <p:spPr>
            <a:xfrm>
              <a:off x="3066" y="21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8" name="pt7427"/>
            <p:cNvSpPr/>
            <p:nvPr/>
          </p:nvSpPr>
          <p:spPr>
            <a:xfrm>
              <a:off x="3790" y="21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9" name="pt7428"/>
            <p:cNvSpPr/>
            <p:nvPr/>
          </p:nvSpPr>
          <p:spPr>
            <a:xfrm>
              <a:off x="3258" y="21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0" name="pt7429"/>
            <p:cNvSpPr/>
            <p:nvPr/>
          </p:nvSpPr>
          <p:spPr>
            <a:xfrm>
              <a:off x="5146" y="30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1" name="pt7430"/>
            <p:cNvSpPr/>
            <p:nvPr/>
          </p:nvSpPr>
          <p:spPr>
            <a:xfrm>
              <a:off x="3168" y="32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2" name="pt7431"/>
            <p:cNvSpPr/>
            <p:nvPr/>
          </p:nvSpPr>
          <p:spPr>
            <a:xfrm>
              <a:off x="5564" y="30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3" name="pt7432"/>
            <p:cNvSpPr/>
            <p:nvPr/>
          </p:nvSpPr>
          <p:spPr>
            <a:xfrm>
              <a:off x="3074" y="21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4" name="pt7433"/>
            <p:cNvSpPr/>
            <p:nvPr/>
          </p:nvSpPr>
          <p:spPr>
            <a:xfrm>
              <a:off x="7014" y="32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5" name="pt7434"/>
            <p:cNvSpPr/>
            <p:nvPr/>
          </p:nvSpPr>
          <p:spPr>
            <a:xfrm>
              <a:off x="6231" y="29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6" name="pt7435"/>
            <p:cNvSpPr/>
            <p:nvPr/>
          </p:nvSpPr>
          <p:spPr>
            <a:xfrm>
              <a:off x="3404" y="21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7" name="pt7436"/>
            <p:cNvSpPr/>
            <p:nvPr/>
          </p:nvSpPr>
          <p:spPr>
            <a:xfrm>
              <a:off x="3084" y="20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8" name="pt7437"/>
            <p:cNvSpPr/>
            <p:nvPr/>
          </p:nvSpPr>
          <p:spPr>
            <a:xfrm>
              <a:off x="4606" y="34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9" name="pt7438"/>
            <p:cNvSpPr/>
            <p:nvPr/>
          </p:nvSpPr>
          <p:spPr>
            <a:xfrm>
              <a:off x="3814" y="23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0" name="pt7439"/>
            <p:cNvSpPr/>
            <p:nvPr/>
          </p:nvSpPr>
          <p:spPr>
            <a:xfrm>
              <a:off x="5560" y="29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1" name="pt7440"/>
            <p:cNvSpPr/>
            <p:nvPr/>
          </p:nvSpPr>
          <p:spPr>
            <a:xfrm>
              <a:off x="3375" y="21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2" name="pt7441"/>
            <p:cNvSpPr/>
            <p:nvPr/>
          </p:nvSpPr>
          <p:spPr>
            <a:xfrm>
              <a:off x="2979" y="32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3" name="pt7442"/>
            <p:cNvSpPr/>
            <p:nvPr/>
          </p:nvSpPr>
          <p:spPr>
            <a:xfrm>
              <a:off x="3377" y="21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4" name="pt7443"/>
            <p:cNvSpPr/>
            <p:nvPr/>
          </p:nvSpPr>
          <p:spPr>
            <a:xfrm>
              <a:off x="2896" y="34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5" name="pt7444"/>
            <p:cNvSpPr/>
            <p:nvPr/>
          </p:nvSpPr>
          <p:spPr>
            <a:xfrm>
              <a:off x="9249" y="35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6" name="pt7445"/>
            <p:cNvSpPr/>
            <p:nvPr/>
          </p:nvSpPr>
          <p:spPr>
            <a:xfrm>
              <a:off x="5148" y="29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7" name="pt7446"/>
            <p:cNvSpPr/>
            <p:nvPr/>
          </p:nvSpPr>
          <p:spPr>
            <a:xfrm>
              <a:off x="4006" y="48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8" name="pt7447"/>
            <p:cNvSpPr/>
            <p:nvPr/>
          </p:nvSpPr>
          <p:spPr>
            <a:xfrm>
              <a:off x="3144" y="20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9" name="pt7448"/>
            <p:cNvSpPr/>
            <p:nvPr/>
          </p:nvSpPr>
          <p:spPr>
            <a:xfrm>
              <a:off x="3357" y="20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0" name="pt7449"/>
            <p:cNvSpPr/>
            <p:nvPr/>
          </p:nvSpPr>
          <p:spPr>
            <a:xfrm>
              <a:off x="4953" y="31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1" name="pt7450"/>
            <p:cNvSpPr/>
            <p:nvPr/>
          </p:nvSpPr>
          <p:spPr>
            <a:xfrm>
              <a:off x="3455" y="22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2" name="pt7451"/>
            <p:cNvSpPr/>
            <p:nvPr/>
          </p:nvSpPr>
          <p:spPr>
            <a:xfrm>
              <a:off x="3314" y="20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3" name="pt7452"/>
            <p:cNvSpPr/>
            <p:nvPr/>
          </p:nvSpPr>
          <p:spPr>
            <a:xfrm>
              <a:off x="5587" y="31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4" name="pt7453"/>
            <p:cNvSpPr/>
            <p:nvPr/>
          </p:nvSpPr>
          <p:spPr>
            <a:xfrm>
              <a:off x="3409" y="21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5" name="pt7454"/>
            <p:cNvSpPr/>
            <p:nvPr/>
          </p:nvSpPr>
          <p:spPr>
            <a:xfrm>
              <a:off x="3302" y="22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6" name="pt7455"/>
            <p:cNvSpPr/>
            <p:nvPr/>
          </p:nvSpPr>
          <p:spPr>
            <a:xfrm>
              <a:off x="3127" y="20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7" name="pt7456"/>
            <p:cNvSpPr/>
            <p:nvPr/>
          </p:nvSpPr>
          <p:spPr>
            <a:xfrm>
              <a:off x="3165" y="33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8" name="pt7457"/>
            <p:cNvSpPr/>
            <p:nvPr/>
          </p:nvSpPr>
          <p:spPr>
            <a:xfrm>
              <a:off x="3316" y="20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9" name="pt7458"/>
            <p:cNvSpPr/>
            <p:nvPr/>
          </p:nvSpPr>
          <p:spPr>
            <a:xfrm>
              <a:off x="4324" y="34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0" name="pt7459"/>
            <p:cNvSpPr/>
            <p:nvPr/>
          </p:nvSpPr>
          <p:spPr>
            <a:xfrm>
              <a:off x="2987" y="34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1" name="pt7460"/>
            <p:cNvSpPr/>
            <p:nvPr/>
          </p:nvSpPr>
          <p:spPr>
            <a:xfrm>
              <a:off x="3139" y="32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2" name="pt7461"/>
            <p:cNvSpPr/>
            <p:nvPr/>
          </p:nvSpPr>
          <p:spPr>
            <a:xfrm>
              <a:off x="3320" y="20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3" name="pt7462"/>
            <p:cNvSpPr/>
            <p:nvPr/>
          </p:nvSpPr>
          <p:spPr>
            <a:xfrm>
              <a:off x="3204" y="20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4" name="pt7463"/>
            <p:cNvSpPr/>
            <p:nvPr/>
          </p:nvSpPr>
          <p:spPr>
            <a:xfrm>
              <a:off x="2952" y="32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5" name="pt7464"/>
            <p:cNvSpPr/>
            <p:nvPr/>
          </p:nvSpPr>
          <p:spPr>
            <a:xfrm>
              <a:off x="3951" y="21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6" name="pt7465"/>
            <p:cNvSpPr/>
            <p:nvPr/>
          </p:nvSpPr>
          <p:spPr>
            <a:xfrm>
              <a:off x="5161" y="29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7" name="pt7466"/>
            <p:cNvSpPr/>
            <p:nvPr/>
          </p:nvSpPr>
          <p:spPr>
            <a:xfrm>
              <a:off x="3202" y="20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8" name="pt7467"/>
            <p:cNvSpPr/>
            <p:nvPr/>
          </p:nvSpPr>
          <p:spPr>
            <a:xfrm>
              <a:off x="3128" y="21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9" name="pt7468"/>
            <p:cNvSpPr/>
            <p:nvPr/>
          </p:nvSpPr>
          <p:spPr>
            <a:xfrm>
              <a:off x="3914" y="21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0" name="pt7469"/>
            <p:cNvSpPr/>
            <p:nvPr/>
          </p:nvSpPr>
          <p:spPr>
            <a:xfrm>
              <a:off x="3266" y="21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1" name="pt7470"/>
            <p:cNvSpPr/>
            <p:nvPr/>
          </p:nvSpPr>
          <p:spPr>
            <a:xfrm>
              <a:off x="3199" y="19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2" name="pt7471"/>
            <p:cNvSpPr/>
            <p:nvPr/>
          </p:nvSpPr>
          <p:spPr>
            <a:xfrm>
              <a:off x="9099" y="34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3" name="pt7472"/>
            <p:cNvSpPr/>
            <p:nvPr/>
          </p:nvSpPr>
          <p:spPr>
            <a:xfrm>
              <a:off x="3177" y="35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4" name="pt7473"/>
            <p:cNvSpPr/>
            <p:nvPr/>
          </p:nvSpPr>
          <p:spPr>
            <a:xfrm>
              <a:off x="2865" y="32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5" name="pt7474"/>
            <p:cNvSpPr/>
            <p:nvPr/>
          </p:nvSpPr>
          <p:spPr>
            <a:xfrm>
              <a:off x="3203" y="21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6" name="pt7475"/>
            <p:cNvSpPr/>
            <p:nvPr/>
          </p:nvSpPr>
          <p:spPr>
            <a:xfrm>
              <a:off x="6037" y="29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7" name="pt7476"/>
            <p:cNvSpPr/>
            <p:nvPr/>
          </p:nvSpPr>
          <p:spPr>
            <a:xfrm>
              <a:off x="2903" y="22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8" name="pt7477"/>
            <p:cNvSpPr/>
            <p:nvPr/>
          </p:nvSpPr>
          <p:spPr>
            <a:xfrm>
              <a:off x="3817" y="22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9" name="pt7478"/>
            <p:cNvSpPr/>
            <p:nvPr/>
          </p:nvSpPr>
          <p:spPr>
            <a:xfrm>
              <a:off x="3311" y="21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0" name="pt7479"/>
            <p:cNvSpPr/>
            <p:nvPr/>
          </p:nvSpPr>
          <p:spPr>
            <a:xfrm>
              <a:off x="3053" y="19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1" name="pt7480"/>
            <p:cNvSpPr/>
            <p:nvPr/>
          </p:nvSpPr>
          <p:spPr>
            <a:xfrm>
              <a:off x="4862" y="31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2" name="pt7481"/>
            <p:cNvSpPr/>
            <p:nvPr/>
          </p:nvSpPr>
          <p:spPr>
            <a:xfrm>
              <a:off x="3270" y="21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3" name="pt7482"/>
            <p:cNvSpPr/>
            <p:nvPr/>
          </p:nvSpPr>
          <p:spPr>
            <a:xfrm>
              <a:off x="3182" y="32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4" name="pt7483"/>
            <p:cNvSpPr/>
            <p:nvPr/>
          </p:nvSpPr>
          <p:spPr>
            <a:xfrm>
              <a:off x="3341" y="21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5" name="pt7484"/>
            <p:cNvSpPr/>
            <p:nvPr/>
          </p:nvSpPr>
          <p:spPr>
            <a:xfrm>
              <a:off x="2942" y="21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6" name="pt7485"/>
            <p:cNvSpPr/>
            <p:nvPr/>
          </p:nvSpPr>
          <p:spPr>
            <a:xfrm>
              <a:off x="3307" y="20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7" name="pt7486"/>
            <p:cNvSpPr/>
            <p:nvPr/>
          </p:nvSpPr>
          <p:spPr>
            <a:xfrm>
              <a:off x="3954" y="21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8" name="pt7487"/>
            <p:cNvSpPr/>
            <p:nvPr/>
          </p:nvSpPr>
          <p:spPr>
            <a:xfrm>
              <a:off x="3289" y="22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9" name="pt7488"/>
            <p:cNvSpPr/>
            <p:nvPr/>
          </p:nvSpPr>
          <p:spPr>
            <a:xfrm>
              <a:off x="5163" y="30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0" name="pt7489"/>
            <p:cNvSpPr/>
            <p:nvPr/>
          </p:nvSpPr>
          <p:spPr>
            <a:xfrm>
              <a:off x="4525" y="34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1" name="pt7490"/>
            <p:cNvSpPr/>
            <p:nvPr/>
          </p:nvSpPr>
          <p:spPr>
            <a:xfrm>
              <a:off x="2918" y="33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2" name="pt7491"/>
            <p:cNvSpPr/>
            <p:nvPr/>
          </p:nvSpPr>
          <p:spPr>
            <a:xfrm>
              <a:off x="3975" y="41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3" name="pt7492"/>
            <p:cNvSpPr/>
            <p:nvPr/>
          </p:nvSpPr>
          <p:spPr>
            <a:xfrm>
              <a:off x="3784" y="22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4" name="pt7493"/>
            <p:cNvSpPr/>
            <p:nvPr/>
          </p:nvSpPr>
          <p:spPr>
            <a:xfrm>
              <a:off x="3006" y="21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5" name="pt7494"/>
            <p:cNvSpPr/>
            <p:nvPr/>
          </p:nvSpPr>
          <p:spPr>
            <a:xfrm>
              <a:off x="3376" y="21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6" name="pt7495"/>
            <p:cNvSpPr/>
            <p:nvPr/>
          </p:nvSpPr>
          <p:spPr>
            <a:xfrm>
              <a:off x="2863" y="20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7" name="pt7496"/>
            <p:cNvSpPr/>
            <p:nvPr/>
          </p:nvSpPr>
          <p:spPr>
            <a:xfrm>
              <a:off x="2912" y="32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8" name="pt7497"/>
            <p:cNvSpPr/>
            <p:nvPr/>
          </p:nvSpPr>
          <p:spPr>
            <a:xfrm>
              <a:off x="4583" y="31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9" name="pt7498"/>
            <p:cNvSpPr/>
            <p:nvPr/>
          </p:nvSpPr>
          <p:spPr>
            <a:xfrm>
              <a:off x="4565" y="31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0" name="pt7499"/>
            <p:cNvSpPr/>
            <p:nvPr/>
          </p:nvSpPr>
          <p:spPr>
            <a:xfrm>
              <a:off x="3885" y="21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1" name="pt7500"/>
            <p:cNvSpPr/>
            <p:nvPr/>
          </p:nvSpPr>
          <p:spPr>
            <a:xfrm>
              <a:off x="2892" y="32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2" name="pt7501"/>
            <p:cNvSpPr/>
            <p:nvPr/>
          </p:nvSpPr>
          <p:spPr>
            <a:xfrm>
              <a:off x="4780" y="34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3" name="pt7502"/>
            <p:cNvSpPr/>
            <p:nvPr/>
          </p:nvSpPr>
          <p:spPr>
            <a:xfrm>
              <a:off x="9323" y="36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4" name="pt7503"/>
            <p:cNvSpPr/>
            <p:nvPr/>
          </p:nvSpPr>
          <p:spPr>
            <a:xfrm>
              <a:off x="3027" y="35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5" name="pt7504"/>
            <p:cNvSpPr/>
            <p:nvPr/>
          </p:nvSpPr>
          <p:spPr>
            <a:xfrm>
              <a:off x="3197" y="21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6" name="pt7505"/>
            <p:cNvSpPr/>
            <p:nvPr/>
          </p:nvSpPr>
          <p:spPr>
            <a:xfrm>
              <a:off x="5549" y="29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7" name="pt7506"/>
            <p:cNvSpPr/>
            <p:nvPr/>
          </p:nvSpPr>
          <p:spPr>
            <a:xfrm>
              <a:off x="3342" y="20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8" name="pt7507"/>
            <p:cNvSpPr/>
            <p:nvPr/>
          </p:nvSpPr>
          <p:spPr>
            <a:xfrm>
              <a:off x="2983" y="20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9" name="pt7508"/>
            <p:cNvSpPr/>
            <p:nvPr/>
          </p:nvSpPr>
          <p:spPr>
            <a:xfrm>
              <a:off x="4991" y="30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0" name="pt7509"/>
            <p:cNvSpPr/>
            <p:nvPr/>
          </p:nvSpPr>
          <p:spPr>
            <a:xfrm>
              <a:off x="3223" y="21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1" name="pt7510"/>
            <p:cNvSpPr/>
            <p:nvPr/>
          </p:nvSpPr>
          <p:spPr>
            <a:xfrm>
              <a:off x="3252" y="20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2" name="pt7511"/>
            <p:cNvSpPr/>
            <p:nvPr/>
          </p:nvSpPr>
          <p:spPr>
            <a:xfrm>
              <a:off x="2998" y="21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3" name="pt7512"/>
            <p:cNvSpPr/>
            <p:nvPr/>
          </p:nvSpPr>
          <p:spPr>
            <a:xfrm>
              <a:off x="7113" y="33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4" name="pt7513"/>
            <p:cNvSpPr/>
            <p:nvPr/>
          </p:nvSpPr>
          <p:spPr>
            <a:xfrm>
              <a:off x="4932" y="30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5" name="pt7514"/>
            <p:cNvSpPr/>
            <p:nvPr/>
          </p:nvSpPr>
          <p:spPr>
            <a:xfrm>
              <a:off x="3252" y="21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6" name="pt7515"/>
            <p:cNvSpPr/>
            <p:nvPr/>
          </p:nvSpPr>
          <p:spPr>
            <a:xfrm>
              <a:off x="9344" y="36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7" name="pt7516"/>
            <p:cNvSpPr/>
            <p:nvPr/>
          </p:nvSpPr>
          <p:spPr>
            <a:xfrm>
              <a:off x="4507" y="32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8" name="pt7517"/>
            <p:cNvSpPr/>
            <p:nvPr/>
          </p:nvSpPr>
          <p:spPr>
            <a:xfrm>
              <a:off x="3183" y="33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9" name="pt7518"/>
            <p:cNvSpPr/>
            <p:nvPr/>
          </p:nvSpPr>
          <p:spPr>
            <a:xfrm>
              <a:off x="3063" y="20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0" name="pt7519"/>
            <p:cNvSpPr/>
            <p:nvPr/>
          </p:nvSpPr>
          <p:spPr>
            <a:xfrm>
              <a:off x="3804" y="20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1" name="pt7520"/>
            <p:cNvSpPr/>
            <p:nvPr/>
          </p:nvSpPr>
          <p:spPr>
            <a:xfrm>
              <a:off x="3365" y="20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2" name="pt7521"/>
            <p:cNvSpPr/>
            <p:nvPr/>
          </p:nvSpPr>
          <p:spPr>
            <a:xfrm>
              <a:off x="3078" y="20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3" name="pt7522"/>
            <p:cNvSpPr/>
            <p:nvPr/>
          </p:nvSpPr>
          <p:spPr>
            <a:xfrm>
              <a:off x="3341" y="20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4" name="pt7523"/>
            <p:cNvSpPr/>
            <p:nvPr/>
          </p:nvSpPr>
          <p:spPr>
            <a:xfrm>
              <a:off x="3280" y="20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5" name="pt7524"/>
            <p:cNvSpPr/>
            <p:nvPr/>
          </p:nvSpPr>
          <p:spPr>
            <a:xfrm>
              <a:off x="3183" y="19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6" name="pt7525"/>
            <p:cNvSpPr/>
            <p:nvPr/>
          </p:nvSpPr>
          <p:spPr>
            <a:xfrm>
              <a:off x="3176" y="20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7" name="pt7526"/>
            <p:cNvSpPr/>
            <p:nvPr/>
          </p:nvSpPr>
          <p:spPr>
            <a:xfrm>
              <a:off x="5246" y="29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8" name="pt7527"/>
            <p:cNvSpPr/>
            <p:nvPr/>
          </p:nvSpPr>
          <p:spPr>
            <a:xfrm>
              <a:off x="3068" y="20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9" name="pt7528"/>
            <p:cNvSpPr/>
            <p:nvPr/>
          </p:nvSpPr>
          <p:spPr>
            <a:xfrm>
              <a:off x="5027" y="31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0" name="pt7529"/>
            <p:cNvSpPr/>
            <p:nvPr/>
          </p:nvSpPr>
          <p:spPr>
            <a:xfrm>
              <a:off x="3321" y="20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1" name="pt7530"/>
            <p:cNvSpPr/>
            <p:nvPr/>
          </p:nvSpPr>
          <p:spPr>
            <a:xfrm>
              <a:off x="9168" y="34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2" name="pt7531"/>
            <p:cNvSpPr/>
            <p:nvPr/>
          </p:nvSpPr>
          <p:spPr>
            <a:xfrm>
              <a:off x="3830" y="23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3" name="pt7532"/>
            <p:cNvSpPr/>
            <p:nvPr/>
          </p:nvSpPr>
          <p:spPr>
            <a:xfrm>
              <a:off x="9169" y="35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4" name="pt7533"/>
            <p:cNvSpPr/>
            <p:nvPr/>
          </p:nvSpPr>
          <p:spPr>
            <a:xfrm>
              <a:off x="2845" y="33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5" name="pt7534"/>
            <p:cNvSpPr/>
            <p:nvPr/>
          </p:nvSpPr>
          <p:spPr>
            <a:xfrm>
              <a:off x="3296" y="21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6" name="pt7535"/>
            <p:cNvSpPr/>
            <p:nvPr/>
          </p:nvSpPr>
          <p:spPr>
            <a:xfrm>
              <a:off x="3144" y="32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7" name="pt7536"/>
            <p:cNvSpPr/>
            <p:nvPr/>
          </p:nvSpPr>
          <p:spPr>
            <a:xfrm>
              <a:off x="5709" y="31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8" name="pt7537"/>
            <p:cNvSpPr/>
            <p:nvPr/>
          </p:nvSpPr>
          <p:spPr>
            <a:xfrm>
              <a:off x="3769" y="22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9" name="pt7538"/>
            <p:cNvSpPr/>
            <p:nvPr/>
          </p:nvSpPr>
          <p:spPr>
            <a:xfrm>
              <a:off x="2981" y="32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0" name="pt7539"/>
            <p:cNvSpPr/>
            <p:nvPr/>
          </p:nvSpPr>
          <p:spPr>
            <a:xfrm>
              <a:off x="3208" y="20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1" name="pt7540"/>
            <p:cNvSpPr/>
            <p:nvPr/>
          </p:nvSpPr>
          <p:spPr>
            <a:xfrm>
              <a:off x="3133" y="20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2" name="pt7541"/>
            <p:cNvSpPr/>
            <p:nvPr/>
          </p:nvSpPr>
          <p:spPr>
            <a:xfrm>
              <a:off x="3229" y="21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3" name="pt7542"/>
            <p:cNvSpPr/>
            <p:nvPr/>
          </p:nvSpPr>
          <p:spPr>
            <a:xfrm>
              <a:off x="3159" y="32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4" name="pt7543"/>
            <p:cNvSpPr/>
            <p:nvPr/>
          </p:nvSpPr>
          <p:spPr>
            <a:xfrm>
              <a:off x="3380" y="21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5" name="pt7544"/>
            <p:cNvSpPr/>
            <p:nvPr/>
          </p:nvSpPr>
          <p:spPr>
            <a:xfrm>
              <a:off x="2976" y="35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6" name="pt7545"/>
            <p:cNvSpPr/>
            <p:nvPr/>
          </p:nvSpPr>
          <p:spPr>
            <a:xfrm>
              <a:off x="4987" y="29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7" name="pt7546"/>
            <p:cNvSpPr/>
            <p:nvPr/>
          </p:nvSpPr>
          <p:spPr>
            <a:xfrm>
              <a:off x="3166" y="20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8" name="pt7547"/>
            <p:cNvSpPr/>
            <p:nvPr/>
          </p:nvSpPr>
          <p:spPr>
            <a:xfrm>
              <a:off x="3362" y="21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9" name="pt7548"/>
            <p:cNvSpPr/>
            <p:nvPr/>
          </p:nvSpPr>
          <p:spPr>
            <a:xfrm>
              <a:off x="5167" y="29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0" name="pt7549"/>
            <p:cNvSpPr/>
            <p:nvPr/>
          </p:nvSpPr>
          <p:spPr>
            <a:xfrm>
              <a:off x="4510" y="32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1" name="pt7550"/>
            <p:cNvSpPr/>
            <p:nvPr/>
          </p:nvSpPr>
          <p:spPr>
            <a:xfrm>
              <a:off x="3379" y="21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2" name="pt7551"/>
            <p:cNvSpPr/>
            <p:nvPr/>
          </p:nvSpPr>
          <p:spPr>
            <a:xfrm>
              <a:off x="3352" y="20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3" name="pt7552"/>
            <p:cNvSpPr/>
            <p:nvPr/>
          </p:nvSpPr>
          <p:spPr>
            <a:xfrm>
              <a:off x="3175" y="19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4" name="pt7553"/>
            <p:cNvSpPr/>
            <p:nvPr/>
          </p:nvSpPr>
          <p:spPr>
            <a:xfrm>
              <a:off x="4264" y="31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5" name="pt7554"/>
            <p:cNvSpPr/>
            <p:nvPr/>
          </p:nvSpPr>
          <p:spPr>
            <a:xfrm>
              <a:off x="5533" y="29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6" name="pt7555"/>
            <p:cNvSpPr/>
            <p:nvPr/>
          </p:nvSpPr>
          <p:spPr>
            <a:xfrm>
              <a:off x="3137" y="21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7" name="pt7556"/>
            <p:cNvSpPr/>
            <p:nvPr/>
          </p:nvSpPr>
          <p:spPr>
            <a:xfrm>
              <a:off x="5158" y="29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8" name="pt7557"/>
            <p:cNvSpPr/>
            <p:nvPr/>
          </p:nvSpPr>
          <p:spPr>
            <a:xfrm>
              <a:off x="3037" y="21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9" name="pt7558"/>
            <p:cNvSpPr/>
            <p:nvPr/>
          </p:nvSpPr>
          <p:spPr>
            <a:xfrm>
              <a:off x="3129" y="33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0" name="pt7559"/>
            <p:cNvSpPr/>
            <p:nvPr/>
          </p:nvSpPr>
          <p:spPr>
            <a:xfrm>
              <a:off x="2911" y="32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1" name="pt7560"/>
            <p:cNvSpPr/>
            <p:nvPr/>
          </p:nvSpPr>
          <p:spPr>
            <a:xfrm>
              <a:off x="3358" y="21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2" name="pt7561"/>
            <p:cNvSpPr/>
            <p:nvPr/>
          </p:nvSpPr>
          <p:spPr>
            <a:xfrm>
              <a:off x="2979" y="19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3" name="pt7562"/>
            <p:cNvSpPr/>
            <p:nvPr/>
          </p:nvSpPr>
          <p:spPr>
            <a:xfrm>
              <a:off x="3072" y="21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4" name="pt7563"/>
            <p:cNvSpPr/>
            <p:nvPr/>
          </p:nvSpPr>
          <p:spPr>
            <a:xfrm>
              <a:off x="3114" y="34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5" name="pt7564"/>
            <p:cNvSpPr/>
            <p:nvPr/>
          </p:nvSpPr>
          <p:spPr>
            <a:xfrm>
              <a:off x="3415" y="21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6" name="pt7565"/>
            <p:cNvSpPr/>
            <p:nvPr/>
          </p:nvSpPr>
          <p:spPr>
            <a:xfrm>
              <a:off x="5687" y="32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7" name="pt7566"/>
            <p:cNvSpPr/>
            <p:nvPr/>
          </p:nvSpPr>
          <p:spPr>
            <a:xfrm>
              <a:off x="3343" y="19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8" name="pt7567"/>
            <p:cNvSpPr/>
            <p:nvPr/>
          </p:nvSpPr>
          <p:spPr>
            <a:xfrm>
              <a:off x="9100" y="36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9" name="pt7568"/>
            <p:cNvSpPr/>
            <p:nvPr/>
          </p:nvSpPr>
          <p:spPr>
            <a:xfrm>
              <a:off x="3807" y="22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0" name="pt7569"/>
            <p:cNvSpPr/>
            <p:nvPr/>
          </p:nvSpPr>
          <p:spPr>
            <a:xfrm>
              <a:off x="2906" y="32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1" name="pt7570"/>
            <p:cNvSpPr/>
            <p:nvPr/>
          </p:nvSpPr>
          <p:spPr>
            <a:xfrm>
              <a:off x="3155" y="21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2" name="pt7571"/>
            <p:cNvSpPr/>
            <p:nvPr/>
          </p:nvSpPr>
          <p:spPr>
            <a:xfrm>
              <a:off x="3867" y="22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3" name="pt7572"/>
            <p:cNvSpPr/>
            <p:nvPr/>
          </p:nvSpPr>
          <p:spPr>
            <a:xfrm>
              <a:off x="3095" y="20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4" name="pt7573"/>
            <p:cNvSpPr/>
            <p:nvPr/>
          </p:nvSpPr>
          <p:spPr>
            <a:xfrm>
              <a:off x="3006" y="20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5" name="pt7574"/>
            <p:cNvSpPr/>
            <p:nvPr/>
          </p:nvSpPr>
          <p:spPr>
            <a:xfrm>
              <a:off x="3320" y="218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6" name="pt7575"/>
            <p:cNvSpPr/>
            <p:nvPr/>
          </p:nvSpPr>
          <p:spPr>
            <a:xfrm>
              <a:off x="3593" y="76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7" name="pt7576"/>
            <p:cNvSpPr/>
            <p:nvPr/>
          </p:nvSpPr>
          <p:spPr>
            <a:xfrm>
              <a:off x="3377" y="20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8" name="pt7577"/>
            <p:cNvSpPr/>
            <p:nvPr/>
          </p:nvSpPr>
          <p:spPr>
            <a:xfrm>
              <a:off x="3341" y="21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9" name="pt7578"/>
            <p:cNvSpPr/>
            <p:nvPr/>
          </p:nvSpPr>
          <p:spPr>
            <a:xfrm>
              <a:off x="9258" y="36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0" name="pt7579"/>
            <p:cNvSpPr/>
            <p:nvPr/>
          </p:nvSpPr>
          <p:spPr>
            <a:xfrm>
              <a:off x="3141" y="20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1" name="pt7580"/>
            <p:cNvSpPr/>
            <p:nvPr/>
          </p:nvSpPr>
          <p:spPr>
            <a:xfrm>
              <a:off x="7257" y="31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2" name="pt7581"/>
            <p:cNvSpPr/>
            <p:nvPr/>
          </p:nvSpPr>
          <p:spPr>
            <a:xfrm>
              <a:off x="5417" y="32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3" name="pt7582"/>
            <p:cNvSpPr/>
            <p:nvPr/>
          </p:nvSpPr>
          <p:spPr>
            <a:xfrm>
              <a:off x="9022" y="34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4" name="pt7583"/>
            <p:cNvSpPr/>
            <p:nvPr/>
          </p:nvSpPr>
          <p:spPr>
            <a:xfrm>
              <a:off x="2994" y="21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5" name="pt7584"/>
            <p:cNvSpPr/>
            <p:nvPr/>
          </p:nvSpPr>
          <p:spPr>
            <a:xfrm>
              <a:off x="9150" y="37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6" name="pt7585"/>
            <p:cNvSpPr/>
            <p:nvPr/>
          </p:nvSpPr>
          <p:spPr>
            <a:xfrm>
              <a:off x="3360" y="20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7" name="pt7586"/>
            <p:cNvSpPr/>
            <p:nvPr/>
          </p:nvSpPr>
          <p:spPr>
            <a:xfrm>
              <a:off x="3256" y="20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8" name="pt7587"/>
            <p:cNvSpPr/>
            <p:nvPr/>
          </p:nvSpPr>
          <p:spPr>
            <a:xfrm>
              <a:off x="3181" y="33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9" name="pt7588"/>
            <p:cNvSpPr/>
            <p:nvPr/>
          </p:nvSpPr>
          <p:spPr>
            <a:xfrm>
              <a:off x="3779" y="224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0" name="pt7589"/>
            <p:cNvSpPr/>
            <p:nvPr/>
          </p:nvSpPr>
          <p:spPr>
            <a:xfrm>
              <a:off x="3174" y="19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1" name="pt7590"/>
            <p:cNvSpPr/>
            <p:nvPr/>
          </p:nvSpPr>
          <p:spPr>
            <a:xfrm>
              <a:off x="3099" y="33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2" name="pt7591"/>
            <p:cNvSpPr/>
            <p:nvPr/>
          </p:nvSpPr>
          <p:spPr>
            <a:xfrm>
              <a:off x="3294" y="21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3" name="pt7592"/>
            <p:cNvSpPr/>
            <p:nvPr/>
          </p:nvSpPr>
          <p:spPr>
            <a:xfrm>
              <a:off x="3294" y="21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4" name="pt7593"/>
            <p:cNvSpPr/>
            <p:nvPr/>
          </p:nvSpPr>
          <p:spPr>
            <a:xfrm>
              <a:off x="3380" y="22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5" name="pt7594"/>
            <p:cNvSpPr/>
            <p:nvPr/>
          </p:nvSpPr>
          <p:spPr>
            <a:xfrm>
              <a:off x="3223" y="22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6" name="pt7595"/>
            <p:cNvSpPr/>
            <p:nvPr/>
          </p:nvSpPr>
          <p:spPr>
            <a:xfrm>
              <a:off x="3407" y="21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7" name="pt7596"/>
            <p:cNvSpPr/>
            <p:nvPr/>
          </p:nvSpPr>
          <p:spPr>
            <a:xfrm>
              <a:off x="5264" y="29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8" name="pt7597"/>
            <p:cNvSpPr/>
            <p:nvPr/>
          </p:nvSpPr>
          <p:spPr>
            <a:xfrm>
              <a:off x="3825" y="23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9" name="pt7598"/>
            <p:cNvSpPr/>
            <p:nvPr/>
          </p:nvSpPr>
          <p:spPr>
            <a:xfrm>
              <a:off x="3832" y="22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0" name="pt7599"/>
            <p:cNvSpPr/>
            <p:nvPr/>
          </p:nvSpPr>
          <p:spPr>
            <a:xfrm>
              <a:off x="3300" y="22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1" name="pt7600"/>
            <p:cNvSpPr/>
            <p:nvPr/>
          </p:nvSpPr>
          <p:spPr>
            <a:xfrm>
              <a:off x="3883" y="21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2" name="pt7601"/>
            <p:cNvSpPr/>
            <p:nvPr/>
          </p:nvSpPr>
          <p:spPr>
            <a:xfrm>
              <a:off x="9246" y="35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3" name="pt7602"/>
            <p:cNvSpPr/>
            <p:nvPr/>
          </p:nvSpPr>
          <p:spPr>
            <a:xfrm>
              <a:off x="5030" y="31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4" name="pt7603"/>
            <p:cNvSpPr/>
            <p:nvPr/>
          </p:nvSpPr>
          <p:spPr>
            <a:xfrm>
              <a:off x="5287" y="29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5" name="pt7604"/>
            <p:cNvSpPr/>
            <p:nvPr/>
          </p:nvSpPr>
          <p:spPr>
            <a:xfrm>
              <a:off x="3973" y="21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6" name="pt7605"/>
            <p:cNvSpPr/>
            <p:nvPr/>
          </p:nvSpPr>
          <p:spPr>
            <a:xfrm>
              <a:off x="3316" y="21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7" name="pt7606"/>
            <p:cNvSpPr/>
            <p:nvPr/>
          </p:nvSpPr>
          <p:spPr>
            <a:xfrm>
              <a:off x="3378" y="21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8" name="pt7607"/>
            <p:cNvSpPr/>
            <p:nvPr/>
          </p:nvSpPr>
          <p:spPr>
            <a:xfrm>
              <a:off x="5249" y="32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9" name="pt7608"/>
            <p:cNvSpPr/>
            <p:nvPr/>
          </p:nvSpPr>
          <p:spPr>
            <a:xfrm>
              <a:off x="5050" y="34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0" name="pt7609"/>
            <p:cNvSpPr/>
            <p:nvPr/>
          </p:nvSpPr>
          <p:spPr>
            <a:xfrm>
              <a:off x="3101" y="35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1" name="pt7610"/>
            <p:cNvSpPr/>
            <p:nvPr/>
          </p:nvSpPr>
          <p:spPr>
            <a:xfrm>
              <a:off x="3346" y="21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2" name="pt7611"/>
            <p:cNvSpPr/>
            <p:nvPr/>
          </p:nvSpPr>
          <p:spPr>
            <a:xfrm>
              <a:off x="3159" y="32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3" name="pt7612"/>
            <p:cNvSpPr/>
            <p:nvPr/>
          </p:nvSpPr>
          <p:spPr>
            <a:xfrm>
              <a:off x="3962" y="21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4" name="pt7613"/>
            <p:cNvSpPr/>
            <p:nvPr/>
          </p:nvSpPr>
          <p:spPr>
            <a:xfrm>
              <a:off x="3142" y="20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5" name="pt7614"/>
            <p:cNvSpPr/>
            <p:nvPr/>
          </p:nvSpPr>
          <p:spPr>
            <a:xfrm>
              <a:off x="9038" y="35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6" name="pt7615"/>
            <p:cNvSpPr/>
            <p:nvPr/>
          </p:nvSpPr>
          <p:spPr>
            <a:xfrm>
              <a:off x="3384" y="21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7" name="pt7616"/>
            <p:cNvSpPr/>
            <p:nvPr/>
          </p:nvSpPr>
          <p:spPr>
            <a:xfrm>
              <a:off x="3237" y="20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8" name="pt7617"/>
            <p:cNvSpPr/>
            <p:nvPr/>
          </p:nvSpPr>
          <p:spPr>
            <a:xfrm>
              <a:off x="3373" y="21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9" name="pt7618"/>
            <p:cNvSpPr/>
            <p:nvPr/>
          </p:nvSpPr>
          <p:spPr>
            <a:xfrm>
              <a:off x="3157" y="20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0" name="pt7619"/>
            <p:cNvSpPr/>
            <p:nvPr/>
          </p:nvSpPr>
          <p:spPr>
            <a:xfrm>
              <a:off x="2996" y="32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1" name="pt7620"/>
            <p:cNvSpPr/>
            <p:nvPr/>
          </p:nvSpPr>
          <p:spPr>
            <a:xfrm>
              <a:off x="3076" y="34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2" name="pt7621"/>
            <p:cNvSpPr/>
            <p:nvPr/>
          </p:nvSpPr>
          <p:spPr>
            <a:xfrm>
              <a:off x="3211" y="21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3" name="pt7622"/>
            <p:cNvSpPr/>
            <p:nvPr/>
          </p:nvSpPr>
          <p:spPr>
            <a:xfrm>
              <a:off x="3179" y="21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4" name="pt7623"/>
            <p:cNvSpPr/>
            <p:nvPr/>
          </p:nvSpPr>
          <p:spPr>
            <a:xfrm>
              <a:off x="3391" y="21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5" name="pt7624"/>
            <p:cNvSpPr/>
            <p:nvPr/>
          </p:nvSpPr>
          <p:spPr>
            <a:xfrm>
              <a:off x="3392" y="21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6" name="pt7625"/>
            <p:cNvSpPr/>
            <p:nvPr/>
          </p:nvSpPr>
          <p:spPr>
            <a:xfrm>
              <a:off x="3758" y="21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7" name="pt7626"/>
            <p:cNvSpPr/>
            <p:nvPr/>
          </p:nvSpPr>
          <p:spPr>
            <a:xfrm>
              <a:off x="3846" y="21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8" name="pt7627"/>
            <p:cNvSpPr/>
            <p:nvPr/>
          </p:nvSpPr>
          <p:spPr>
            <a:xfrm>
              <a:off x="3357" y="21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9" name="pt7628"/>
            <p:cNvSpPr/>
            <p:nvPr/>
          </p:nvSpPr>
          <p:spPr>
            <a:xfrm>
              <a:off x="3051" y="21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0" name="pt7629"/>
            <p:cNvSpPr/>
            <p:nvPr/>
          </p:nvSpPr>
          <p:spPr>
            <a:xfrm>
              <a:off x="9007" y="38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1" name="pt7630"/>
            <p:cNvSpPr/>
            <p:nvPr/>
          </p:nvSpPr>
          <p:spPr>
            <a:xfrm>
              <a:off x="3280" y="21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2" name="pt7631"/>
            <p:cNvSpPr/>
            <p:nvPr/>
          </p:nvSpPr>
          <p:spPr>
            <a:xfrm>
              <a:off x="3245" y="201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3" name="pt7632"/>
            <p:cNvSpPr/>
            <p:nvPr/>
          </p:nvSpPr>
          <p:spPr>
            <a:xfrm>
              <a:off x="9342" y="34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4" name="pt7633"/>
            <p:cNvSpPr/>
            <p:nvPr/>
          </p:nvSpPr>
          <p:spPr>
            <a:xfrm>
              <a:off x="2948" y="20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5" name="pt7634"/>
            <p:cNvSpPr/>
            <p:nvPr/>
          </p:nvSpPr>
          <p:spPr>
            <a:xfrm>
              <a:off x="5578" y="31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6" name="pt7635"/>
            <p:cNvSpPr/>
            <p:nvPr/>
          </p:nvSpPr>
          <p:spPr>
            <a:xfrm>
              <a:off x="2961" y="22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7" name="pt7636"/>
            <p:cNvSpPr/>
            <p:nvPr/>
          </p:nvSpPr>
          <p:spPr>
            <a:xfrm>
              <a:off x="4488" y="30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8" name="pt7637"/>
            <p:cNvSpPr/>
            <p:nvPr/>
          </p:nvSpPr>
          <p:spPr>
            <a:xfrm>
              <a:off x="5145" y="31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9" name="pt7638"/>
            <p:cNvSpPr/>
            <p:nvPr/>
          </p:nvSpPr>
          <p:spPr>
            <a:xfrm>
              <a:off x="3219" y="19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0" name="pt7639"/>
            <p:cNvSpPr/>
            <p:nvPr/>
          </p:nvSpPr>
          <p:spPr>
            <a:xfrm>
              <a:off x="4678" y="31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1" name="pt7640"/>
            <p:cNvSpPr/>
            <p:nvPr/>
          </p:nvSpPr>
          <p:spPr>
            <a:xfrm>
              <a:off x="6625" y="32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2" name="pt7641"/>
            <p:cNvSpPr/>
            <p:nvPr/>
          </p:nvSpPr>
          <p:spPr>
            <a:xfrm>
              <a:off x="3217" y="22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3" name="pt7642"/>
            <p:cNvSpPr/>
            <p:nvPr/>
          </p:nvSpPr>
          <p:spPr>
            <a:xfrm>
              <a:off x="2996" y="31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4" name="pt7643"/>
            <p:cNvSpPr/>
            <p:nvPr/>
          </p:nvSpPr>
          <p:spPr>
            <a:xfrm>
              <a:off x="3177" y="20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5" name="pt7644"/>
            <p:cNvSpPr/>
            <p:nvPr/>
          </p:nvSpPr>
          <p:spPr>
            <a:xfrm>
              <a:off x="3359" y="21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6" name="pt7645"/>
            <p:cNvSpPr/>
            <p:nvPr/>
          </p:nvSpPr>
          <p:spPr>
            <a:xfrm>
              <a:off x="3332" y="22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7" name="pt7646"/>
            <p:cNvSpPr/>
            <p:nvPr/>
          </p:nvSpPr>
          <p:spPr>
            <a:xfrm>
              <a:off x="3321" y="20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8" name="pt7647"/>
            <p:cNvSpPr/>
            <p:nvPr/>
          </p:nvSpPr>
          <p:spPr>
            <a:xfrm>
              <a:off x="3086" y="20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9" name="pt7648"/>
            <p:cNvSpPr/>
            <p:nvPr/>
          </p:nvSpPr>
          <p:spPr>
            <a:xfrm>
              <a:off x="3341" y="19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0" name="pt7649"/>
            <p:cNvSpPr/>
            <p:nvPr/>
          </p:nvSpPr>
          <p:spPr>
            <a:xfrm>
              <a:off x="5078" y="30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1" name="pt7650"/>
            <p:cNvSpPr/>
            <p:nvPr/>
          </p:nvSpPr>
          <p:spPr>
            <a:xfrm>
              <a:off x="3307" y="21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2" name="pt7651"/>
            <p:cNvSpPr/>
            <p:nvPr/>
          </p:nvSpPr>
          <p:spPr>
            <a:xfrm>
              <a:off x="3010" y="19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3" name="pt7652"/>
            <p:cNvSpPr/>
            <p:nvPr/>
          </p:nvSpPr>
          <p:spPr>
            <a:xfrm>
              <a:off x="3204" y="21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4" name="pt7653"/>
            <p:cNvSpPr/>
            <p:nvPr/>
          </p:nvSpPr>
          <p:spPr>
            <a:xfrm>
              <a:off x="3824" y="22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5" name="pt7654"/>
            <p:cNvSpPr/>
            <p:nvPr/>
          </p:nvSpPr>
          <p:spPr>
            <a:xfrm>
              <a:off x="3352" y="21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6" name="pt7655"/>
            <p:cNvSpPr/>
            <p:nvPr/>
          </p:nvSpPr>
          <p:spPr>
            <a:xfrm>
              <a:off x="3328" y="20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7" name="pt7656"/>
            <p:cNvSpPr/>
            <p:nvPr/>
          </p:nvSpPr>
          <p:spPr>
            <a:xfrm>
              <a:off x="3005" y="32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8" name="pt7657"/>
            <p:cNvSpPr/>
            <p:nvPr/>
          </p:nvSpPr>
          <p:spPr>
            <a:xfrm>
              <a:off x="3214" y="22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9" name="pt7658"/>
            <p:cNvSpPr/>
            <p:nvPr/>
          </p:nvSpPr>
          <p:spPr>
            <a:xfrm>
              <a:off x="3319" y="20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0" name="pt7659"/>
            <p:cNvSpPr/>
            <p:nvPr/>
          </p:nvSpPr>
          <p:spPr>
            <a:xfrm>
              <a:off x="3825" y="22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1" name="pt7660"/>
            <p:cNvSpPr/>
            <p:nvPr/>
          </p:nvSpPr>
          <p:spPr>
            <a:xfrm>
              <a:off x="3588" y="25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2" name="pt7661"/>
            <p:cNvSpPr/>
            <p:nvPr/>
          </p:nvSpPr>
          <p:spPr>
            <a:xfrm>
              <a:off x="9193" y="35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3" name="pt7662"/>
            <p:cNvSpPr/>
            <p:nvPr/>
          </p:nvSpPr>
          <p:spPr>
            <a:xfrm>
              <a:off x="3248" y="20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4" name="pt7663"/>
            <p:cNvSpPr/>
            <p:nvPr/>
          </p:nvSpPr>
          <p:spPr>
            <a:xfrm>
              <a:off x="8543" y="33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5" name="pt7664"/>
            <p:cNvSpPr/>
            <p:nvPr/>
          </p:nvSpPr>
          <p:spPr>
            <a:xfrm>
              <a:off x="3760" y="22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6" name="pt7665"/>
            <p:cNvSpPr/>
            <p:nvPr/>
          </p:nvSpPr>
          <p:spPr>
            <a:xfrm>
              <a:off x="3331" y="21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7" name="pt7666"/>
            <p:cNvSpPr/>
            <p:nvPr/>
          </p:nvSpPr>
          <p:spPr>
            <a:xfrm>
              <a:off x="3154" y="21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8" name="pt7667"/>
            <p:cNvSpPr/>
            <p:nvPr/>
          </p:nvSpPr>
          <p:spPr>
            <a:xfrm>
              <a:off x="5157" y="31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9" name="pt7668"/>
            <p:cNvSpPr/>
            <p:nvPr/>
          </p:nvSpPr>
          <p:spPr>
            <a:xfrm>
              <a:off x="3237" y="22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0" name="pt7669"/>
            <p:cNvSpPr/>
            <p:nvPr/>
          </p:nvSpPr>
          <p:spPr>
            <a:xfrm>
              <a:off x="3419" y="21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1" name="pt7670"/>
            <p:cNvSpPr/>
            <p:nvPr/>
          </p:nvSpPr>
          <p:spPr>
            <a:xfrm>
              <a:off x="3169" y="34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2" name="pt7671"/>
            <p:cNvSpPr/>
            <p:nvPr/>
          </p:nvSpPr>
          <p:spPr>
            <a:xfrm>
              <a:off x="3324" y="21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3" name="pt7672"/>
            <p:cNvSpPr/>
            <p:nvPr/>
          </p:nvSpPr>
          <p:spPr>
            <a:xfrm>
              <a:off x="3827" y="22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4" name="pt7673"/>
            <p:cNvSpPr/>
            <p:nvPr/>
          </p:nvSpPr>
          <p:spPr>
            <a:xfrm>
              <a:off x="3293" y="21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5" name="pt7674"/>
            <p:cNvSpPr/>
            <p:nvPr/>
          </p:nvSpPr>
          <p:spPr>
            <a:xfrm>
              <a:off x="2881" y="33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6" name="pt7675"/>
            <p:cNvSpPr/>
            <p:nvPr/>
          </p:nvSpPr>
          <p:spPr>
            <a:xfrm>
              <a:off x="3294" y="19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7" name="pt7676"/>
            <p:cNvSpPr/>
            <p:nvPr/>
          </p:nvSpPr>
          <p:spPr>
            <a:xfrm>
              <a:off x="3515" y="35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8" name="pt7677"/>
            <p:cNvSpPr/>
            <p:nvPr/>
          </p:nvSpPr>
          <p:spPr>
            <a:xfrm>
              <a:off x="3287" y="21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9" name="pt7678"/>
            <p:cNvSpPr/>
            <p:nvPr/>
          </p:nvSpPr>
          <p:spPr>
            <a:xfrm>
              <a:off x="3355" y="22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0" name="pt7679"/>
            <p:cNvSpPr/>
            <p:nvPr/>
          </p:nvSpPr>
          <p:spPr>
            <a:xfrm>
              <a:off x="3377" y="20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1" name="pt7680"/>
            <p:cNvSpPr/>
            <p:nvPr/>
          </p:nvSpPr>
          <p:spPr>
            <a:xfrm>
              <a:off x="3120" y="34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2" name="pt7681"/>
            <p:cNvSpPr/>
            <p:nvPr/>
          </p:nvSpPr>
          <p:spPr>
            <a:xfrm>
              <a:off x="3147" y="19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3" name="pt7682"/>
            <p:cNvSpPr/>
            <p:nvPr/>
          </p:nvSpPr>
          <p:spPr>
            <a:xfrm>
              <a:off x="4147" y="35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4" name="pt7683"/>
            <p:cNvSpPr/>
            <p:nvPr/>
          </p:nvSpPr>
          <p:spPr>
            <a:xfrm>
              <a:off x="3148" y="34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5" name="pt7684"/>
            <p:cNvSpPr/>
            <p:nvPr/>
          </p:nvSpPr>
          <p:spPr>
            <a:xfrm>
              <a:off x="3176" y="32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6" name="pt7685"/>
            <p:cNvSpPr/>
            <p:nvPr/>
          </p:nvSpPr>
          <p:spPr>
            <a:xfrm>
              <a:off x="3006" y="32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7" name="pt7686"/>
            <p:cNvSpPr/>
            <p:nvPr/>
          </p:nvSpPr>
          <p:spPr>
            <a:xfrm>
              <a:off x="2994" y="20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8" name="pt7687"/>
            <p:cNvSpPr/>
            <p:nvPr/>
          </p:nvSpPr>
          <p:spPr>
            <a:xfrm>
              <a:off x="3799" y="22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9" name="pt7688"/>
            <p:cNvSpPr/>
            <p:nvPr/>
          </p:nvSpPr>
          <p:spPr>
            <a:xfrm>
              <a:off x="5040" y="30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0" name="pt7689"/>
            <p:cNvSpPr/>
            <p:nvPr/>
          </p:nvSpPr>
          <p:spPr>
            <a:xfrm>
              <a:off x="3119" y="21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1" name="pt7690"/>
            <p:cNvSpPr/>
            <p:nvPr/>
          </p:nvSpPr>
          <p:spPr>
            <a:xfrm>
              <a:off x="3248" y="20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2" name="pt7691"/>
            <p:cNvSpPr/>
            <p:nvPr/>
          </p:nvSpPr>
          <p:spPr>
            <a:xfrm>
              <a:off x="3333" y="19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3" name="pt7692"/>
            <p:cNvSpPr/>
            <p:nvPr/>
          </p:nvSpPr>
          <p:spPr>
            <a:xfrm>
              <a:off x="3234" y="19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4" name="pt7693"/>
            <p:cNvSpPr/>
            <p:nvPr/>
          </p:nvSpPr>
          <p:spPr>
            <a:xfrm>
              <a:off x="3279" y="20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5" name="pt7694"/>
            <p:cNvSpPr/>
            <p:nvPr/>
          </p:nvSpPr>
          <p:spPr>
            <a:xfrm>
              <a:off x="3705" y="35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6" name="pt7695"/>
            <p:cNvSpPr/>
            <p:nvPr/>
          </p:nvSpPr>
          <p:spPr>
            <a:xfrm>
              <a:off x="2892" y="20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7" name="pt7696"/>
            <p:cNvSpPr/>
            <p:nvPr/>
          </p:nvSpPr>
          <p:spPr>
            <a:xfrm>
              <a:off x="3324" y="20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8" name="pt7697"/>
            <p:cNvSpPr/>
            <p:nvPr/>
          </p:nvSpPr>
          <p:spPr>
            <a:xfrm>
              <a:off x="3209" y="22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9" name="pt7698"/>
            <p:cNvSpPr/>
            <p:nvPr/>
          </p:nvSpPr>
          <p:spPr>
            <a:xfrm>
              <a:off x="4771" y="30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0" name="pt7699"/>
            <p:cNvSpPr/>
            <p:nvPr/>
          </p:nvSpPr>
          <p:spPr>
            <a:xfrm>
              <a:off x="3329" y="20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1" name="pt7700"/>
            <p:cNvSpPr/>
            <p:nvPr/>
          </p:nvSpPr>
          <p:spPr>
            <a:xfrm>
              <a:off x="4511" y="31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2" name="pt7701"/>
            <p:cNvSpPr/>
            <p:nvPr/>
          </p:nvSpPr>
          <p:spPr>
            <a:xfrm>
              <a:off x="9245" y="35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3" name="pt7702"/>
            <p:cNvSpPr/>
            <p:nvPr/>
          </p:nvSpPr>
          <p:spPr>
            <a:xfrm>
              <a:off x="3760" y="26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4" name="pt7703"/>
            <p:cNvSpPr/>
            <p:nvPr/>
          </p:nvSpPr>
          <p:spPr>
            <a:xfrm>
              <a:off x="3265" y="20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5" name="pt7704"/>
            <p:cNvSpPr/>
            <p:nvPr/>
          </p:nvSpPr>
          <p:spPr>
            <a:xfrm>
              <a:off x="3745" y="21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6" name="pt7705"/>
            <p:cNvSpPr/>
            <p:nvPr/>
          </p:nvSpPr>
          <p:spPr>
            <a:xfrm>
              <a:off x="3147" y="21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7" name="pt7706"/>
            <p:cNvSpPr/>
            <p:nvPr/>
          </p:nvSpPr>
          <p:spPr>
            <a:xfrm>
              <a:off x="5156" y="29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8" name="pt7707"/>
            <p:cNvSpPr/>
            <p:nvPr/>
          </p:nvSpPr>
          <p:spPr>
            <a:xfrm>
              <a:off x="7585" y="35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9" name="pt7708"/>
            <p:cNvSpPr/>
            <p:nvPr/>
          </p:nvSpPr>
          <p:spPr>
            <a:xfrm>
              <a:off x="5600" y="31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0" name="pt7709"/>
            <p:cNvSpPr/>
            <p:nvPr/>
          </p:nvSpPr>
          <p:spPr>
            <a:xfrm>
              <a:off x="3502" y="34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1" name="pt7710"/>
            <p:cNvSpPr/>
            <p:nvPr/>
          </p:nvSpPr>
          <p:spPr>
            <a:xfrm>
              <a:off x="3336" y="21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2" name="pt7711"/>
            <p:cNvSpPr/>
            <p:nvPr/>
          </p:nvSpPr>
          <p:spPr>
            <a:xfrm>
              <a:off x="3263" y="20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3" name="pt7712"/>
            <p:cNvSpPr/>
            <p:nvPr/>
          </p:nvSpPr>
          <p:spPr>
            <a:xfrm>
              <a:off x="3249" y="21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4" name="pt7713"/>
            <p:cNvSpPr/>
            <p:nvPr/>
          </p:nvSpPr>
          <p:spPr>
            <a:xfrm>
              <a:off x="3403" y="21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5" name="pt7714"/>
            <p:cNvSpPr/>
            <p:nvPr/>
          </p:nvSpPr>
          <p:spPr>
            <a:xfrm>
              <a:off x="3132" y="32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6" name="pt7715"/>
            <p:cNvSpPr/>
            <p:nvPr/>
          </p:nvSpPr>
          <p:spPr>
            <a:xfrm>
              <a:off x="9143" y="36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7" name="pt7716"/>
            <p:cNvSpPr/>
            <p:nvPr/>
          </p:nvSpPr>
          <p:spPr>
            <a:xfrm>
              <a:off x="4745" y="30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8" name="pt7717"/>
            <p:cNvSpPr/>
            <p:nvPr/>
          </p:nvSpPr>
          <p:spPr>
            <a:xfrm>
              <a:off x="3105" y="20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9" name="pt7718"/>
            <p:cNvSpPr/>
            <p:nvPr/>
          </p:nvSpPr>
          <p:spPr>
            <a:xfrm>
              <a:off x="8992" y="38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0" name="pt7719"/>
            <p:cNvSpPr/>
            <p:nvPr/>
          </p:nvSpPr>
          <p:spPr>
            <a:xfrm>
              <a:off x="3396" y="21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1" name="pt7720"/>
            <p:cNvSpPr/>
            <p:nvPr/>
          </p:nvSpPr>
          <p:spPr>
            <a:xfrm>
              <a:off x="3146" y="21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2" name="pt7721"/>
            <p:cNvSpPr/>
            <p:nvPr/>
          </p:nvSpPr>
          <p:spPr>
            <a:xfrm>
              <a:off x="8021" y="32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3" name="pt7722"/>
            <p:cNvSpPr/>
            <p:nvPr/>
          </p:nvSpPr>
          <p:spPr>
            <a:xfrm>
              <a:off x="9010" y="37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4" name="pt7723"/>
            <p:cNvSpPr/>
            <p:nvPr/>
          </p:nvSpPr>
          <p:spPr>
            <a:xfrm>
              <a:off x="3987" y="31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5" name="pt7724"/>
            <p:cNvSpPr/>
            <p:nvPr/>
          </p:nvSpPr>
          <p:spPr>
            <a:xfrm>
              <a:off x="4220" y="34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6" name="pt7725"/>
            <p:cNvSpPr/>
            <p:nvPr/>
          </p:nvSpPr>
          <p:spPr>
            <a:xfrm>
              <a:off x="3254" y="21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7" name="pt7726"/>
            <p:cNvSpPr/>
            <p:nvPr/>
          </p:nvSpPr>
          <p:spPr>
            <a:xfrm>
              <a:off x="3357" y="22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8" name="pt7727"/>
            <p:cNvSpPr/>
            <p:nvPr/>
          </p:nvSpPr>
          <p:spPr>
            <a:xfrm>
              <a:off x="5033" y="31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9" name="pt7728"/>
            <p:cNvSpPr/>
            <p:nvPr/>
          </p:nvSpPr>
          <p:spPr>
            <a:xfrm>
              <a:off x="3021" y="33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0" name="pt7729"/>
            <p:cNvSpPr/>
            <p:nvPr/>
          </p:nvSpPr>
          <p:spPr>
            <a:xfrm>
              <a:off x="5419" y="29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1" name="pt7730"/>
            <p:cNvSpPr/>
            <p:nvPr/>
          </p:nvSpPr>
          <p:spPr>
            <a:xfrm>
              <a:off x="3340" y="20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2" name="pt7731"/>
            <p:cNvSpPr/>
            <p:nvPr/>
          </p:nvSpPr>
          <p:spPr>
            <a:xfrm>
              <a:off x="2946" y="32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3" name="pt7732"/>
            <p:cNvSpPr/>
            <p:nvPr/>
          </p:nvSpPr>
          <p:spPr>
            <a:xfrm>
              <a:off x="3368" y="20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4" name="pt7733"/>
            <p:cNvSpPr/>
            <p:nvPr/>
          </p:nvSpPr>
          <p:spPr>
            <a:xfrm>
              <a:off x="3202" y="20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5" name="pt7734"/>
            <p:cNvSpPr/>
            <p:nvPr/>
          </p:nvSpPr>
          <p:spPr>
            <a:xfrm>
              <a:off x="3407" y="22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6" name="pt7735"/>
            <p:cNvSpPr/>
            <p:nvPr/>
          </p:nvSpPr>
          <p:spPr>
            <a:xfrm>
              <a:off x="3202" y="19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7" name="pt7736"/>
            <p:cNvSpPr/>
            <p:nvPr/>
          </p:nvSpPr>
          <p:spPr>
            <a:xfrm>
              <a:off x="3858" y="20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8" name="pt7737"/>
            <p:cNvSpPr/>
            <p:nvPr/>
          </p:nvSpPr>
          <p:spPr>
            <a:xfrm>
              <a:off x="7981" y="35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9" name="pt7738"/>
            <p:cNvSpPr/>
            <p:nvPr/>
          </p:nvSpPr>
          <p:spPr>
            <a:xfrm>
              <a:off x="3830" y="22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0" name="pt7739"/>
            <p:cNvSpPr/>
            <p:nvPr/>
          </p:nvSpPr>
          <p:spPr>
            <a:xfrm>
              <a:off x="3777" y="22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1" name="pt7740"/>
            <p:cNvSpPr/>
            <p:nvPr/>
          </p:nvSpPr>
          <p:spPr>
            <a:xfrm>
              <a:off x="3286" y="21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2" name="pt7741"/>
            <p:cNvSpPr/>
            <p:nvPr/>
          </p:nvSpPr>
          <p:spPr>
            <a:xfrm>
              <a:off x="3165" y="32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3" name="pt7742"/>
            <p:cNvSpPr/>
            <p:nvPr/>
          </p:nvSpPr>
          <p:spPr>
            <a:xfrm>
              <a:off x="3316" y="21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4" name="pt7743"/>
            <p:cNvSpPr/>
            <p:nvPr/>
          </p:nvSpPr>
          <p:spPr>
            <a:xfrm>
              <a:off x="3191" y="21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5" name="pt7744"/>
            <p:cNvSpPr/>
            <p:nvPr/>
          </p:nvSpPr>
          <p:spPr>
            <a:xfrm>
              <a:off x="3808" y="23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6" name="pt7745"/>
            <p:cNvSpPr/>
            <p:nvPr/>
          </p:nvSpPr>
          <p:spPr>
            <a:xfrm>
              <a:off x="6044" y="29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7" name="pt7746"/>
            <p:cNvSpPr/>
            <p:nvPr/>
          </p:nvSpPr>
          <p:spPr>
            <a:xfrm>
              <a:off x="3345" y="20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8" name="pt7747"/>
            <p:cNvSpPr/>
            <p:nvPr/>
          </p:nvSpPr>
          <p:spPr>
            <a:xfrm>
              <a:off x="3165" y="32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9" name="pt7748"/>
            <p:cNvSpPr/>
            <p:nvPr/>
          </p:nvSpPr>
          <p:spPr>
            <a:xfrm>
              <a:off x="6972" y="30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0" name="pt7749"/>
            <p:cNvSpPr/>
            <p:nvPr/>
          </p:nvSpPr>
          <p:spPr>
            <a:xfrm>
              <a:off x="3353" y="20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1" name="pt7750"/>
            <p:cNvSpPr/>
            <p:nvPr/>
          </p:nvSpPr>
          <p:spPr>
            <a:xfrm>
              <a:off x="3965" y="21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2" name="pt7751"/>
            <p:cNvSpPr/>
            <p:nvPr/>
          </p:nvSpPr>
          <p:spPr>
            <a:xfrm>
              <a:off x="3038" y="20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3" name="pt7752"/>
            <p:cNvSpPr/>
            <p:nvPr/>
          </p:nvSpPr>
          <p:spPr>
            <a:xfrm>
              <a:off x="3416" y="21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4" name="pt7753"/>
            <p:cNvSpPr/>
            <p:nvPr/>
          </p:nvSpPr>
          <p:spPr>
            <a:xfrm>
              <a:off x="3292" y="20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5" name="pt7754"/>
            <p:cNvSpPr/>
            <p:nvPr/>
          </p:nvSpPr>
          <p:spPr>
            <a:xfrm>
              <a:off x="5159" y="29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6" name="pt7755"/>
            <p:cNvSpPr/>
            <p:nvPr/>
          </p:nvSpPr>
          <p:spPr>
            <a:xfrm>
              <a:off x="3195" y="20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7" name="pt7756"/>
            <p:cNvSpPr/>
            <p:nvPr/>
          </p:nvSpPr>
          <p:spPr>
            <a:xfrm>
              <a:off x="3335" y="21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8" name="pt7757"/>
            <p:cNvSpPr/>
            <p:nvPr/>
          </p:nvSpPr>
          <p:spPr>
            <a:xfrm>
              <a:off x="9277" y="37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9" name="pt7758"/>
            <p:cNvSpPr/>
            <p:nvPr/>
          </p:nvSpPr>
          <p:spPr>
            <a:xfrm>
              <a:off x="5165" y="29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0" name="pt7759"/>
            <p:cNvSpPr/>
            <p:nvPr/>
          </p:nvSpPr>
          <p:spPr>
            <a:xfrm>
              <a:off x="3133" y="20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1" name="pt7760"/>
            <p:cNvSpPr/>
            <p:nvPr/>
          </p:nvSpPr>
          <p:spPr>
            <a:xfrm>
              <a:off x="3367" y="20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2" name="pt7761"/>
            <p:cNvSpPr/>
            <p:nvPr/>
          </p:nvSpPr>
          <p:spPr>
            <a:xfrm>
              <a:off x="3349" y="19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3" name="pt7762"/>
            <p:cNvSpPr/>
            <p:nvPr/>
          </p:nvSpPr>
          <p:spPr>
            <a:xfrm>
              <a:off x="3102" y="34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4" name="pt7763"/>
            <p:cNvSpPr/>
            <p:nvPr/>
          </p:nvSpPr>
          <p:spPr>
            <a:xfrm>
              <a:off x="2821" y="21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5" name="pt7764"/>
            <p:cNvSpPr/>
            <p:nvPr/>
          </p:nvSpPr>
          <p:spPr>
            <a:xfrm>
              <a:off x="3330" y="21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6" name="pt7765"/>
            <p:cNvSpPr/>
            <p:nvPr/>
          </p:nvSpPr>
          <p:spPr>
            <a:xfrm>
              <a:off x="3113" y="33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7" name="pt7766"/>
            <p:cNvSpPr/>
            <p:nvPr/>
          </p:nvSpPr>
          <p:spPr>
            <a:xfrm>
              <a:off x="3324" y="21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8" name="pt7767"/>
            <p:cNvSpPr/>
            <p:nvPr/>
          </p:nvSpPr>
          <p:spPr>
            <a:xfrm>
              <a:off x="2948" y="20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9" name="pt7768"/>
            <p:cNvSpPr/>
            <p:nvPr/>
          </p:nvSpPr>
          <p:spPr>
            <a:xfrm>
              <a:off x="4234" y="34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0" name="pt7769"/>
            <p:cNvSpPr/>
            <p:nvPr/>
          </p:nvSpPr>
          <p:spPr>
            <a:xfrm>
              <a:off x="5025" y="30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1" name="pt7770"/>
            <p:cNvSpPr/>
            <p:nvPr/>
          </p:nvSpPr>
          <p:spPr>
            <a:xfrm>
              <a:off x="6728" y="33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2" name="pt7771"/>
            <p:cNvSpPr/>
            <p:nvPr/>
          </p:nvSpPr>
          <p:spPr>
            <a:xfrm>
              <a:off x="3188" y="33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3" name="pt7772"/>
            <p:cNvSpPr/>
            <p:nvPr/>
          </p:nvSpPr>
          <p:spPr>
            <a:xfrm>
              <a:off x="3422" y="21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4" name="pt7773"/>
            <p:cNvSpPr/>
            <p:nvPr/>
          </p:nvSpPr>
          <p:spPr>
            <a:xfrm>
              <a:off x="3383" y="22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5" name="pt7774"/>
            <p:cNvSpPr/>
            <p:nvPr/>
          </p:nvSpPr>
          <p:spPr>
            <a:xfrm>
              <a:off x="6518" y="30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6" name="pt7775"/>
            <p:cNvSpPr/>
            <p:nvPr/>
          </p:nvSpPr>
          <p:spPr>
            <a:xfrm>
              <a:off x="3079" y="20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7" name="pt7776"/>
            <p:cNvSpPr/>
            <p:nvPr/>
          </p:nvSpPr>
          <p:spPr>
            <a:xfrm>
              <a:off x="4959" y="34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8" name="pt7777"/>
            <p:cNvSpPr/>
            <p:nvPr/>
          </p:nvSpPr>
          <p:spPr>
            <a:xfrm>
              <a:off x="3323" y="21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9" name="pt7778"/>
            <p:cNvSpPr/>
            <p:nvPr/>
          </p:nvSpPr>
          <p:spPr>
            <a:xfrm>
              <a:off x="6757" y="32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0" name="pt7779"/>
            <p:cNvSpPr/>
            <p:nvPr/>
          </p:nvSpPr>
          <p:spPr>
            <a:xfrm>
              <a:off x="4310" y="34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1" name="pt7780"/>
            <p:cNvSpPr/>
            <p:nvPr/>
          </p:nvSpPr>
          <p:spPr>
            <a:xfrm>
              <a:off x="6404" y="30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2" name="pt7781"/>
            <p:cNvSpPr/>
            <p:nvPr/>
          </p:nvSpPr>
          <p:spPr>
            <a:xfrm>
              <a:off x="3290" y="20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3" name="pt7782"/>
            <p:cNvSpPr/>
            <p:nvPr/>
          </p:nvSpPr>
          <p:spPr>
            <a:xfrm>
              <a:off x="3834" y="21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4" name="pt7783"/>
            <p:cNvSpPr/>
            <p:nvPr/>
          </p:nvSpPr>
          <p:spPr>
            <a:xfrm>
              <a:off x="3001" y="32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5" name="pt7784"/>
            <p:cNvSpPr/>
            <p:nvPr/>
          </p:nvSpPr>
          <p:spPr>
            <a:xfrm>
              <a:off x="5726" y="30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6" name="pt7785"/>
            <p:cNvSpPr/>
            <p:nvPr/>
          </p:nvSpPr>
          <p:spPr>
            <a:xfrm>
              <a:off x="2988" y="32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7" name="pt7786"/>
            <p:cNvSpPr/>
            <p:nvPr/>
          </p:nvSpPr>
          <p:spPr>
            <a:xfrm>
              <a:off x="2919" y="32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8" name="pt7787"/>
            <p:cNvSpPr/>
            <p:nvPr/>
          </p:nvSpPr>
          <p:spPr>
            <a:xfrm>
              <a:off x="3347" y="20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9" name="pt7788"/>
            <p:cNvSpPr/>
            <p:nvPr/>
          </p:nvSpPr>
          <p:spPr>
            <a:xfrm>
              <a:off x="3364" y="21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0" name="pt7789"/>
            <p:cNvSpPr/>
            <p:nvPr/>
          </p:nvSpPr>
          <p:spPr>
            <a:xfrm>
              <a:off x="3095" y="34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1" name="pt7790"/>
            <p:cNvSpPr/>
            <p:nvPr/>
          </p:nvSpPr>
          <p:spPr>
            <a:xfrm>
              <a:off x="3874" y="28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2" name="pt7791"/>
            <p:cNvSpPr/>
            <p:nvPr/>
          </p:nvSpPr>
          <p:spPr>
            <a:xfrm>
              <a:off x="3279" y="22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3" name="pt7792"/>
            <p:cNvSpPr/>
            <p:nvPr/>
          </p:nvSpPr>
          <p:spPr>
            <a:xfrm>
              <a:off x="3380" y="20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4" name="pt7793"/>
            <p:cNvSpPr/>
            <p:nvPr/>
          </p:nvSpPr>
          <p:spPr>
            <a:xfrm>
              <a:off x="3271" y="21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5" name="pt7794"/>
            <p:cNvSpPr/>
            <p:nvPr/>
          </p:nvSpPr>
          <p:spPr>
            <a:xfrm>
              <a:off x="3311" y="21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6" name="pt7795"/>
            <p:cNvSpPr/>
            <p:nvPr/>
          </p:nvSpPr>
          <p:spPr>
            <a:xfrm>
              <a:off x="3225" y="20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7" name="pt7796"/>
            <p:cNvSpPr/>
            <p:nvPr/>
          </p:nvSpPr>
          <p:spPr>
            <a:xfrm>
              <a:off x="3119" y="21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8" name="pt7797"/>
            <p:cNvSpPr/>
            <p:nvPr/>
          </p:nvSpPr>
          <p:spPr>
            <a:xfrm>
              <a:off x="4758" y="31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9" name="pt7798"/>
            <p:cNvSpPr/>
            <p:nvPr/>
          </p:nvSpPr>
          <p:spPr>
            <a:xfrm>
              <a:off x="5467" y="30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0" name="pt7799"/>
            <p:cNvSpPr/>
            <p:nvPr/>
          </p:nvSpPr>
          <p:spPr>
            <a:xfrm>
              <a:off x="3806" y="23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1" name="pt7800"/>
            <p:cNvSpPr/>
            <p:nvPr/>
          </p:nvSpPr>
          <p:spPr>
            <a:xfrm>
              <a:off x="4578" y="30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2" name="pt7801"/>
            <p:cNvSpPr/>
            <p:nvPr/>
          </p:nvSpPr>
          <p:spPr>
            <a:xfrm>
              <a:off x="3014" y="32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3" name="pt7802"/>
            <p:cNvSpPr/>
            <p:nvPr/>
          </p:nvSpPr>
          <p:spPr>
            <a:xfrm>
              <a:off x="3829" y="22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4" name="pt7803"/>
            <p:cNvSpPr/>
            <p:nvPr/>
          </p:nvSpPr>
          <p:spPr>
            <a:xfrm>
              <a:off x="6635" y="31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5" name="pt7804"/>
            <p:cNvSpPr/>
            <p:nvPr/>
          </p:nvSpPr>
          <p:spPr>
            <a:xfrm>
              <a:off x="3128" y="21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6" name="pt7805"/>
            <p:cNvSpPr/>
            <p:nvPr/>
          </p:nvSpPr>
          <p:spPr>
            <a:xfrm>
              <a:off x="3295" y="20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7" name="pt7806"/>
            <p:cNvSpPr/>
            <p:nvPr/>
          </p:nvSpPr>
          <p:spPr>
            <a:xfrm>
              <a:off x="3180" y="32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8" name="pt7807"/>
            <p:cNvSpPr/>
            <p:nvPr/>
          </p:nvSpPr>
          <p:spPr>
            <a:xfrm>
              <a:off x="5403" y="34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9" name="pt7808"/>
            <p:cNvSpPr/>
            <p:nvPr/>
          </p:nvSpPr>
          <p:spPr>
            <a:xfrm>
              <a:off x="3036" y="34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0" name="pt7809"/>
            <p:cNvSpPr/>
            <p:nvPr/>
          </p:nvSpPr>
          <p:spPr>
            <a:xfrm>
              <a:off x="3814" y="23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1" name="pt7810"/>
            <p:cNvSpPr/>
            <p:nvPr/>
          </p:nvSpPr>
          <p:spPr>
            <a:xfrm>
              <a:off x="3798" y="22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2" name="pt7811"/>
            <p:cNvSpPr/>
            <p:nvPr/>
          </p:nvSpPr>
          <p:spPr>
            <a:xfrm>
              <a:off x="3374" y="21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3" name="pt7812"/>
            <p:cNvSpPr/>
            <p:nvPr/>
          </p:nvSpPr>
          <p:spPr>
            <a:xfrm>
              <a:off x="3206" y="20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4" name="pt7813"/>
            <p:cNvSpPr/>
            <p:nvPr/>
          </p:nvSpPr>
          <p:spPr>
            <a:xfrm>
              <a:off x="3285" y="21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5" name="pt7814"/>
            <p:cNvSpPr/>
            <p:nvPr/>
          </p:nvSpPr>
          <p:spPr>
            <a:xfrm>
              <a:off x="3114" y="20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6" name="pt7815"/>
            <p:cNvSpPr/>
            <p:nvPr/>
          </p:nvSpPr>
          <p:spPr>
            <a:xfrm>
              <a:off x="3323" y="34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7" name="pt7816"/>
            <p:cNvSpPr/>
            <p:nvPr/>
          </p:nvSpPr>
          <p:spPr>
            <a:xfrm>
              <a:off x="6632" y="31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8" name="pt7817"/>
            <p:cNvSpPr/>
            <p:nvPr/>
          </p:nvSpPr>
          <p:spPr>
            <a:xfrm>
              <a:off x="3168" y="21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9" name="pt7818"/>
            <p:cNvSpPr/>
            <p:nvPr/>
          </p:nvSpPr>
          <p:spPr>
            <a:xfrm>
              <a:off x="3280" y="20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0" name="pt7819"/>
            <p:cNvSpPr/>
            <p:nvPr/>
          </p:nvSpPr>
          <p:spPr>
            <a:xfrm>
              <a:off x="3175" y="33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1" name="pt7820"/>
            <p:cNvSpPr/>
            <p:nvPr/>
          </p:nvSpPr>
          <p:spPr>
            <a:xfrm>
              <a:off x="4939" y="30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2" name="pt7821"/>
            <p:cNvSpPr/>
            <p:nvPr/>
          </p:nvSpPr>
          <p:spPr>
            <a:xfrm>
              <a:off x="7419" y="32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3" name="pt7822"/>
            <p:cNvSpPr/>
            <p:nvPr/>
          </p:nvSpPr>
          <p:spPr>
            <a:xfrm>
              <a:off x="3422" y="21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4" name="pt7823"/>
            <p:cNvSpPr/>
            <p:nvPr/>
          </p:nvSpPr>
          <p:spPr>
            <a:xfrm>
              <a:off x="3028" y="20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5" name="pt7824"/>
            <p:cNvSpPr/>
            <p:nvPr/>
          </p:nvSpPr>
          <p:spPr>
            <a:xfrm>
              <a:off x="3176" y="32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6" name="pt7825"/>
            <p:cNvSpPr/>
            <p:nvPr/>
          </p:nvSpPr>
          <p:spPr>
            <a:xfrm>
              <a:off x="7231" y="31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7" name="pt7826"/>
            <p:cNvSpPr/>
            <p:nvPr/>
          </p:nvSpPr>
          <p:spPr>
            <a:xfrm>
              <a:off x="3410" y="21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8" name="pt7827"/>
            <p:cNvSpPr/>
            <p:nvPr/>
          </p:nvSpPr>
          <p:spPr>
            <a:xfrm>
              <a:off x="3408" y="21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9" name="pt7828"/>
            <p:cNvSpPr/>
            <p:nvPr/>
          </p:nvSpPr>
          <p:spPr>
            <a:xfrm>
              <a:off x="6854" y="31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0" name="pt7829"/>
            <p:cNvSpPr/>
            <p:nvPr/>
          </p:nvSpPr>
          <p:spPr>
            <a:xfrm>
              <a:off x="4830" y="31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1" name="pt7830"/>
            <p:cNvSpPr/>
            <p:nvPr/>
          </p:nvSpPr>
          <p:spPr>
            <a:xfrm>
              <a:off x="4304" y="35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2" name="pt7831"/>
            <p:cNvSpPr/>
            <p:nvPr/>
          </p:nvSpPr>
          <p:spPr>
            <a:xfrm>
              <a:off x="2963" y="33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3" name="pt7832"/>
            <p:cNvSpPr/>
            <p:nvPr/>
          </p:nvSpPr>
          <p:spPr>
            <a:xfrm>
              <a:off x="3028" y="32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4" name="pt7833"/>
            <p:cNvSpPr/>
            <p:nvPr/>
          </p:nvSpPr>
          <p:spPr>
            <a:xfrm>
              <a:off x="3407" y="21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5" name="pt7834"/>
            <p:cNvSpPr/>
            <p:nvPr/>
          </p:nvSpPr>
          <p:spPr>
            <a:xfrm>
              <a:off x="3339" y="20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6" name="pt7835"/>
            <p:cNvSpPr/>
            <p:nvPr/>
          </p:nvSpPr>
          <p:spPr>
            <a:xfrm>
              <a:off x="4519" y="33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7" name="pt7836"/>
            <p:cNvSpPr/>
            <p:nvPr/>
          </p:nvSpPr>
          <p:spPr>
            <a:xfrm>
              <a:off x="3333" y="22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8" name="pt7837"/>
            <p:cNvSpPr/>
            <p:nvPr/>
          </p:nvSpPr>
          <p:spPr>
            <a:xfrm>
              <a:off x="5252" y="29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9" name="pt7838"/>
            <p:cNvSpPr/>
            <p:nvPr/>
          </p:nvSpPr>
          <p:spPr>
            <a:xfrm>
              <a:off x="3229" y="20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0" name="pt7839"/>
            <p:cNvSpPr/>
            <p:nvPr/>
          </p:nvSpPr>
          <p:spPr>
            <a:xfrm>
              <a:off x="3312" y="21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1" name="pt7840"/>
            <p:cNvSpPr/>
            <p:nvPr/>
          </p:nvSpPr>
          <p:spPr>
            <a:xfrm>
              <a:off x="3826" y="23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2" name="pt7841"/>
            <p:cNvSpPr/>
            <p:nvPr/>
          </p:nvSpPr>
          <p:spPr>
            <a:xfrm>
              <a:off x="3097" y="19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3" name="pt7842"/>
            <p:cNvSpPr/>
            <p:nvPr/>
          </p:nvSpPr>
          <p:spPr>
            <a:xfrm>
              <a:off x="3272" y="21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4" name="pt7843"/>
            <p:cNvSpPr/>
            <p:nvPr/>
          </p:nvSpPr>
          <p:spPr>
            <a:xfrm>
              <a:off x="4782" y="34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5" name="pt7844"/>
            <p:cNvSpPr/>
            <p:nvPr/>
          </p:nvSpPr>
          <p:spPr>
            <a:xfrm>
              <a:off x="3263" y="21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6" name="pt7845"/>
            <p:cNvSpPr/>
            <p:nvPr/>
          </p:nvSpPr>
          <p:spPr>
            <a:xfrm>
              <a:off x="3236" y="21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7" name="pt7846"/>
            <p:cNvSpPr/>
            <p:nvPr/>
          </p:nvSpPr>
          <p:spPr>
            <a:xfrm>
              <a:off x="2941" y="19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8" name="pt7847"/>
            <p:cNvSpPr/>
            <p:nvPr/>
          </p:nvSpPr>
          <p:spPr>
            <a:xfrm>
              <a:off x="5369" y="29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9" name="pt7848"/>
            <p:cNvSpPr/>
            <p:nvPr/>
          </p:nvSpPr>
          <p:spPr>
            <a:xfrm>
              <a:off x="2770" y="33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0" name="pt7849"/>
            <p:cNvSpPr/>
            <p:nvPr/>
          </p:nvSpPr>
          <p:spPr>
            <a:xfrm>
              <a:off x="3002" y="22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1" name="pt7850"/>
            <p:cNvSpPr/>
            <p:nvPr/>
          </p:nvSpPr>
          <p:spPr>
            <a:xfrm>
              <a:off x="2907" y="33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2" name="pt7851"/>
            <p:cNvSpPr/>
            <p:nvPr/>
          </p:nvSpPr>
          <p:spPr>
            <a:xfrm>
              <a:off x="5034" y="30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3" name="pt7852"/>
            <p:cNvSpPr/>
            <p:nvPr/>
          </p:nvSpPr>
          <p:spPr>
            <a:xfrm>
              <a:off x="5248" y="29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4" name="pt7853"/>
            <p:cNvSpPr/>
            <p:nvPr/>
          </p:nvSpPr>
          <p:spPr>
            <a:xfrm>
              <a:off x="2973" y="22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5" name="pt7854"/>
            <p:cNvSpPr/>
            <p:nvPr/>
          </p:nvSpPr>
          <p:spPr>
            <a:xfrm>
              <a:off x="3151" y="21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6" name="pt7855"/>
            <p:cNvSpPr/>
            <p:nvPr/>
          </p:nvSpPr>
          <p:spPr>
            <a:xfrm>
              <a:off x="5058" y="31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7" name="pt7856"/>
            <p:cNvSpPr/>
            <p:nvPr/>
          </p:nvSpPr>
          <p:spPr>
            <a:xfrm>
              <a:off x="2769" y="34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8" name="pt7857"/>
            <p:cNvSpPr/>
            <p:nvPr/>
          </p:nvSpPr>
          <p:spPr>
            <a:xfrm>
              <a:off x="4057" y="22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9" name="pt7858"/>
            <p:cNvSpPr/>
            <p:nvPr/>
          </p:nvSpPr>
          <p:spPr>
            <a:xfrm>
              <a:off x="9159" y="35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0" name="pt7859"/>
            <p:cNvSpPr/>
            <p:nvPr/>
          </p:nvSpPr>
          <p:spPr>
            <a:xfrm>
              <a:off x="3395" y="21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1" name="pt7860"/>
            <p:cNvSpPr/>
            <p:nvPr/>
          </p:nvSpPr>
          <p:spPr>
            <a:xfrm>
              <a:off x="3054" y="35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2" name="pt7861"/>
            <p:cNvSpPr/>
            <p:nvPr/>
          </p:nvSpPr>
          <p:spPr>
            <a:xfrm>
              <a:off x="3802" y="226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3" name="pt7862"/>
            <p:cNvSpPr/>
            <p:nvPr/>
          </p:nvSpPr>
          <p:spPr>
            <a:xfrm>
              <a:off x="5590" y="30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4" name="pt7863"/>
            <p:cNvSpPr/>
            <p:nvPr/>
          </p:nvSpPr>
          <p:spPr>
            <a:xfrm>
              <a:off x="3790" y="22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5" name="pt7864"/>
            <p:cNvSpPr/>
            <p:nvPr/>
          </p:nvSpPr>
          <p:spPr>
            <a:xfrm>
              <a:off x="3308" y="20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6" name="pt7865"/>
            <p:cNvSpPr/>
            <p:nvPr/>
          </p:nvSpPr>
          <p:spPr>
            <a:xfrm>
              <a:off x="5158" y="31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7" name="pt7866"/>
            <p:cNvSpPr/>
            <p:nvPr/>
          </p:nvSpPr>
          <p:spPr>
            <a:xfrm>
              <a:off x="3129" y="21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8" name="pt7867"/>
            <p:cNvSpPr/>
            <p:nvPr/>
          </p:nvSpPr>
          <p:spPr>
            <a:xfrm>
              <a:off x="3511" y="35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9" name="pt7868"/>
            <p:cNvSpPr/>
            <p:nvPr/>
          </p:nvSpPr>
          <p:spPr>
            <a:xfrm>
              <a:off x="6530" y="32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0" name="pt7869"/>
            <p:cNvSpPr/>
            <p:nvPr/>
          </p:nvSpPr>
          <p:spPr>
            <a:xfrm>
              <a:off x="6981" y="31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1" name="pt7870"/>
            <p:cNvSpPr/>
            <p:nvPr/>
          </p:nvSpPr>
          <p:spPr>
            <a:xfrm>
              <a:off x="9178" y="34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2" name="pt7871"/>
            <p:cNvSpPr/>
            <p:nvPr/>
          </p:nvSpPr>
          <p:spPr>
            <a:xfrm>
              <a:off x="3382" y="20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3" name="pt7872"/>
            <p:cNvSpPr/>
            <p:nvPr/>
          </p:nvSpPr>
          <p:spPr>
            <a:xfrm>
              <a:off x="3036" y="33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4" name="pt7873"/>
            <p:cNvSpPr/>
            <p:nvPr/>
          </p:nvSpPr>
          <p:spPr>
            <a:xfrm>
              <a:off x="4245" y="34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5" name="pt7874"/>
            <p:cNvSpPr/>
            <p:nvPr/>
          </p:nvSpPr>
          <p:spPr>
            <a:xfrm>
              <a:off x="3825" y="22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6" name="pt7875"/>
            <p:cNvSpPr/>
            <p:nvPr/>
          </p:nvSpPr>
          <p:spPr>
            <a:xfrm>
              <a:off x="5263" y="29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7" name="pt7876"/>
            <p:cNvSpPr/>
            <p:nvPr/>
          </p:nvSpPr>
          <p:spPr>
            <a:xfrm>
              <a:off x="4602" y="31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8" name="pt7877"/>
            <p:cNvSpPr/>
            <p:nvPr/>
          </p:nvSpPr>
          <p:spPr>
            <a:xfrm>
              <a:off x="5020" y="33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9" name="pt7878"/>
            <p:cNvSpPr/>
            <p:nvPr/>
          </p:nvSpPr>
          <p:spPr>
            <a:xfrm>
              <a:off x="3364" y="21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0" name="pt7879"/>
            <p:cNvSpPr/>
            <p:nvPr/>
          </p:nvSpPr>
          <p:spPr>
            <a:xfrm>
              <a:off x="3339" y="20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1" name="pt7880"/>
            <p:cNvSpPr/>
            <p:nvPr/>
          </p:nvSpPr>
          <p:spPr>
            <a:xfrm>
              <a:off x="3266" y="21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2" name="pt7881"/>
            <p:cNvSpPr/>
            <p:nvPr/>
          </p:nvSpPr>
          <p:spPr>
            <a:xfrm>
              <a:off x="3108" y="21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3" name="pt7882"/>
            <p:cNvSpPr/>
            <p:nvPr/>
          </p:nvSpPr>
          <p:spPr>
            <a:xfrm>
              <a:off x="3983" y="41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4" name="pt7883"/>
            <p:cNvSpPr/>
            <p:nvPr/>
          </p:nvSpPr>
          <p:spPr>
            <a:xfrm>
              <a:off x="3106" y="20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5" name="pt7884"/>
            <p:cNvSpPr/>
            <p:nvPr/>
          </p:nvSpPr>
          <p:spPr>
            <a:xfrm>
              <a:off x="3239" y="20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6" name="pt7885"/>
            <p:cNvSpPr/>
            <p:nvPr/>
          </p:nvSpPr>
          <p:spPr>
            <a:xfrm>
              <a:off x="9168" y="35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7" name="pt7886"/>
            <p:cNvSpPr/>
            <p:nvPr/>
          </p:nvSpPr>
          <p:spPr>
            <a:xfrm>
              <a:off x="9306" y="34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8" name="pt7887"/>
            <p:cNvSpPr/>
            <p:nvPr/>
          </p:nvSpPr>
          <p:spPr>
            <a:xfrm>
              <a:off x="3315" y="20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9" name="pt7888"/>
            <p:cNvSpPr/>
            <p:nvPr/>
          </p:nvSpPr>
          <p:spPr>
            <a:xfrm>
              <a:off x="2902" y="32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0" name="pt7889"/>
            <p:cNvSpPr/>
            <p:nvPr/>
          </p:nvSpPr>
          <p:spPr>
            <a:xfrm>
              <a:off x="3187" y="20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1" name="pt7890"/>
            <p:cNvSpPr/>
            <p:nvPr/>
          </p:nvSpPr>
          <p:spPr>
            <a:xfrm>
              <a:off x="3183" y="21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2" name="pt7891"/>
            <p:cNvSpPr/>
            <p:nvPr/>
          </p:nvSpPr>
          <p:spPr>
            <a:xfrm>
              <a:off x="3580" y="25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3" name="pt7892"/>
            <p:cNvSpPr/>
            <p:nvPr/>
          </p:nvSpPr>
          <p:spPr>
            <a:xfrm>
              <a:off x="3784" y="22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4" name="pt7893"/>
            <p:cNvSpPr/>
            <p:nvPr/>
          </p:nvSpPr>
          <p:spPr>
            <a:xfrm>
              <a:off x="3101" y="19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5" name="pt7894"/>
            <p:cNvSpPr/>
            <p:nvPr/>
          </p:nvSpPr>
          <p:spPr>
            <a:xfrm>
              <a:off x="2767" y="32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6" name="pt7895"/>
            <p:cNvSpPr/>
            <p:nvPr/>
          </p:nvSpPr>
          <p:spPr>
            <a:xfrm>
              <a:off x="5145" y="29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7" name="pt7896"/>
            <p:cNvSpPr/>
            <p:nvPr/>
          </p:nvSpPr>
          <p:spPr>
            <a:xfrm>
              <a:off x="3258" y="20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8" name="pt7897"/>
            <p:cNvSpPr/>
            <p:nvPr/>
          </p:nvSpPr>
          <p:spPr>
            <a:xfrm>
              <a:off x="2993" y="31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9" name="pt7898"/>
            <p:cNvSpPr/>
            <p:nvPr/>
          </p:nvSpPr>
          <p:spPr>
            <a:xfrm>
              <a:off x="3280" y="20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0" name="pt7899"/>
            <p:cNvSpPr/>
            <p:nvPr/>
          </p:nvSpPr>
          <p:spPr>
            <a:xfrm>
              <a:off x="3654" y="25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1" name="pt7900"/>
            <p:cNvSpPr/>
            <p:nvPr/>
          </p:nvSpPr>
          <p:spPr>
            <a:xfrm>
              <a:off x="3126" y="21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2" name="pt7901"/>
            <p:cNvSpPr/>
            <p:nvPr/>
          </p:nvSpPr>
          <p:spPr>
            <a:xfrm>
              <a:off x="3792" y="22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3" name="pt7902"/>
            <p:cNvSpPr/>
            <p:nvPr/>
          </p:nvSpPr>
          <p:spPr>
            <a:xfrm>
              <a:off x="3310" y="22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4" name="pt7903"/>
            <p:cNvSpPr/>
            <p:nvPr/>
          </p:nvSpPr>
          <p:spPr>
            <a:xfrm>
              <a:off x="3041" y="21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5" name="pt7904"/>
            <p:cNvSpPr/>
            <p:nvPr/>
          </p:nvSpPr>
          <p:spPr>
            <a:xfrm>
              <a:off x="3058" y="21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6" name="pt7905"/>
            <p:cNvSpPr/>
            <p:nvPr/>
          </p:nvSpPr>
          <p:spPr>
            <a:xfrm>
              <a:off x="3217" y="21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7" name="pt7906"/>
            <p:cNvSpPr/>
            <p:nvPr/>
          </p:nvSpPr>
          <p:spPr>
            <a:xfrm>
              <a:off x="2926" y="34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8" name="pt7907"/>
            <p:cNvSpPr/>
            <p:nvPr/>
          </p:nvSpPr>
          <p:spPr>
            <a:xfrm>
              <a:off x="2829" y="33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9" name="pt7908"/>
            <p:cNvSpPr/>
            <p:nvPr/>
          </p:nvSpPr>
          <p:spPr>
            <a:xfrm>
              <a:off x="3329" y="20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0" name="pt7909"/>
            <p:cNvSpPr/>
            <p:nvPr/>
          </p:nvSpPr>
          <p:spPr>
            <a:xfrm>
              <a:off x="3108" y="36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1" name="pt7910"/>
            <p:cNvSpPr/>
            <p:nvPr/>
          </p:nvSpPr>
          <p:spPr>
            <a:xfrm>
              <a:off x="3315" y="21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2" name="pt7911"/>
            <p:cNvSpPr/>
            <p:nvPr/>
          </p:nvSpPr>
          <p:spPr>
            <a:xfrm>
              <a:off x="8632" y="34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3" name="pt7912"/>
            <p:cNvSpPr/>
            <p:nvPr/>
          </p:nvSpPr>
          <p:spPr>
            <a:xfrm>
              <a:off x="3394" y="22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4" name="pt7913"/>
            <p:cNvSpPr/>
            <p:nvPr/>
          </p:nvSpPr>
          <p:spPr>
            <a:xfrm>
              <a:off x="3243" y="20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5" name="pt7914"/>
            <p:cNvSpPr/>
            <p:nvPr/>
          </p:nvSpPr>
          <p:spPr>
            <a:xfrm>
              <a:off x="3825" y="23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6" name="pt7915"/>
            <p:cNvSpPr/>
            <p:nvPr/>
          </p:nvSpPr>
          <p:spPr>
            <a:xfrm>
              <a:off x="2839" y="34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7" name="pt7916"/>
            <p:cNvSpPr/>
            <p:nvPr/>
          </p:nvSpPr>
          <p:spPr>
            <a:xfrm>
              <a:off x="7603" y="31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8" name="pt7917"/>
            <p:cNvSpPr/>
            <p:nvPr/>
          </p:nvSpPr>
          <p:spPr>
            <a:xfrm>
              <a:off x="2919" y="33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9" name="pt7918"/>
            <p:cNvSpPr/>
            <p:nvPr/>
          </p:nvSpPr>
          <p:spPr>
            <a:xfrm>
              <a:off x="3287" y="19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0" name="pt7919"/>
            <p:cNvSpPr/>
            <p:nvPr/>
          </p:nvSpPr>
          <p:spPr>
            <a:xfrm>
              <a:off x="3107" y="33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1" name="pt7920"/>
            <p:cNvSpPr/>
            <p:nvPr/>
          </p:nvSpPr>
          <p:spPr>
            <a:xfrm>
              <a:off x="3099" y="21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2" name="pt7921"/>
            <p:cNvSpPr/>
            <p:nvPr/>
          </p:nvSpPr>
          <p:spPr>
            <a:xfrm>
              <a:off x="3191" y="20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3" name="pt7922"/>
            <p:cNvSpPr/>
            <p:nvPr/>
          </p:nvSpPr>
          <p:spPr>
            <a:xfrm>
              <a:off x="7321" y="324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4" name="pt7923"/>
            <p:cNvSpPr/>
            <p:nvPr/>
          </p:nvSpPr>
          <p:spPr>
            <a:xfrm>
              <a:off x="3224" y="22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5" name="pt7924"/>
            <p:cNvSpPr/>
            <p:nvPr/>
          </p:nvSpPr>
          <p:spPr>
            <a:xfrm>
              <a:off x="3823" y="24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6" name="pt7925"/>
            <p:cNvSpPr/>
            <p:nvPr/>
          </p:nvSpPr>
          <p:spPr>
            <a:xfrm>
              <a:off x="3313" y="20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7" name="pt7926"/>
            <p:cNvSpPr/>
            <p:nvPr/>
          </p:nvSpPr>
          <p:spPr>
            <a:xfrm>
              <a:off x="3848" y="22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8" name="pt7927"/>
            <p:cNvSpPr/>
            <p:nvPr/>
          </p:nvSpPr>
          <p:spPr>
            <a:xfrm>
              <a:off x="3096" y="36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9" name="pt7928"/>
            <p:cNvSpPr/>
            <p:nvPr/>
          </p:nvSpPr>
          <p:spPr>
            <a:xfrm>
              <a:off x="3389" y="20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0" name="pt7929"/>
            <p:cNvSpPr/>
            <p:nvPr/>
          </p:nvSpPr>
          <p:spPr>
            <a:xfrm>
              <a:off x="5032" y="30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1" name="pt7930"/>
            <p:cNvSpPr/>
            <p:nvPr/>
          </p:nvSpPr>
          <p:spPr>
            <a:xfrm>
              <a:off x="3352" y="21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2" name="pt7931"/>
            <p:cNvSpPr/>
            <p:nvPr/>
          </p:nvSpPr>
          <p:spPr>
            <a:xfrm>
              <a:off x="5436" y="32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3" name="pt7932"/>
            <p:cNvSpPr/>
            <p:nvPr/>
          </p:nvSpPr>
          <p:spPr>
            <a:xfrm>
              <a:off x="2982" y="20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4" name="pt7933"/>
            <p:cNvSpPr/>
            <p:nvPr/>
          </p:nvSpPr>
          <p:spPr>
            <a:xfrm>
              <a:off x="3347" y="20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5" name="pt7934"/>
            <p:cNvSpPr/>
            <p:nvPr/>
          </p:nvSpPr>
          <p:spPr>
            <a:xfrm>
              <a:off x="3121" y="20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6" name="pt7935"/>
            <p:cNvSpPr/>
            <p:nvPr/>
          </p:nvSpPr>
          <p:spPr>
            <a:xfrm>
              <a:off x="6051" y="30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7" name="pt7936"/>
            <p:cNvSpPr/>
            <p:nvPr/>
          </p:nvSpPr>
          <p:spPr>
            <a:xfrm>
              <a:off x="3292" y="22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8" name="pt7937"/>
            <p:cNvSpPr/>
            <p:nvPr/>
          </p:nvSpPr>
          <p:spPr>
            <a:xfrm>
              <a:off x="7529" y="33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9" name="pt7938"/>
            <p:cNvSpPr/>
            <p:nvPr/>
          </p:nvSpPr>
          <p:spPr>
            <a:xfrm>
              <a:off x="3136" y="20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0" name="pt7939"/>
            <p:cNvSpPr/>
            <p:nvPr/>
          </p:nvSpPr>
          <p:spPr>
            <a:xfrm>
              <a:off x="2982" y="32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1" name="pt7940"/>
            <p:cNvSpPr/>
            <p:nvPr/>
          </p:nvSpPr>
          <p:spPr>
            <a:xfrm>
              <a:off x="3140" y="21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2" name="pt7941"/>
            <p:cNvSpPr/>
            <p:nvPr/>
          </p:nvSpPr>
          <p:spPr>
            <a:xfrm>
              <a:off x="3263" y="22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3" name="pt7942"/>
            <p:cNvSpPr/>
            <p:nvPr/>
          </p:nvSpPr>
          <p:spPr>
            <a:xfrm>
              <a:off x="3779" y="22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4" name="pt7943"/>
            <p:cNvSpPr/>
            <p:nvPr/>
          </p:nvSpPr>
          <p:spPr>
            <a:xfrm>
              <a:off x="3378" y="20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5" name="pt7944"/>
            <p:cNvSpPr/>
            <p:nvPr/>
          </p:nvSpPr>
          <p:spPr>
            <a:xfrm>
              <a:off x="3168" y="33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6" name="pt7945"/>
            <p:cNvSpPr/>
            <p:nvPr/>
          </p:nvSpPr>
          <p:spPr>
            <a:xfrm>
              <a:off x="3287" y="21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7" name="pt7946"/>
            <p:cNvSpPr/>
            <p:nvPr/>
          </p:nvSpPr>
          <p:spPr>
            <a:xfrm>
              <a:off x="3121" y="21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8" name="pt7947"/>
            <p:cNvSpPr/>
            <p:nvPr/>
          </p:nvSpPr>
          <p:spPr>
            <a:xfrm>
              <a:off x="3069" y="21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9" name="pt7948"/>
            <p:cNvSpPr/>
            <p:nvPr/>
          </p:nvSpPr>
          <p:spPr>
            <a:xfrm>
              <a:off x="3299" y="21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0" name="pt7949"/>
            <p:cNvSpPr/>
            <p:nvPr/>
          </p:nvSpPr>
          <p:spPr>
            <a:xfrm>
              <a:off x="3238" y="22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1" name="pt7950"/>
            <p:cNvSpPr/>
            <p:nvPr/>
          </p:nvSpPr>
          <p:spPr>
            <a:xfrm>
              <a:off x="2895" y="33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2" name="pt7951"/>
            <p:cNvSpPr/>
            <p:nvPr/>
          </p:nvSpPr>
          <p:spPr>
            <a:xfrm>
              <a:off x="3164" y="20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3" name="pt7952"/>
            <p:cNvSpPr/>
            <p:nvPr/>
          </p:nvSpPr>
          <p:spPr>
            <a:xfrm>
              <a:off x="4062" y="44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4" name="pt7953"/>
            <p:cNvSpPr/>
            <p:nvPr/>
          </p:nvSpPr>
          <p:spPr>
            <a:xfrm>
              <a:off x="3390" y="21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5" name="pt7954"/>
            <p:cNvSpPr/>
            <p:nvPr/>
          </p:nvSpPr>
          <p:spPr>
            <a:xfrm>
              <a:off x="3100" y="21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6" name="pt7955"/>
            <p:cNvSpPr/>
            <p:nvPr/>
          </p:nvSpPr>
          <p:spPr>
            <a:xfrm>
              <a:off x="9237" y="35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7" name="pt7956"/>
            <p:cNvSpPr/>
            <p:nvPr/>
          </p:nvSpPr>
          <p:spPr>
            <a:xfrm>
              <a:off x="5638" y="30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8" name="pt7957"/>
            <p:cNvSpPr/>
            <p:nvPr/>
          </p:nvSpPr>
          <p:spPr>
            <a:xfrm>
              <a:off x="3303" y="21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9" name="pt7958"/>
            <p:cNvSpPr/>
            <p:nvPr/>
          </p:nvSpPr>
          <p:spPr>
            <a:xfrm>
              <a:off x="3520" y="35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0" name="pt7959"/>
            <p:cNvSpPr/>
            <p:nvPr/>
          </p:nvSpPr>
          <p:spPr>
            <a:xfrm>
              <a:off x="3814" y="22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1" name="pt7960"/>
            <p:cNvSpPr/>
            <p:nvPr/>
          </p:nvSpPr>
          <p:spPr>
            <a:xfrm>
              <a:off x="5619" y="31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2" name="pt7961"/>
            <p:cNvSpPr/>
            <p:nvPr/>
          </p:nvSpPr>
          <p:spPr>
            <a:xfrm>
              <a:off x="5564" y="30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3" name="pt7962"/>
            <p:cNvSpPr/>
            <p:nvPr/>
          </p:nvSpPr>
          <p:spPr>
            <a:xfrm>
              <a:off x="5171" y="29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4" name="pt7963"/>
            <p:cNvSpPr/>
            <p:nvPr/>
          </p:nvSpPr>
          <p:spPr>
            <a:xfrm>
              <a:off x="3164" y="21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5" name="pt7964"/>
            <p:cNvSpPr/>
            <p:nvPr/>
          </p:nvSpPr>
          <p:spPr>
            <a:xfrm>
              <a:off x="3216" y="34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6" name="pt7965"/>
            <p:cNvSpPr/>
            <p:nvPr/>
          </p:nvSpPr>
          <p:spPr>
            <a:xfrm>
              <a:off x="2894" y="32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7" name="pt7966"/>
            <p:cNvSpPr/>
            <p:nvPr/>
          </p:nvSpPr>
          <p:spPr>
            <a:xfrm>
              <a:off x="4000" y="34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8" name="pt7967"/>
            <p:cNvSpPr/>
            <p:nvPr/>
          </p:nvSpPr>
          <p:spPr>
            <a:xfrm>
              <a:off x="3827" y="22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9" name="pt7968"/>
            <p:cNvSpPr/>
            <p:nvPr/>
          </p:nvSpPr>
          <p:spPr>
            <a:xfrm>
              <a:off x="2988" y="32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0" name="pt7969"/>
            <p:cNvSpPr/>
            <p:nvPr/>
          </p:nvSpPr>
          <p:spPr>
            <a:xfrm>
              <a:off x="5367" y="29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1" name="pt7970"/>
            <p:cNvSpPr/>
            <p:nvPr/>
          </p:nvSpPr>
          <p:spPr>
            <a:xfrm>
              <a:off x="4221" y="32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2" name="pt7971"/>
            <p:cNvSpPr/>
            <p:nvPr/>
          </p:nvSpPr>
          <p:spPr>
            <a:xfrm>
              <a:off x="3285" y="22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3" name="pt7972"/>
            <p:cNvSpPr/>
            <p:nvPr/>
          </p:nvSpPr>
          <p:spPr>
            <a:xfrm>
              <a:off x="3081" y="33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4" name="pt7973"/>
            <p:cNvSpPr/>
            <p:nvPr/>
          </p:nvSpPr>
          <p:spPr>
            <a:xfrm>
              <a:off x="4491" y="30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5" name="pt7974"/>
            <p:cNvSpPr/>
            <p:nvPr/>
          </p:nvSpPr>
          <p:spPr>
            <a:xfrm>
              <a:off x="5328" y="29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6" name="pt7975"/>
            <p:cNvSpPr/>
            <p:nvPr/>
          </p:nvSpPr>
          <p:spPr>
            <a:xfrm>
              <a:off x="3146" y="33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7" name="pt7976"/>
            <p:cNvSpPr/>
            <p:nvPr/>
          </p:nvSpPr>
          <p:spPr>
            <a:xfrm>
              <a:off x="6925" y="31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8" name="pt7977"/>
            <p:cNvSpPr/>
            <p:nvPr/>
          </p:nvSpPr>
          <p:spPr>
            <a:xfrm>
              <a:off x="2989" y="32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9" name="pt7978"/>
            <p:cNvSpPr/>
            <p:nvPr/>
          </p:nvSpPr>
          <p:spPr>
            <a:xfrm>
              <a:off x="3425" y="22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0" name="pt7979"/>
            <p:cNvSpPr/>
            <p:nvPr/>
          </p:nvSpPr>
          <p:spPr>
            <a:xfrm>
              <a:off x="3128" y="20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1" name="pt7980"/>
            <p:cNvSpPr/>
            <p:nvPr/>
          </p:nvSpPr>
          <p:spPr>
            <a:xfrm>
              <a:off x="2994" y="34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2" name="pt7981"/>
            <p:cNvSpPr/>
            <p:nvPr/>
          </p:nvSpPr>
          <p:spPr>
            <a:xfrm>
              <a:off x="3074" y="34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3" name="pt7982"/>
            <p:cNvSpPr/>
            <p:nvPr/>
          </p:nvSpPr>
          <p:spPr>
            <a:xfrm>
              <a:off x="3376" y="20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4" name="pt7983"/>
            <p:cNvSpPr/>
            <p:nvPr/>
          </p:nvSpPr>
          <p:spPr>
            <a:xfrm>
              <a:off x="3216" y="21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5" name="pt7984"/>
            <p:cNvSpPr/>
            <p:nvPr/>
          </p:nvSpPr>
          <p:spPr>
            <a:xfrm>
              <a:off x="3377" y="21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6" name="pt7985"/>
            <p:cNvSpPr/>
            <p:nvPr/>
          </p:nvSpPr>
          <p:spPr>
            <a:xfrm>
              <a:off x="3063" y="20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7" name="pt7986"/>
            <p:cNvSpPr/>
            <p:nvPr/>
          </p:nvSpPr>
          <p:spPr>
            <a:xfrm>
              <a:off x="3298" y="21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8" name="pt7987"/>
            <p:cNvSpPr/>
            <p:nvPr/>
          </p:nvSpPr>
          <p:spPr>
            <a:xfrm>
              <a:off x="3671" y="25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9" name="pt7988"/>
            <p:cNvSpPr/>
            <p:nvPr/>
          </p:nvSpPr>
          <p:spPr>
            <a:xfrm>
              <a:off x="3277" y="20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0" name="pt7989"/>
            <p:cNvSpPr/>
            <p:nvPr/>
          </p:nvSpPr>
          <p:spPr>
            <a:xfrm>
              <a:off x="3190" y="20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1" name="pt7990"/>
            <p:cNvSpPr/>
            <p:nvPr/>
          </p:nvSpPr>
          <p:spPr>
            <a:xfrm>
              <a:off x="3258" y="19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2" name="pt7991"/>
            <p:cNvSpPr/>
            <p:nvPr/>
          </p:nvSpPr>
          <p:spPr>
            <a:xfrm>
              <a:off x="3105" y="330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3" name="pt7992"/>
            <p:cNvSpPr/>
            <p:nvPr/>
          </p:nvSpPr>
          <p:spPr>
            <a:xfrm>
              <a:off x="3173" y="21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4" name="pt7993"/>
            <p:cNvSpPr/>
            <p:nvPr/>
          </p:nvSpPr>
          <p:spPr>
            <a:xfrm>
              <a:off x="4235" y="33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5" name="pt7994"/>
            <p:cNvSpPr/>
            <p:nvPr/>
          </p:nvSpPr>
          <p:spPr>
            <a:xfrm>
              <a:off x="6966" y="30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6" name="pt7995"/>
            <p:cNvSpPr/>
            <p:nvPr/>
          </p:nvSpPr>
          <p:spPr>
            <a:xfrm>
              <a:off x="3256" y="21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7" name="pt7996"/>
            <p:cNvSpPr/>
            <p:nvPr/>
          </p:nvSpPr>
          <p:spPr>
            <a:xfrm>
              <a:off x="3058" y="20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8" name="pt7997"/>
            <p:cNvSpPr/>
            <p:nvPr/>
          </p:nvSpPr>
          <p:spPr>
            <a:xfrm>
              <a:off x="3189" y="21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9" name="pt7998"/>
            <p:cNvSpPr/>
            <p:nvPr/>
          </p:nvSpPr>
          <p:spPr>
            <a:xfrm>
              <a:off x="3117" y="33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0" name="pt7999"/>
            <p:cNvSpPr/>
            <p:nvPr/>
          </p:nvSpPr>
          <p:spPr>
            <a:xfrm>
              <a:off x="5557" y="29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1" name="pt8000"/>
            <p:cNvSpPr/>
            <p:nvPr/>
          </p:nvSpPr>
          <p:spPr>
            <a:xfrm>
              <a:off x="5034" y="31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2" name="pt8001"/>
            <p:cNvSpPr/>
            <p:nvPr/>
          </p:nvSpPr>
          <p:spPr>
            <a:xfrm>
              <a:off x="2870" y="33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3" name="pt8002"/>
            <p:cNvSpPr/>
            <p:nvPr/>
          </p:nvSpPr>
          <p:spPr>
            <a:xfrm>
              <a:off x="6982" y="30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4" name="pt8003"/>
            <p:cNvSpPr/>
            <p:nvPr/>
          </p:nvSpPr>
          <p:spPr>
            <a:xfrm>
              <a:off x="2941" y="32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5" name="pt8004"/>
            <p:cNvSpPr/>
            <p:nvPr/>
          </p:nvSpPr>
          <p:spPr>
            <a:xfrm>
              <a:off x="5480" y="29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6" name="pt8005"/>
            <p:cNvSpPr/>
            <p:nvPr/>
          </p:nvSpPr>
          <p:spPr>
            <a:xfrm>
              <a:off x="3266" y="21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7" name="pt8006"/>
            <p:cNvSpPr/>
            <p:nvPr/>
          </p:nvSpPr>
          <p:spPr>
            <a:xfrm>
              <a:off x="3303" y="20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8" name="pt8007"/>
            <p:cNvSpPr/>
            <p:nvPr/>
          </p:nvSpPr>
          <p:spPr>
            <a:xfrm>
              <a:off x="9139" y="35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9" name="pt8008"/>
            <p:cNvSpPr/>
            <p:nvPr/>
          </p:nvSpPr>
          <p:spPr>
            <a:xfrm>
              <a:off x="3242" y="20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0" name="pt8009"/>
            <p:cNvSpPr/>
            <p:nvPr/>
          </p:nvSpPr>
          <p:spPr>
            <a:xfrm>
              <a:off x="3170" y="21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1" name="pt8010"/>
            <p:cNvSpPr/>
            <p:nvPr/>
          </p:nvSpPr>
          <p:spPr>
            <a:xfrm>
              <a:off x="3251" y="21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2" name="pt8011"/>
            <p:cNvSpPr/>
            <p:nvPr/>
          </p:nvSpPr>
          <p:spPr>
            <a:xfrm>
              <a:off x="5466" y="31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3" name="pt8012"/>
            <p:cNvSpPr/>
            <p:nvPr/>
          </p:nvSpPr>
          <p:spPr>
            <a:xfrm>
              <a:off x="3796" y="23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4" name="pt8013"/>
            <p:cNvSpPr/>
            <p:nvPr/>
          </p:nvSpPr>
          <p:spPr>
            <a:xfrm>
              <a:off x="4950" y="30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5" name="pt8014"/>
            <p:cNvSpPr/>
            <p:nvPr/>
          </p:nvSpPr>
          <p:spPr>
            <a:xfrm>
              <a:off x="3250" y="21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6" name="pt8015"/>
            <p:cNvSpPr/>
            <p:nvPr/>
          </p:nvSpPr>
          <p:spPr>
            <a:xfrm>
              <a:off x="3827" y="23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7" name="pt8016"/>
            <p:cNvSpPr/>
            <p:nvPr/>
          </p:nvSpPr>
          <p:spPr>
            <a:xfrm>
              <a:off x="3030" y="21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8" name="pt8017"/>
            <p:cNvSpPr/>
            <p:nvPr/>
          </p:nvSpPr>
          <p:spPr>
            <a:xfrm>
              <a:off x="5016" y="30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9" name="pt8018"/>
            <p:cNvSpPr/>
            <p:nvPr/>
          </p:nvSpPr>
          <p:spPr>
            <a:xfrm>
              <a:off x="3400" y="21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0" name="pt8019"/>
            <p:cNvSpPr/>
            <p:nvPr/>
          </p:nvSpPr>
          <p:spPr>
            <a:xfrm>
              <a:off x="3163" y="21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1" name="pt8020"/>
            <p:cNvSpPr/>
            <p:nvPr/>
          </p:nvSpPr>
          <p:spPr>
            <a:xfrm>
              <a:off x="3046" y="20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2" name="pt8021"/>
            <p:cNvSpPr/>
            <p:nvPr/>
          </p:nvSpPr>
          <p:spPr>
            <a:xfrm>
              <a:off x="3178" y="35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3" name="pt8022"/>
            <p:cNvSpPr/>
            <p:nvPr/>
          </p:nvSpPr>
          <p:spPr>
            <a:xfrm>
              <a:off x="3155" y="33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4" name="pt8023"/>
            <p:cNvSpPr/>
            <p:nvPr/>
          </p:nvSpPr>
          <p:spPr>
            <a:xfrm>
              <a:off x="4266" y="32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5" name="pt8024"/>
            <p:cNvSpPr/>
            <p:nvPr/>
          </p:nvSpPr>
          <p:spPr>
            <a:xfrm>
              <a:off x="2972" y="19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6" name="pt8025"/>
            <p:cNvSpPr/>
            <p:nvPr/>
          </p:nvSpPr>
          <p:spPr>
            <a:xfrm>
              <a:off x="3041" y="20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7" name="pt8026"/>
            <p:cNvSpPr/>
            <p:nvPr/>
          </p:nvSpPr>
          <p:spPr>
            <a:xfrm>
              <a:off x="3152" y="21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8" name="pt8027"/>
            <p:cNvSpPr/>
            <p:nvPr/>
          </p:nvSpPr>
          <p:spPr>
            <a:xfrm>
              <a:off x="3000" y="22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9" name="pt8028"/>
            <p:cNvSpPr/>
            <p:nvPr/>
          </p:nvSpPr>
          <p:spPr>
            <a:xfrm>
              <a:off x="3376" y="21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0" name="pt8029"/>
            <p:cNvSpPr/>
            <p:nvPr/>
          </p:nvSpPr>
          <p:spPr>
            <a:xfrm>
              <a:off x="3242" y="22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1" name="pt8030"/>
            <p:cNvSpPr/>
            <p:nvPr/>
          </p:nvSpPr>
          <p:spPr>
            <a:xfrm>
              <a:off x="3223" y="20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2" name="pt8031"/>
            <p:cNvSpPr/>
            <p:nvPr/>
          </p:nvSpPr>
          <p:spPr>
            <a:xfrm>
              <a:off x="7652" y="334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3" name="pt8032"/>
            <p:cNvSpPr/>
            <p:nvPr/>
          </p:nvSpPr>
          <p:spPr>
            <a:xfrm>
              <a:off x="2814" y="33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4" name="pt8033"/>
            <p:cNvSpPr/>
            <p:nvPr/>
          </p:nvSpPr>
          <p:spPr>
            <a:xfrm>
              <a:off x="4683" y="31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5" name="pt8034"/>
            <p:cNvSpPr/>
            <p:nvPr/>
          </p:nvSpPr>
          <p:spPr>
            <a:xfrm>
              <a:off x="3796" y="21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6" name="pt8035"/>
            <p:cNvSpPr/>
            <p:nvPr/>
          </p:nvSpPr>
          <p:spPr>
            <a:xfrm>
              <a:off x="3327" y="20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7" name="pt8036"/>
            <p:cNvSpPr/>
            <p:nvPr/>
          </p:nvSpPr>
          <p:spPr>
            <a:xfrm>
              <a:off x="3221" y="19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8" name="pt8037"/>
            <p:cNvSpPr/>
            <p:nvPr/>
          </p:nvSpPr>
          <p:spPr>
            <a:xfrm>
              <a:off x="7437" y="32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9" name="pt8038"/>
            <p:cNvSpPr/>
            <p:nvPr/>
          </p:nvSpPr>
          <p:spPr>
            <a:xfrm>
              <a:off x="3117" y="21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0" name="pt8039"/>
            <p:cNvSpPr/>
            <p:nvPr/>
          </p:nvSpPr>
          <p:spPr>
            <a:xfrm>
              <a:off x="3140" y="32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1" name="pt8040"/>
            <p:cNvSpPr/>
            <p:nvPr/>
          </p:nvSpPr>
          <p:spPr>
            <a:xfrm>
              <a:off x="3223" y="22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2" name="pt8041"/>
            <p:cNvSpPr/>
            <p:nvPr/>
          </p:nvSpPr>
          <p:spPr>
            <a:xfrm>
              <a:off x="9222" y="35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3" name="pt8042"/>
            <p:cNvSpPr/>
            <p:nvPr/>
          </p:nvSpPr>
          <p:spPr>
            <a:xfrm>
              <a:off x="2981" y="22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4" name="pt8043"/>
            <p:cNvSpPr/>
            <p:nvPr/>
          </p:nvSpPr>
          <p:spPr>
            <a:xfrm>
              <a:off x="3014" y="32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5" name="pt8044"/>
            <p:cNvSpPr/>
            <p:nvPr/>
          </p:nvSpPr>
          <p:spPr>
            <a:xfrm>
              <a:off x="3380" y="20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6" name="pt8045"/>
            <p:cNvSpPr/>
            <p:nvPr/>
          </p:nvSpPr>
          <p:spPr>
            <a:xfrm>
              <a:off x="3164" y="20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7" name="pt8046"/>
            <p:cNvSpPr/>
            <p:nvPr/>
          </p:nvSpPr>
          <p:spPr>
            <a:xfrm>
              <a:off x="3397" y="21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8" name="pt8047"/>
            <p:cNvSpPr/>
            <p:nvPr/>
          </p:nvSpPr>
          <p:spPr>
            <a:xfrm>
              <a:off x="3850" y="24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9" name="pt8048"/>
            <p:cNvSpPr/>
            <p:nvPr/>
          </p:nvSpPr>
          <p:spPr>
            <a:xfrm>
              <a:off x="4040" y="22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0" name="pt8049"/>
            <p:cNvSpPr/>
            <p:nvPr/>
          </p:nvSpPr>
          <p:spPr>
            <a:xfrm>
              <a:off x="9385" y="36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1" name="pt8050"/>
            <p:cNvSpPr/>
            <p:nvPr/>
          </p:nvSpPr>
          <p:spPr>
            <a:xfrm>
              <a:off x="3844" y="22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2" name="pt8051"/>
            <p:cNvSpPr/>
            <p:nvPr/>
          </p:nvSpPr>
          <p:spPr>
            <a:xfrm>
              <a:off x="3006" y="33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3" name="pt8052"/>
            <p:cNvSpPr/>
            <p:nvPr/>
          </p:nvSpPr>
          <p:spPr>
            <a:xfrm>
              <a:off x="3104" y="33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4" name="pt8053"/>
            <p:cNvSpPr/>
            <p:nvPr/>
          </p:nvSpPr>
          <p:spPr>
            <a:xfrm>
              <a:off x="3316" y="20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5" name="pt8054"/>
            <p:cNvSpPr/>
            <p:nvPr/>
          </p:nvSpPr>
          <p:spPr>
            <a:xfrm>
              <a:off x="3062" y="21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6" name="pt8055"/>
            <p:cNvSpPr/>
            <p:nvPr/>
          </p:nvSpPr>
          <p:spPr>
            <a:xfrm>
              <a:off x="3846" y="21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7" name="pt8056"/>
            <p:cNvSpPr/>
            <p:nvPr/>
          </p:nvSpPr>
          <p:spPr>
            <a:xfrm>
              <a:off x="6533" y="34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8" name="pt8057"/>
            <p:cNvSpPr/>
            <p:nvPr/>
          </p:nvSpPr>
          <p:spPr>
            <a:xfrm>
              <a:off x="3267" y="22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9" name="pt8058"/>
            <p:cNvSpPr/>
            <p:nvPr/>
          </p:nvSpPr>
          <p:spPr>
            <a:xfrm>
              <a:off x="3099" y="20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0" name="pt8059"/>
            <p:cNvSpPr/>
            <p:nvPr/>
          </p:nvSpPr>
          <p:spPr>
            <a:xfrm>
              <a:off x="3298" y="21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1" name="pt8060"/>
            <p:cNvSpPr/>
            <p:nvPr/>
          </p:nvSpPr>
          <p:spPr>
            <a:xfrm>
              <a:off x="5252" y="31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2" name="pt8061"/>
            <p:cNvSpPr/>
            <p:nvPr/>
          </p:nvSpPr>
          <p:spPr>
            <a:xfrm>
              <a:off x="3240" y="21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3" name="pt8062"/>
            <p:cNvSpPr/>
            <p:nvPr/>
          </p:nvSpPr>
          <p:spPr>
            <a:xfrm>
              <a:off x="3218" y="21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4" name="pt8063"/>
            <p:cNvSpPr/>
            <p:nvPr/>
          </p:nvSpPr>
          <p:spPr>
            <a:xfrm>
              <a:off x="3827" y="22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5" name="pt8064"/>
            <p:cNvSpPr/>
            <p:nvPr/>
          </p:nvSpPr>
          <p:spPr>
            <a:xfrm>
              <a:off x="3014" y="21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6" name="pt8065"/>
            <p:cNvSpPr/>
            <p:nvPr/>
          </p:nvSpPr>
          <p:spPr>
            <a:xfrm>
              <a:off x="6652" y="30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7" name="pt8066"/>
            <p:cNvSpPr/>
            <p:nvPr/>
          </p:nvSpPr>
          <p:spPr>
            <a:xfrm>
              <a:off x="3216" y="19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8" name="pt8067"/>
            <p:cNvSpPr/>
            <p:nvPr/>
          </p:nvSpPr>
          <p:spPr>
            <a:xfrm>
              <a:off x="5587" y="30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9" name="pt8068"/>
            <p:cNvSpPr/>
            <p:nvPr/>
          </p:nvSpPr>
          <p:spPr>
            <a:xfrm>
              <a:off x="2986" y="20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0" name="pt8069"/>
            <p:cNvSpPr/>
            <p:nvPr/>
          </p:nvSpPr>
          <p:spPr>
            <a:xfrm>
              <a:off x="2947" y="20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1" name="pt8070"/>
            <p:cNvSpPr/>
            <p:nvPr/>
          </p:nvSpPr>
          <p:spPr>
            <a:xfrm>
              <a:off x="4760" y="31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2" name="pt8071"/>
            <p:cNvSpPr/>
            <p:nvPr/>
          </p:nvSpPr>
          <p:spPr>
            <a:xfrm>
              <a:off x="5261" y="29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3" name="pt8072"/>
            <p:cNvSpPr/>
            <p:nvPr/>
          </p:nvSpPr>
          <p:spPr>
            <a:xfrm>
              <a:off x="3052" y="21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4" name="pt8073"/>
            <p:cNvSpPr/>
            <p:nvPr/>
          </p:nvSpPr>
          <p:spPr>
            <a:xfrm>
              <a:off x="3275" y="20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5" name="pt8074"/>
            <p:cNvSpPr/>
            <p:nvPr/>
          </p:nvSpPr>
          <p:spPr>
            <a:xfrm>
              <a:off x="3169" y="32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6" name="pt8075"/>
            <p:cNvSpPr/>
            <p:nvPr/>
          </p:nvSpPr>
          <p:spPr>
            <a:xfrm>
              <a:off x="3293" y="22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7" name="pt8076"/>
            <p:cNvSpPr/>
            <p:nvPr/>
          </p:nvSpPr>
          <p:spPr>
            <a:xfrm>
              <a:off x="9269" y="36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8" name="pt8077"/>
            <p:cNvSpPr/>
            <p:nvPr/>
          </p:nvSpPr>
          <p:spPr>
            <a:xfrm>
              <a:off x="3200" y="21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9" name="pt8078"/>
            <p:cNvSpPr/>
            <p:nvPr/>
          </p:nvSpPr>
          <p:spPr>
            <a:xfrm>
              <a:off x="3365" y="21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0" name="pt8079"/>
            <p:cNvSpPr/>
            <p:nvPr/>
          </p:nvSpPr>
          <p:spPr>
            <a:xfrm>
              <a:off x="4006" y="22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1" name="pt8080"/>
            <p:cNvSpPr/>
            <p:nvPr/>
          </p:nvSpPr>
          <p:spPr>
            <a:xfrm>
              <a:off x="3192" y="33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2" name="pt8081"/>
            <p:cNvSpPr/>
            <p:nvPr/>
          </p:nvSpPr>
          <p:spPr>
            <a:xfrm>
              <a:off x="4341" y="34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3" name="pt8082"/>
            <p:cNvSpPr/>
            <p:nvPr/>
          </p:nvSpPr>
          <p:spPr>
            <a:xfrm>
              <a:off x="3325" y="20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4" name="pt8083"/>
            <p:cNvSpPr/>
            <p:nvPr/>
          </p:nvSpPr>
          <p:spPr>
            <a:xfrm>
              <a:off x="6671" y="30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5" name="pt8084"/>
            <p:cNvSpPr/>
            <p:nvPr/>
          </p:nvSpPr>
          <p:spPr>
            <a:xfrm>
              <a:off x="3231" y="21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6" name="pt8085"/>
            <p:cNvSpPr/>
            <p:nvPr/>
          </p:nvSpPr>
          <p:spPr>
            <a:xfrm>
              <a:off x="9273" y="36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7" name="pt8086"/>
            <p:cNvSpPr/>
            <p:nvPr/>
          </p:nvSpPr>
          <p:spPr>
            <a:xfrm>
              <a:off x="6971" y="31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8" name="pt8087"/>
            <p:cNvSpPr/>
            <p:nvPr/>
          </p:nvSpPr>
          <p:spPr>
            <a:xfrm>
              <a:off x="3339" y="20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9" name="pt8088"/>
            <p:cNvSpPr/>
            <p:nvPr/>
          </p:nvSpPr>
          <p:spPr>
            <a:xfrm>
              <a:off x="3186" y="21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0" name="pt8089"/>
            <p:cNvSpPr/>
            <p:nvPr/>
          </p:nvSpPr>
          <p:spPr>
            <a:xfrm>
              <a:off x="4258" y="33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1" name="pt8090"/>
            <p:cNvSpPr/>
            <p:nvPr/>
          </p:nvSpPr>
          <p:spPr>
            <a:xfrm>
              <a:off x="3275" y="22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2" name="pt8091"/>
            <p:cNvSpPr/>
            <p:nvPr/>
          </p:nvSpPr>
          <p:spPr>
            <a:xfrm>
              <a:off x="3319" y="20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3" name="pt8092"/>
            <p:cNvSpPr/>
            <p:nvPr/>
          </p:nvSpPr>
          <p:spPr>
            <a:xfrm>
              <a:off x="3157" y="33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4" name="pt8093"/>
            <p:cNvSpPr/>
            <p:nvPr/>
          </p:nvSpPr>
          <p:spPr>
            <a:xfrm>
              <a:off x="3779" y="22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5" name="pt8094"/>
            <p:cNvSpPr/>
            <p:nvPr/>
          </p:nvSpPr>
          <p:spPr>
            <a:xfrm>
              <a:off x="3342" y="20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6" name="pt8095"/>
            <p:cNvSpPr/>
            <p:nvPr/>
          </p:nvSpPr>
          <p:spPr>
            <a:xfrm>
              <a:off x="4937" y="30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7" name="pt8096"/>
            <p:cNvSpPr/>
            <p:nvPr/>
          </p:nvSpPr>
          <p:spPr>
            <a:xfrm>
              <a:off x="6971" y="31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8" name="pt8097"/>
            <p:cNvSpPr/>
            <p:nvPr/>
          </p:nvSpPr>
          <p:spPr>
            <a:xfrm>
              <a:off x="5306" y="32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9" name="pt8098"/>
            <p:cNvSpPr/>
            <p:nvPr/>
          </p:nvSpPr>
          <p:spPr>
            <a:xfrm>
              <a:off x="4759" y="30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0" name="pt8099"/>
            <p:cNvSpPr/>
            <p:nvPr/>
          </p:nvSpPr>
          <p:spPr>
            <a:xfrm>
              <a:off x="3289" y="23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1" name="pt8100"/>
            <p:cNvSpPr/>
            <p:nvPr/>
          </p:nvSpPr>
          <p:spPr>
            <a:xfrm>
              <a:off x="3270" y="20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2" name="pt8101"/>
            <p:cNvSpPr/>
            <p:nvPr/>
          </p:nvSpPr>
          <p:spPr>
            <a:xfrm>
              <a:off x="6508" y="30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3" name="pt8102"/>
            <p:cNvSpPr/>
            <p:nvPr/>
          </p:nvSpPr>
          <p:spPr>
            <a:xfrm>
              <a:off x="3325" y="20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4" name="pt8103"/>
            <p:cNvSpPr/>
            <p:nvPr/>
          </p:nvSpPr>
          <p:spPr>
            <a:xfrm>
              <a:off x="3210" y="21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5" name="pt8104"/>
            <p:cNvSpPr/>
            <p:nvPr/>
          </p:nvSpPr>
          <p:spPr>
            <a:xfrm>
              <a:off x="5148" y="31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6" name="pt8105"/>
            <p:cNvSpPr/>
            <p:nvPr/>
          </p:nvSpPr>
          <p:spPr>
            <a:xfrm>
              <a:off x="3144" y="20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7" name="pt8106"/>
            <p:cNvSpPr/>
            <p:nvPr/>
          </p:nvSpPr>
          <p:spPr>
            <a:xfrm>
              <a:off x="3166" y="21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8" name="pt8107"/>
            <p:cNvSpPr/>
            <p:nvPr/>
          </p:nvSpPr>
          <p:spPr>
            <a:xfrm>
              <a:off x="3465" y="22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9" name="pt8108"/>
            <p:cNvSpPr/>
            <p:nvPr/>
          </p:nvSpPr>
          <p:spPr>
            <a:xfrm>
              <a:off x="3209" y="21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0" name="pt8109"/>
            <p:cNvSpPr/>
            <p:nvPr/>
          </p:nvSpPr>
          <p:spPr>
            <a:xfrm>
              <a:off x="3300" y="21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1" name="pt8110"/>
            <p:cNvSpPr/>
            <p:nvPr/>
          </p:nvSpPr>
          <p:spPr>
            <a:xfrm>
              <a:off x="9394" y="36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2" name="pt8111"/>
            <p:cNvSpPr/>
            <p:nvPr/>
          </p:nvSpPr>
          <p:spPr>
            <a:xfrm>
              <a:off x="3182" y="21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3" name="pt8112"/>
            <p:cNvSpPr/>
            <p:nvPr/>
          </p:nvSpPr>
          <p:spPr>
            <a:xfrm>
              <a:off x="3063" y="34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4" name="pt8113"/>
            <p:cNvSpPr/>
            <p:nvPr/>
          </p:nvSpPr>
          <p:spPr>
            <a:xfrm>
              <a:off x="6621" y="32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5" name="pt8114"/>
            <p:cNvSpPr/>
            <p:nvPr/>
          </p:nvSpPr>
          <p:spPr>
            <a:xfrm>
              <a:off x="2901" y="32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6" name="pt8115"/>
            <p:cNvSpPr/>
            <p:nvPr/>
          </p:nvSpPr>
          <p:spPr>
            <a:xfrm>
              <a:off x="3276" y="22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7" name="pt8116"/>
            <p:cNvSpPr/>
            <p:nvPr/>
          </p:nvSpPr>
          <p:spPr>
            <a:xfrm>
              <a:off x="3815" y="23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8" name="pt8117"/>
            <p:cNvSpPr/>
            <p:nvPr/>
          </p:nvSpPr>
          <p:spPr>
            <a:xfrm>
              <a:off x="4776" y="33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9" name="pt8118"/>
            <p:cNvSpPr/>
            <p:nvPr/>
          </p:nvSpPr>
          <p:spPr>
            <a:xfrm>
              <a:off x="3136" y="20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0" name="pt8119"/>
            <p:cNvSpPr/>
            <p:nvPr/>
          </p:nvSpPr>
          <p:spPr>
            <a:xfrm>
              <a:off x="2823" y="32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1" name="pt8120"/>
            <p:cNvSpPr/>
            <p:nvPr/>
          </p:nvSpPr>
          <p:spPr>
            <a:xfrm>
              <a:off x="9240" y="36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2" name="pt8121"/>
            <p:cNvSpPr/>
            <p:nvPr/>
          </p:nvSpPr>
          <p:spPr>
            <a:xfrm>
              <a:off x="3206" y="20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3" name="pt8122"/>
            <p:cNvSpPr/>
            <p:nvPr/>
          </p:nvSpPr>
          <p:spPr>
            <a:xfrm>
              <a:off x="5156" y="29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4" name="pt8123"/>
            <p:cNvSpPr/>
            <p:nvPr/>
          </p:nvSpPr>
          <p:spPr>
            <a:xfrm>
              <a:off x="3301" y="21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5" name="pt8124"/>
            <p:cNvSpPr/>
            <p:nvPr/>
          </p:nvSpPr>
          <p:spPr>
            <a:xfrm>
              <a:off x="3157" y="32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6" name="pt8125"/>
            <p:cNvSpPr/>
            <p:nvPr/>
          </p:nvSpPr>
          <p:spPr>
            <a:xfrm>
              <a:off x="4525" y="33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7" name="pt8126"/>
            <p:cNvSpPr/>
            <p:nvPr/>
          </p:nvSpPr>
          <p:spPr>
            <a:xfrm>
              <a:off x="3771" y="21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8" name="pt8127"/>
            <p:cNvSpPr/>
            <p:nvPr/>
          </p:nvSpPr>
          <p:spPr>
            <a:xfrm>
              <a:off x="4227" y="33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9" name="pt8128"/>
            <p:cNvSpPr/>
            <p:nvPr/>
          </p:nvSpPr>
          <p:spPr>
            <a:xfrm>
              <a:off x="4339" y="31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0" name="pt8129"/>
            <p:cNvSpPr/>
            <p:nvPr/>
          </p:nvSpPr>
          <p:spPr>
            <a:xfrm>
              <a:off x="3295" y="21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1" name="pt8130"/>
            <p:cNvSpPr/>
            <p:nvPr/>
          </p:nvSpPr>
          <p:spPr>
            <a:xfrm>
              <a:off x="3286" y="22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2" name="pt8131"/>
            <p:cNvSpPr/>
            <p:nvPr/>
          </p:nvSpPr>
          <p:spPr>
            <a:xfrm>
              <a:off x="4224" y="34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3" name="pt8132"/>
            <p:cNvSpPr/>
            <p:nvPr/>
          </p:nvSpPr>
          <p:spPr>
            <a:xfrm>
              <a:off x="4502" y="31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4" name="pt8133"/>
            <p:cNvSpPr/>
            <p:nvPr/>
          </p:nvSpPr>
          <p:spPr>
            <a:xfrm>
              <a:off x="3815" y="23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5" name="pt8134"/>
            <p:cNvSpPr/>
            <p:nvPr/>
          </p:nvSpPr>
          <p:spPr>
            <a:xfrm>
              <a:off x="3282" y="21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6" name="pt8135"/>
            <p:cNvSpPr/>
            <p:nvPr/>
          </p:nvSpPr>
          <p:spPr>
            <a:xfrm>
              <a:off x="7312" y="35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7" name="pt8136"/>
            <p:cNvSpPr/>
            <p:nvPr/>
          </p:nvSpPr>
          <p:spPr>
            <a:xfrm>
              <a:off x="3312" y="21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8" name="pt8137"/>
            <p:cNvSpPr/>
            <p:nvPr/>
          </p:nvSpPr>
          <p:spPr>
            <a:xfrm>
              <a:off x="3390" y="20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9" name="pt8138"/>
            <p:cNvSpPr/>
            <p:nvPr/>
          </p:nvSpPr>
          <p:spPr>
            <a:xfrm>
              <a:off x="3259" y="20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0" name="pt8139"/>
            <p:cNvSpPr/>
            <p:nvPr/>
          </p:nvSpPr>
          <p:spPr>
            <a:xfrm>
              <a:off x="2952" y="20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1" name="pt8140"/>
            <p:cNvSpPr/>
            <p:nvPr/>
          </p:nvSpPr>
          <p:spPr>
            <a:xfrm>
              <a:off x="2988" y="20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2" name="pt8141"/>
            <p:cNvSpPr/>
            <p:nvPr/>
          </p:nvSpPr>
          <p:spPr>
            <a:xfrm>
              <a:off x="3147" y="20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3" name="pt8142"/>
            <p:cNvSpPr/>
            <p:nvPr/>
          </p:nvSpPr>
          <p:spPr>
            <a:xfrm>
              <a:off x="5065" y="30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4" name="pt8143"/>
            <p:cNvSpPr/>
            <p:nvPr/>
          </p:nvSpPr>
          <p:spPr>
            <a:xfrm>
              <a:off x="3160" y="21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5" name="pt8144"/>
            <p:cNvSpPr/>
            <p:nvPr/>
          </p:nvSpPr>
          <p:spPr>
            <a:xfrm>
              <a:off x="3844" y="25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6" name="pt8145"/>
            <p:cNvSpPr/>
            <p:nvPr/>
          </p:nvSpPr>
          <p:spPr>
            <a:xfrm>
              <a:off x="3287" y="22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7" name="pt8146"/>
            <p:cNvSpPr/>
            <p:nvPr/>
          </p:nvSpPr>
          <p:spPr>
            <a:xfrm>
              <a:off x="3508" y="35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8" name="pt8147"/>
            <p:cNvSpPr/>
            <p:nvPr/>
          </p:nvSpPr>
          <p:spPr>
            <a:xfrm>
              <a:off x="3155" y="36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9" name="pt8148"/>
            <p:cNvSpPr/>
            <p:nvPr/>
          </p:nvSpPr>
          <p:spPr>
            <a:xfrm>
              <a:off x="3117" y="20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0" name="pt8149"/>
            <p:cNvSpPr/>
            <p:nvPr/>
          </p:nvSpPr>
          <p:spPr>
            <a:xfrm>
              <a:off x="3769" y="21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1" name="pt8150"/>
            <p:cNvSpPr/>
            <p:nvPr/>
          </p:nvSpPr>
          <p:spPr>
            <a:xfrm>
              <a:off x="5701" y="31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2" name="pt8151"/>
            <p:cNvSpPr/>
            <p:nvPr/>
          </p:nvSpPr>
          <p:spPr>
            <a:xfrm>
              <a:off x="3184" y="20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3" name="pt8152"/>
            <p:cNvSpPr/>
            <p:nvPr/>
          </p:nvSpPr>
          <p:spPr>
            <a:xfrm>
              <a:off x="2909" y="20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4" name="pt8153"/>
            <p:cNvSpPr/>
            <p:nvPr/>
          </p:nvSpPr>
          <p:spPr>
            <a:xfrm>
              <a:off x="8523" y="34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5" name="pt8154"/>
            <p:cNvSpPr/>
            <p:nvPr/>
          </p:nvSpPr>
          <p:spPr>
            <a:xfrm>
              <a:off x="3126" y="20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6" name="pt8155"/>
            <p:cNvSpPr/>
            <p:nvPr/>
          </p:nvSpPr>
          <p:spPr>
            <a:xfrm>
              <a:off x="6831" y="32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7" name="pt8156"/>
            <p:cNvSpPr/>
            <p:nvPr/>
          </p:nvSpPr>
          <p:spPr>
            <a:xfrm>
              <a:off x="2971" y="37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8" name="pt8157"/>
            <p:cNvSpPr/>
            <p:nvPr/>
          </p:nvSpPr>
          <p:spPr>
            <a:xfrm>
              <a:off x="6991" y="30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9" name="pt8158"/>
            <p:cNvSpPr/>
            <p:nvPr/>
          </p:nvSpPr>
          <p:spPr>
            <a:xfrm>
              <a:off x="4070" y="21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0" name="pt8159"/>
            <p:cNvSpPr/>
            <p:nvPr/>
          </p:nvSpPr>
          <p:spPr>
            <a:xfrm>
              <a:off x="3745" y="26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1" name="pt8160"/>
            <p:cNvSpPr/>
            <p:nvPr/>
          </p:nvSpPr>
          <p:spPr>
            <a:xfrm>
              <a:off x="3189" y="20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2" name="pt8161"/>
            <p:cNvSpPr/>
            <p:nvPr/>
          </p:nvSpPr>
          <p:spPr>
            <a:xfrm>
              <a:off x="2828" y="33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3" name="pt8162"/>
            <p:cNvSpPr/>
            <p:nvPr/>
          </p:nvSpPr>
          <p:spPr>
            <a:xfrm>
              <a:off x="3001" y="21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4" name="pt8163"/>
            <p:cNvSpPr/>
            <p:nvPr/>
          </p:nvSpPr>
          <p:spPr>
            <a:xfrm>
              <a:off x="2923" y="33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5" name="pt8164"/>
            <p:cNvSpPr/>
            <p:nvPr/>
          </p:nvSpPr>
          <p:spPr>
            <a:xfrm>
              <a:off x="3147" y="33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6" name="pt8165"/>
            <p:cNvSpPr/>
            <p:nvPr/>
          </p:nvSpPr>
          <p:spPr>
            <a:xfrm>
              <a:off x="3049" y="21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7" name="pt8166"/>
            <p:cNvSpPr/>
            <p:nvPr/>
          </p:nvSpPr>
          <p:spPr>
            <a:xfrm>
              <a:off x="3308" y="21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8" name="pt8167"/>
            <p:cNvSpPr/>
            <p:nvPr/>
          </p:nvSpPr>
          <p:spPr>
            <a:xfrm>
              <a:off x="3304" y="21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9" name="pt8168"/>
            <p:cNvSpPr/>
            <p:nvPr/>
          </p:nvSpPr>
          <p:spPr>
            <a:xfrm>
              <a:off x="4689" y="31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0" name="pt8169"/>
            <p:cNvSpPr/>
            <p:nvPr/>
          </p:nvSpPr>
          <p:spPr>
            <a:xfrm>
              <a:off x="3869" y="22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1" name="pt8170"/>
            <p:cNvSpPr/>
            <p:nvPr/>
          </p:nvSpPr>
          <p:spPr>
            <a:xfrm>
              <a:off x="3174" y="20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2" name="pt8171"/>
            <p:cNvSpPr/>
            <p:nvPr/>
          </p:nvSpPr>
          <p:spPr>
            <a:xfrm>
              <a:off x="3156" y="21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3" name="pt8172"/>
            <p:cNvSpPr/>
            <p:nvPr/>
          </p:nvSpPr>
          <p:spPr>
            <a:xfrm>
              <a:off x="3408" y="21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4" name="pt8173"/>
            <p:cNvSpPr/>
            <p:nvPr/>
          </p:nvSpPr>
          <p:spPr>
            <a:xfrm>
              <a:off x="6823" y="33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5" name="pt8174"/>
            <p:cNvSpPr/>
            <p:nvPr/>
          </p:nvSpPr>
          <p:spPr>
            <a:xfrm>
              <a:off x="3760" y="22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6" name="pt8175"/>
            <p:cNvSpPr/>
            <p:nvPr/>
          </p:nvSpPr>
          <p:spPr>
            <a:xfrm>
              <a:off x="3307" y="21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7" name="pt8176"/>
            <p:cNvSpPr/>
            <p:nvPr/>
          </p:nvSpPr>
          <p:spPr>
            <a:xfrm>
              <a:off x="3098" y="33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8" name="pt8177"/>
            <p:cNvSpPr/>
            <p:nvPr/>
          </p:nvSpPr>
          <p:spPr>
            <a:xfrm>
              <a:off x="3151" y="33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9" name="pt8178"/>
            <p:cNvSpPr/>
            <p:nvPr/>
          </p:nvSpPr>
          <p:spPr>
            <a:xfrm>
              <a:off x="9123" y="36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0" name="pt8179"/>
            <p:cNvSpPr/>
            <p:nvPr/>
          </p:nvSpPr>
          <p:spPr>
            <a:xfrm>
              <a:off x="3174" y="20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1" name="pt8180"/>
            <p:cNvSpPr/>
            <p:nvPr/>
          </p:nvSpPr>
          <p:spPr>
            <a:xfrm>
              <a:off x="3277" y="21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2" name="pt8181"/>
            <p:cNvSpPr/>
            <p:nvPr/>
          </p:nvSpPr>
          <p:spPr>
            <a:xfrm>
              <a:off x="2998" y="33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3" name="pt8182"/>
            <p:cNvSpPr/>
            <p:nvPr/>
          </p:nvSpPr>
          <p:spPr>
            <a:xfrm>
              <a:off x="3321" y="20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4" name="pt8183"/>
            <p:cNvSpPr/>
            <p:nvPr/>
          </p:nvSpPr>
          <p:spPr>
            <a:xfrm>
              <a:off x="4442" y="32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5" name="pt8184"/>
            <p:cNvSpPr/>
            <p:nvPr/>
          </p:nvSpPr>
          <p:spPr>
            <a:xfrm>
              <a:off x="3978" y="21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6" name="pt8185"/>
            <p:cNvSpPr/>
            <p:nvPr/>
          </p:nvSpPr>
          <p:spPr>
            <a:xfrm>
              <a:off x="2984" y="21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7" name="pt8186"/>
            <p:cNvSpPr/>
            <p:nvPr/>
          </p:nvSpPr>
          <p:spPr>
            <a:xfrm>
              <a:off x="8528" y="31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8" name="pt8187"/>
            <p:cNvSpPr/>
            <p:nvPr/>
          </p:nvSpPr>
          <p:spPr>
            <a:xfrm>
              <a:off x="5356" y="305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9" name="pt8188"/>
            <p:cNvSpPr/>
            <p:nvPr/>
          </p:nvSpPr>
          <p:spPr>
            <a:xfrm>
              <a:off x="3265" y="20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0" name="pt8189"/>
            <p:cNvSpPr/>
            <p:nvPr/>
          </p:nvSpPr>
          <p:spPr>
            <a:xfrm>
              <a:off x="3331" y="22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1" name="pt8190"/>
            <p:cNvSpPr/>
            <p:nvPr/>
          </p:nvSpPr>
          <p:spPr>
            <a:xfrm>
              <a:off x="3932" y="21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2" name="pt8191"/>
            <p:cNvSpPr/>
            <p:nvPr/>
          </p:nvSpPr>
          <p:spPr>
            <a:xfrm>
              <a:off x="3860" y="27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3" name="pt8192"/>
            <p:cNvSpPr/>
            <p:nvPr/>
          </p:nvSpPr>
          <p:spPr>
            <a:xfrm>
              <a:off x="3315" y="19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4" name="pt8193"/>
            <p:cNvSpPr/>
            <p:nvPr/>
          </p:nvSpPr>
          <p:spPr>
            <a:xfrm>
              <a:off x="3923" y="51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5" name="pt8194"/>
            <p:cNvSpPr/>
            <p:nvPr/>
          </p:nvSpPr>
          <p:spPr>
            <a:xfrm>
              <a:off x="5133" y="34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6" name="pt8195"/>
            <p:cNvSpPr/>
            <p:nvPr/>
          </p:nvSpPr>
          <p:spPr>
            <a:xfrm>
              <a:off x="3999" y="52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7" name="pt8196"/>
            <p:cNvSpPr/>
            <p:nvPr/>
          </p:nvSpPr>
          <p:spPr>
            <a:xfrm>
              <a:off x="9353" y="39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8" name="pt8197"/>
            <p:cNvSpPr/>
            <p:nvPr/>
          </p:nvSpPr>
          <p:spPr>
            <a:xfrm>
              <a:off x="9093" y="37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9" name="pt8198"/>
            <p:cNvSpPr/>
            <p:nvPr/>
          </p:nvSpPr>
          <p:spPr>
            <a:xfrm>
              <a:off x="4231" y="69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0" name="pt8199"/>
            <p:cNvSpPr/>
            <p:nvPr/>
          </p:nvSpPr>
          <p:spPr>
            <a:xfrm>
              <a:off x="4142" y="65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1" name="pt8200"/>
            <p:cNvSpPr/>
            <p:nvPr/>
          </p:nvSpPr>
          <p:spPr>
            <a:xfrm>
              <a:off x="3100" y="37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2" name="pt8201"/>
            <p:cNvSpPr/>
            <p:nvPr/>
          </p:nvSpPr>
          <p:spPr>
            <a:xfrm>
              <a:off x="4178" y="68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3" name="pt8202"/>
            <p:cNvSpPr/>
            <p:nvPr/>
          </p:nvSpPr>
          <p:spPr>
            <a:xfrm>
              <a:off x="9303" y="41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4" name="pt8203"/>
            <p:cNvSpPr/>
            <p:nvPr/>
          </p:nvSpPr>
          <p:spPr>
            <a:xfrm>
              <a:off x="4028" y="42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5" name="pt8204"/>
            <p:cNvSpPr/>
            <p:nvPr/>
          </p:nvSpPr>
          <p:spPr>
            <a:xfrm>
              <a:off x="6740" y="35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6" name="pt8205"/>
            <p:cNvSpPr/>
            <p:nvPr/>
          </p:nvSpPr>
          <p:spPr>
            <a:xfrm>
              <a:off x="3065" y="39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7" name="pt8206"/>
            <p:cNvSpPr/>
            <p:nvPr/>
          </p:nvSpPr>
          <p:spPr>
            <a:xfrm>
              <a:off x="3868" y="78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8" name="pt8207"/>
            <p:cNvSpPr/>
            <p:nvPr/>
          </p:nvSpPr>
          <p:spPr>
            <a:xfrm>
              <a:off x="9184" y="38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9" name="pt8208"/>
            <p:cNvSpPr/>
            <p:nvPr/>
          </p:nvSpPr>
          <p:spPr>
            <a:xfrm>
              <a:off x="3889" y="55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0" name="pt8209"/>
            <p:cNvSpPr/>
            <p:nvPr/>
          </p:nvSpPr>
          <p:spPr>
            <a:xfrm>
              <a:off x="4003" y="54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1" name="pt8210"/>
            <p:cNvSpPr/>
            <p:nvPr/>
          </p:nvSpPr>
          <p:spPr>
            <a:xfrm>
              <a:off x="3824" y="78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2" name="pt8211"/>
            <p:cNvSpPr/>
            <p:nvPr/>
          </p:nvSpPr>
          <p:spPr>
            <a:xfrm>
              <a:off x="7941" y="40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3" name="pt8212"/>
            <p:cNvSpPr/>
            <p:nvPr/>
          </p:nvSpPr>
          <p:spPr>
            <a:xfrm>
              <a:off x="9099" y="38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4" name="pt8213"/>
            <p:cNvSpPr/>
            <p:nvPr/>
          </p:nvSpPr>
          <p:spPr>
            <a:xfrm>
              <a:off x="9138" y="41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5" name="pt8214"/>
            <p:cNvSpPr/>
            <p:nvPr/>
          </p:nvSpPr>
          <p:spPr>
            <a:xfrm>
              <a:off x="4488" y="36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6" name="pt8215"/>
            <p:cNvSpPr/>
            <p:nvPr/>
          </p:nvSpPr>
          <p:spPr>
            <a:xfrm>
              <a:off x="7228" y="34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7" name="pt8216"/>
            <p:cNvSpPr/>
            <p:nvPr/>
          </p:nvSpPr>
          <p:spPr>
            <a:xfrm>
              <a:off x="3801" y="75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8" name="pt8217"/>
            <p:cNvSpPr/>
            <p:nvPr/>
          </p:nvSpPr>
          <p:spPr>
            <a:xfrm>
              <a:off x="3109" y="37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9" name="pt8218"/>
            <p:cNvSpPr/>
            <p:nvPr/>
          </p:nvSpPr>
          <p:spPr>
            <a:xfrm>
              <a:off x="9345" y="39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0" name="pt8219"/>
            <p:cNvSpPr/>
            <p:nvPr/>
          </p:nvSpPr>
          <p:spPr>
            <a:xfrm>
              <a:off x="4362" y="67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1" name="pt8220"/>
            <p:cNvSpPr/>
            <p:nvPr/>
          </p:nvSpPr>
          <p:spPr>
            <a:xfrm>
              <a:off x="9128" y="39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2" name="pt8221"/>
            <p:cNvSpPr/>
            <p:nvPr/>
          </p:nvSpPr>
          <p:spPr>
            <a:xfrm>
              <a:off x="4179" y="67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3" name="pt8222"/>
            <p:cNvSpPr/>
            <p:nvPr/>
          </p:nvSpPr>
          <p:spPr>
            <a:xfrm>
              <a:off x="4161" y="66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4" name="pt8223"/>
            <p:cNvSpPr/>
            <p:nvPr/>
          </p:nvSpPr>
          <p:spPr>
            <a:xfrm>
              <a:off x="4243" y="66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5" name="pt8224"/>
            <p:cNvSpPr/>
            <p:nvPr/>
          </p:nvSpPr>
          <p:spPr>
            <a:xfrm>
              <a:off x="5140" y="35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6" name="pt8225"/>
            <p:cNvSpPr/>
            <p:nvPr/>
          </p:nvSpPr>
          <p:spPr>
            <a:xfrm>
              <a:off x="4253" y="65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7" name="pt8226"/>
            <p:cNvSpPr/>
            <p:nvPr/>
          </p:nvSpPr>
          <p:spPr>
            <a:xfrm>
              <a:off x="3143" y="37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8" name="pt8227"/>
            <p:cNvSpPr/>
            <p:nvPr/>
          </p:nvSpPr>
          <p:spPr>
            <a:xfrm>
              <a:off x="3643" y="74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9" name="pt8228"/>
            <p:cNvSpPr/>
            <p:nvPr/>
          </p:nvSpPr>
          <p:spPr>
            <a:xfrm>
              <a:off x="9276" y="39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0" name="pt8229"/>
            <p:cNvSpPr/>
            <p:nvPr/>
          </p:nvSpPr>
          <p:spPr>
            <a:xfrm>
              <a:off x="9125" y="39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1" name="pt8230"/>
            <p:cNvSpPr/>
            <p:nvPr/>
          </p:nvSpPr>
          <p:spPr>
            <a:xfrm>
              <a:off x="9240" y="37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2" name="pt8231"/>
            <p:cNvSpPr/>
            <p:nvPr/>
          </p:nvSpPr>
          <p:spPr>
            <a:xfrm>
              <a:off x="3685" y="73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3" name="pt8232"/>
            <p:cNvSpPr/>
            <p:nvPr/>
          </p:nvSpPr>
          <p:spPr>
            <a:xfrm>
              <a:off x="3967" y="52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4" name="pt8233"/>
            <p:cNvSpPr/>
            <p:nvPr/>
          </p:nvSpPr>
          <p:spPr>
            <a:xfrm>
              <a:off x="9339" y="41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5" name="pt8234"/>
            <p:cNvSpPr/>
            <p:nvPr/>
          </p:nvSpPr>
          <p:spPr>
            <a:xfrm>
              <a:off x="3973" y="50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6" name="pt8235"/>
            <p:cNvSpPr/>
            <p:nvPr/>
          </p:nvSpPr>
          <p:spPr>
            <a:xfrm>
              <a:off x="3819" y="77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7" name="pt8236"/>
            <p:cNvSpPr/>
            <p:nvPr/>
          </p:nvSpPr>
          <p:spPr>
            <a:xfrm>
              <a:off x="3767" y="74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8" name="pt8237"/>
            <p:cNvSpPr/>
            <p:nvPr/>
          </p:nvSpPr>
          <p:spPr>
            <a:xfrm>
              <a:off x="9141" y="39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9" name="pt8238"/>
            <p:cNvSpPr/>
            <p:nvPr/>
          </p:nvSpPr>
          <p:spPr>
            <a:xfrm>
              <a:off x="3855" y="74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0" name="pt8239"/>
            <p:cNvSpPr/>
            <p:nvPr/>
          </p:nvSpPr>
          <p:spPr>
            <a:xfrm>
              <a:off x="3887" y="55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1" name="pt8240"/>
            <p:cNvSpPr/>
            <p:nvPr/>
          </p:nvSpPr>
          <p:spPr>
            <a:xfrm>
              <a:off x="9163" y="41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2" name="pt8241"/>
            <p:cNvSpPr/>
            <p:nvPr/>
          </p:nvSpPr>
          <p:spPr>
            <a:xfrm>
              <a:off x="3927" y="51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3" name="pt8242"/>
            <p:cNvSpPr/>
            <p:nvPr/>
          </p:nvSpPr>
          <p:spPr>
            <a:xfrm>
              <a:off x="9349" y="40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4" name="pt8243"/>
            <p:cNvSpPr/>
            <p:nvPr/>
          </p:nvSpPr>
          <p:spPr>
            <a:xfrm>
              <a:off x="4050" y="51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5" name="pt8244"/>
            <p:cNvSpPr/>
            <p:nvPr/>
          </p:nvSpPr>
          <p:spPr>
            <a:xfrm>
              <a:off x="9070" y="38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6" name="pt8245"/>
            <p:cNvSpPr/>
            <p:nvPr/>
          </p:nvSpPr>
          <p:spPr>
            <a:xfrm>
              <a:off x="4420" y="35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7" name="pt8246"/>
            <p:cNvSpPr/>
            <p:nvPr/>
          </p:nvSpPr>
          <p:spPr>
            <a:xfrm>
              <a:off x="7313" y="36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8" name="pt8247"/>
            <p:cNvSpPr/>
            <p:nvPr/>
          </p:nvSpPr>
          <p:spPr>
            <a:xfrm>
              <a:off x="3093" y="37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9" name="pt8248"/>
            <p:cNvSpPr/>
            <p:nvPr/>
          </p:nvSpPr>
          <p:spPr>
            <a:xfrm>
              <a:off x="9322" y="38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0" name="pt8249"/>
            <p:cNvSpPr/>
            <p:nvPr/>
          </p:nvSpPr>
          <p:spPr>
            <a:xfrm>
              <a:off x="3693" y="76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1" name="pt8250"/>
            <p:cNvSpPr/>
            <p:nvPr/>
          </p:nvSpPr>
          <p:spPr>
            <a:xfrm>
              <a:off x="6299" y="36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2" name="pt8251"/>
            <p:cNvSpPr/>
            <p:nvPr/>
          </p:nvSpPr>
          <p:spPr>
            <a:xfrm>
              <a:off x="9456" y="40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3" name="pt8252"/>
            <p:cNvSpPr/>
            <p:nvPr/>
          </p:nvSpPr>
          <p:spPr>
            <a:xfrm>
              <a:off x="6380" y="36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4" name="pt8253"/>
            <p:cNvSpPr/>
            <p:nvPr/>
          </p:nvSpPr>
          <p:spPr>
            <a:xfrm>
              <a:off x="6545" y="37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5" name="pt8254"/>
            <p:cNvSpPr/>
            <p:nvPr/>
          </p:nvSpPr>
          <p:spPr>
            <a:xfrm>
              <a:off x="7567" y="38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6" name="pt8255"/>
            <p:cNvSpPr/>
            <p:nvPr/>
          </p:nvSpPr>
          <p:spPr>
            <a:xfrm>
              <a:off x="3768" y="74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7" name="pt8256"/>
            <p:cNvSpPr/>
            <p:nvPr/>
          </p:nvSpPr>
          <p:spPr>
            <a:xfrm>
              <a:off x="9241" y="38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8" name="pt8257"/>
            <p:cNvSpPr/>
            <p:nvPr/>
          </p:nvSpPr>
          <p:spPr>
            <a:xfrm>
              <a:off x="7398" y="37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9" name="pt8258"/>
            <p:cNvSpPr/>
            <p:nvPr/>
          </p:nvSpPr>
          <p:spPr>
            <a:xfrm>
              <a:off x="3909" y="55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0" name="pt8259"/>
            <p:cNvSpPr/>
            <p:nvPr/>
          </p:nvSpPr>
          <p:spPr>
            <a:xfrm>
              <a:off x="9054" y="40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1" name="pt8260"/>
            <p:cNvSpPr/>
            <p:nvPr/>
          </p:nvSpPr>
          <p:spPr>
            <a:xfrm>
              <a:off x="9162" y="36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2" name="pt8261"/>
            <p:cNvSpPr/>
            <p:nvPr/>
          </p:nvSpPr>
          <p:spPr>
            <a:xfrm>
              <a:off x="3836" y="76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3" name="pt8262"/>
            <p:cNvSpPr/>
            <p:nvPr/>
          </p:nvSpPr>
          <p:spPr>
            <a:xfrm>
              <a:off x="4177" y="66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4" name="pt8263"/>
            <p:cNvSpPr/>
            <p:nvPr/>
          </p:nvSpPr>
          <p:spPr>
            <a:xfrm>
              <a:off x="4274" y="69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5" name="pt8264"/>
            <p:cNvSpPr/>
            <p:nvPr/>
          </p:nvSpPr>
          <p:spPr>
            <a:xfrm>
              <a:off x="9181" y="42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6" name="pt8265"/>
            <p:cNvSpPr/>
            <p:nvPr/>
          </p:nvSpPr>
          <p:spPr>
            <a:xfrm>
              <a:off x="9254" y="37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7" name="pt8266"/>
            <p:cNvSpPr/>
            <p:nvPr/>
          </p:nvSpPr>
          <p:spPr>
            <a:xfrm>
              <a:off x="4181" y="68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8" name="pt8267"/>
            <p:cNvSpPr/>
            <p:nvPr/>
          </p:nvSpPr>
          <p:spPr>
            <a:xfrm>
              <a:off x="9460" y="41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9" name="pt8268"/>
            <p:cNvSpPr/>
            <p:nvPr/>
          </p:nvSpPr>
          <p:spPr>
            <a:xfrm>
              <a:off x="4158" y="66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0" name="pt8269"/>
            <p:cNvSpPr/>
            <p:nvPr/>
          </p:nvSpPr>
          <p:spPr>
            <a:xfrm>
              <a:off x="3804" y="74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1" name="pt8270"/>
            <p:cNvSpPr/>
            <p:nvPr/>
          </p:nvSpPr>
          <p:spPr>
            <a:xfrm>
              <a:off x="3900" y="75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2" name="pt8271"/>
            <p:cNvSpPr/>
            <p:nvPr/>
          </p:nvSpPr>
          <p:spPr>
            <a:xfrm>
              <a:off x="4358" y="68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3" name="pt8272"/>
            <p:cNvSpPr/>
            <p:nvPr/>
          </p:nvSpPr>
          <p:spPr>
            <a:xfrm>
              <a:off x="4256" y="65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4" name="pt8273"/>
            <p:cNvSpPr/>
            <p:nvPr/>
          </p:nvSpPr>
          <p:spPr>
            <a:xfrm>
              <a:off x="3191" y="36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5" name="pt8274"/>
            <p:cNvSpPr/>
            <p:nvPr/>
          </p:nvSpPr>
          <p:spPr>
            <a:xfrm>
              <a:off x="8402" y="39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6" name="pt8275"/>
            <p:cNvSpPr/>
            <p:nvPr/>
          </p:nvSpPr>
          <p:spPr>
            <a:xfrm>
              <a:off x="3968" y="52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7" name="pt8276"/>
            <p:cNvSpPr/>
            <p:nvPr/>
          </p:nvSpPr>
          <p:spPr>
            <a:xfrm>
              <a:off x="9261" y="36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8" name="pt8277"/>
            <p:cNvSpPr/>
            <p:nvPr/>
          </p:nvSpPr>
          <p:spPr>
            <a:xfrm>
              <a:off x="6934" y="38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9" name="pt8278"/>
            <p:cNvSpPr/>
            <p:nvPr/>
          </p:nvSpPr>
          <p:spPr>
            <a:xfrm>
              <a:off x="9368" y="38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0" name="pt8279"/>
            <p:cNvSpPr/>
            <p:nvPr/>
          </p:nvSpPr>
          <p:spPr>
            <a:xfrm>
              <a:off x="4186" y="68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1" name="pt8280"/>
            <p:cNvSpPr/>
            <p:nvPr/>
          </p:nvSpPr>
          <p:spPr>
            <a:xfrm>
              <a:off x="9163" y="40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2" name="pt8281"/>
            <p:cNvSpPr/>
            <p:nvPr/>
          </p:nvSpPr>
          <p:spPr>
            <a:xfrm>
              <a:off x="9028" y="38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3" name="pt8282"/>
            <p:cNvSpPr/>
            <p:nvPr/>
          </p:nvSpPr>
          <p:spPr>
            <a:xfrm>
              <a:off x="4043" y="48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4" name="pt8283"/>
            <p:cNvSpPr/>
            <p:nvPr/>
          </p:nvSpPr>
          <p:spPr>
            <a:xfrm>
              <a:off x="4008" y="44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5" name="pt8284"/>
            <p:cNvSpPr/>
            <p:nvPr/>
          </p:nvSpPr>
          <p:spPr>
            <a:xfrm>
              <a:off x="9034" y="36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6" name="pt8285"/>
            <p:cNvSpPr/>
            <p:nvPr/>
          </p:nvSpPr>
          <p:spPr>
            <a:xfrm>
              <a:off x="9216" y="38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7" name="pt8286"/>
            <p:cNvSpPr/>
            <p:nvPr/>
          </p:nvSpPr>
          <p:spPr>
            <a:xfrm>
              <a:off x="3710" y="75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8" name="pt8287"/>
            <p:cNvSpPr/>
            <p:nvPr/>
          </p:nvSpPr>
          <p:spPr>
            <a:xfrm>
              <a:off x="9106" y="40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9" name="pt8288"/>
            <p:cNvSpPr/>
            <p:nvPr/>
          </p:nvSpPr>
          <p:spPr>
            <a:xfrm>
              <a:off x="4227" y="66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0" name="pt8289"/>
            <p:cNvSpPr/>
            <p:nvPr/>
          </p:nvSpPr>
          <p:spPr>
            <a:xfrm>
              <a:off x="3784" y="69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1" name="pt8290"/>
            <p:cNvSpPr/>
            <p:nvPr/>
          </p:nvSpPr>
          <p:spPr>
            <a:xfrm>
              <a:off x="3040" y="39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2" name="pt8291"/>
            <p:cNvSpPr/>
            <p:nvPr/>
          </p:nvSpPr>
          <p:spPr>
            <a:xfrm>
              <a:off x="9221" y="36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3" name="pt8292"/>
            <p:cNvSpPr/>
            <p:nvPr/>
          </p:nvSpPr>
          <p:spPr>
            <a:xfrm>
              <a:off x="9384" y="40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4" name="pt8293"/>
            <p:cNvSpPr/>
            <p:nvPr/>
          </p:nvSpPr>
          <p:spPr>
            <a:xfrm>
              <a:off x="4203" y="68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5" name="pt8294"/>
            <p:cNvSpPr/>
            <p:nvPr/>
          </p:nvSpPr>
          <p:spPr>
            <a:xfrm>
              <a:off x="3597" y="74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6" name="pt8295"/>
            <p:cNvSpPr/>
            <p:nvPr/>
          </p:nvSpPr>
          <p:spPr>
            <a:xfrm>
              <a:off x="9147" y="41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7" name="pt8296"/>
            <p:cNvSpPr/>
            <p:nvPr/>
          </p:nvSpPr>
          <p:spPr>
            <a:xfrm>
              <a:off x="8899" y="38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8" name="pt8297"/>
            <p:cNvSpPr/>
            <p:nvPr/>
          </p:nvSpPr>
          <p:spPr>
            <a:xfrm>
              <a:off x="9128" y="39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9" name="pt8298"/>
            <p:cNvSpPr/>
            <p:nvPr/>
          </p:nvSpPr>
          <p:spPr>
            <a:xfrm>
              <a:off x="3839" y="76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0" name="pt8299"/>
            <p:cNvSpPr/>
            <p:nvPr/>
          </p:nvSpPr>
          <p:spPr>
            <a:xfrm>
              <a:off x="4462" y="674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1" name="pt8300"/>
            <p:cNvSpPr/>
            <p:nvPr/>
          </p:nvSpPr>
          <p:spPr>
            <a:xfrm>
              <a:off x="4611" y="70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2" name="pt8301"/>
            <p:cNvSpPr/>
            <p:nvPr/>
          </p:nvSpPr>
          <p:spPr>
            <a:xfrm>
              <a:off x="3929" y="60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3" name="pt8302"/>
            <p:cNvSpPr/>
            <p:nvPr/>
          </p:nvSpPr>
          <p:spPr>
            <a:xfrm>
              <a:off x="9036" y="44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4" name="pt8303"/>
            <p:cNvSpPr/>
            <p:nvPr/>
          </p:nvSpPr>
          <p:spPr>
            <a:xfrm>
              <a:off x="4046" y="46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5" name="pt8304"/>
            <p:cNvSpPr/>
            <p:nvPr/>
          </p:nvSpPr>
          <p:spPr>
            <a:xfrm>
              <a:off x="3809" y="69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6" name="pt8305"/>
            <p:cNvSpPr/>
            <p:nvPr/>
          </p:nvSpPr>
          <p:spPr>
            <a:xfrm>
              <a:off x="9057" y="40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7" name="pt8306"/>
            <p:cNvSpPr/>
            <p:nvPr/>
          </p:nvSpPr>
          <p:spPr>
            <a:xfrm>
              <a:off x="3950" y="60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8" name="pt8307"/>
            <p:cNvSpPr/>
            <p:nvPr/>
          </p:nvSpPr>
          <p:spPr>
            <a:xfrm>
              <a:off x="3800" y="79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9" name="pt8308"/>
            <p:cNvSpPr/>
            <p:nvPr/>
          </p:nvSpPr>
          <p:spPr>
            <a:xfrm>
              <a:off x="4201" y="66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0" name="pt8309"/>
            <p:cNvSpPr/>
            <p:nvPr/>
          </p:nvSpPr>
          <p:spPr>
            <a:xfrm>
              <a:off x="4185" y="67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1" name="pt8310"/>
            <p:cNvSpPr/>
            <p:nvPr/>
          </p:nvSpPr>
          <p:spPr>
            <a:xfrm>
              <a:off x="8994" y="37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2" name="pt8311"/>
            <p:cNvSpPr/>
            <p:nvPr/>
          </p:nvSpPr>
          <p:spPr>
            <a:xfrm>
              <a:off x="4060" y="51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3" name="pt8312"/>
            <p:cNvSpPr/>
            <p:nvPr/>
          </p:nvSpPr>
          <p:spPr>
            <a:xfrm>
              <a:off x="3826" y="74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4" name="pt8313"/>
            <p:cNvSpPr/>
            <p:nvPr/>
          </p:nvSpPr>
          <p:spPr>
            <a:xfrm>
              <a:off x="3892" y="76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5" name="pt8314"/>
            <p:cNvSpPr/>
            <p:nvPr/>
          </p:nvSpPr>
          <p:spPr>
            <a:xfrm>
              <a:off x="8292" y="40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6" name="pt8315"/>
            <p:cNvSpPr/>
            <p:nvPr/>
          </p:nvSpPr>
          <p:spPr>
            <a:xfrm>
              <a:off x="3532" y="76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7" name="pt8316"/>
            <p:cNvSpPr/>
            <p:nvPr/>
          </p:nvSpPr>
          <p:spPr>
            <a:xfrm>
              <a:off x="7289" y="39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8" name="pt8317"/>
            <p:cNvSpPr/>
            <p:nvPr/>
          </p:nvSpPr>
          <p:spPr>
            <a:xfrm>
              <a:off x="3875" y="76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9" name="pt8318"/>
            <p:cNvSpPr/>
            <p:nvPr/>
          </p:nvSpPr>
          <p:spPr>
            <a:xfrm>
              <a:off x="3982" y="52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0" name="pt8319"/>
            <p:cNvSpPr/>
            <p:nvPr/>
          </p:nvSpPr>
          <p:spPr>
            <a:xfrm>
              <a:off x="9053" y="38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1" name="pt8320"/>
            <p:cNvSpPr/>
            <p:nvPr/>
          </p:nvSpPr>
          <p:spPr>
            <a:xfrm>
              <a:off x="4434" y="67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2" name="pt8321"/>
            <p:cNvSpPr/>
            <p:nvPr/>
          </p:nvSpPr>
          <p:spPr>
            <a:xfrm>
              <a:off x="3836" y="76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3" name="pt8322"/>
            <p:cNvSpPr/>
            <p:nvPr/>
          </p:nvSpPr>
          <p:spPr>
            <a:xfrm>
              <a:off x="4401" y="36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4" name="pt8323"/>
            <p:cNvSpPr/>
            <p:nvPr/>
          </p:nvSpPr>
          <p:spPr>
            <a:xfrm>
              <a:off x="3755" y="76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5" name="pt8324"/>
            <p:cNvSpPr/>
            <p:nvPr/>
          </p:nvSpPr>
          <p:spPr>
            <a:xfrm>
              <a:off x="4256" y="65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6" name="pt8325"/>
            <p:cNvSpPr/>
            <p:nvPr/>
          </p:nvSpPr>
          <p:spPr>
            <a:xfrm>
              <a:off x="8470" y="40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7" name="pt8326"/>
            <p:cNvSpPr/>
            <p:nvPr/>
          </p:nvSpPr>
          <p:spPr>
            <a:xfrm>
              <a:off x="4031" y="51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8" name="pt8327"/>
            <p:cNvSpPr/>
            <p:nvPr/>
          </p:nvSpPr>
          <p:spPr>
            <a:xfrm>
              <a:off x="8293" y="40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9" name="pt8328"/>
            <p:cNvSpPr/>
            <p:nvPr/>
          </p:nvSpPr>
          <p:spPr>
            <a:xfrm>
              <a:off x="9188" y="38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0" name="pt8329"/>
            <p:cNvSpPr/>
            <p:nvPr/>
          </p:nvSpPr>
          <p:spPr>
            <a:xfrm>
              <a:off x="4795" y="35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1" name="pt8330"/>
            <p:cNvSpPr/>
            <p:nvPr/>
          </p:nvSpPr>
          <p:spPr>
            <a:xfrm>
              <a:off x="3703" y="76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2" name="pt8331"/>
            <p:cNvSpPr/>
            <p:nvPr/>
          </p:nvSpPr>
          <p:spPr>
            <a:xfrm>
              <a:off x="8182" y="36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3" name="pt8332"/>
            <p:cNvSpPr/>
            <p:nvPr/>
          </p:nvSpPr>
          <p:spPr>
            <a:xfrm>
              <a:off x="3891" y="52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4" name="pt8333"/>
            <p:cNvSpPr/>
            <p:nvPr/>
          </p:nvSpPr>
          <p:spPr>
            <a:xfrm>
              <a:off x="9254" y="40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5" name="pt8334"/>
            <p:cNvSpPr/>
            <p:nvPr/>
          </p:nvSpPr>
          <p:spPr>
            <a:xfrm>
              <a:off x="5319" y="33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6" name="pt8335"/>
            <p:cNvSpPr/>
            <p:nvPr/>
          </p:nvSpPr>
          <p:spPr>
            <a:xfrm>
              <a:off x="9176" y="37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7" name="pt8336"/>
            <p:cNvSpPr/>
            <p:nvPr/>
          </p:nvSpPr>
          <p:spPr>
            <a:xfrm>
              <a:off x="6490" y="37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8" name="pt8337"/>
            <p:cNvSpPr/>
            <p:nvPr/>
          </p:nvSpPr>
          <p:spPr>
            <a:xfrm>
              <a:off x="3849" y="75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9" name="pt8338"/>
            <p:cNvSpPr/>
            <p:nvPr/>
          </p:nvSpPr>
          <p:spPr>
            <a:xfrm>
              <a:off x="9369" y="37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0" name="pt8339"/>
            <p:cNvSpPr/>
            <p:nvPr/>
          </p:nvSpPr>
          <p:spPr>
            <a:xfrm>
              <a:off x="9054" y="40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1" name="pt8340"/>
            <p:cNvSpPr/>
            <p:nvPr/>
          </p:nvSpPr>
          <p:spPr>
            <a:xfrm>
              <a:off x="9171" y="39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2" name="pt8341"/>
            <p:cNvSpPr/>
            <p:nvPr/>
          </p:nvSpPr>
          <p:spPr>
            <a:xfrm>
              <a:off x="3751" y="70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3" name="pt8342"/>
            <p:cNvSpPr/>
            <p:nvPr/>
          </p:nvSpPr>
          <p:spPr>
            <a:xfrm>
              <a:off x="4209" y="66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4" name="pt8343"/>
            <p:cNvSpPr/>
            <p:nvPr/>
          </p:nvSpPr>
          <p:spPr>
            <a:xfrm>
              <a:off x="8348" y="358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5" name="pt8344"/>
            <p:cNvSpPr/>
            <p:nvPr/>
          </p:nvSpPr>
          <p:spPr>
            <a:xfrm>
              <a:off x="9082" y="39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6" name="pt8345"/>
            <p:cNvSpPr/>
            <p:nvPr/>
          </p:nvSpPr>
          <p:spPr>
            <a:xfrm>
              <a:off x="4082" y="63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7" name="pt8346"/>
            <p:cNvSpPr/>
            <p:nvPr/>
          </p:nvSpPr>
          <p:spPr>
            <a:xfrm>
              <a:off x="9543" y="40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8" name="pt8347"/>
            <p:cNvSpPr/>
            <p:nvPr/>
          </p:nvSpPr>
          <p:spPr>
            <a:xfrm>
              <a:off x="4299" y="67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9" name="pt8348"/>
            <p:cNvSpPr/>
            <p:nvPr/>
          </p:nvSpPr>
          <p:spPr>
            <a:xfrm>
              <a:off x="9186" y="39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0" name="pt8349"/>
            <p:cNvSpPr/>
            <p:nvPr/>
          </p:nvSpPr>
          <p:spPr>
            <a:xfrm>
              <a:off x="8337" y="41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1" name="pt8350"/>
            <p:cNvSpPr/>
            <p:nvPr/>
          </p:nvSpPr>
          <p:spPr>
            <a:xfrm>
              <a:off x="3654" y="76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2" name="pt8351"/>
            <p:cNvSpPr/>
            <p:nvPr/>
          </p:nvSpPr>
          <p:spPr>
            <a:xfrm>
              <a:off x="4273" y="68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3" name="pt8352"/>
            <p:cNvSpPr/>
            <p:nvPr/>
          </p:nvSpPr>
          <p:spPr>
            <a:xfrm>
              <a:off x="3006" y="38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4" name="pt8353"/>
            <p:cNvSpPr/>
            <p:nvPr/>
          </p:nvSpPr>
          <p:spPr>
            <a:xfrm>
              <a:off x="4161" y="64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5" name="pt8354"/>
            <p:cNvSpPr/>
            <p:nvPr/>
          </p:nvSpPr>
          <p:spPr>
            <a:xfrm>
              <a:off x="3945" y="61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6" name="pt8355"/>
            <p:cNvSpPr/>
            <p:nvPr/>
          </p:nvSpPr>
          <p:spPr>
            <a:xfrm>
              <a:off x="3852" y="78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7" name="pt8356"/>
            <p:cNvSpPr/>
            <p:nvPr/>
          </p:nvSpPr>
          <p:spPr>
            <a:xfrm>
              <a:off x="7007" y="35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8" name="pt8357"/>
            <p:cNvSpPr/>
            <p:nvPr/>
          </p:nvSpPr>
          <p:spPr>
            <a:xfrm>
              <a:off x="3796" y="75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9" name="pt8358"/>
            <p:cNvSpPr/>
            <p:nvPr/>
          </p:nvSpPr>
          <p:spPr>
            <a:xfrm>
              <a:off x="4197" y="66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0" name="pt8359"/>
            <p:cNvSpPr/>
            <p:nvPr/>
          </p:nvSpPr>
          <p:spPr>
            <a:xfrm>
              <a:off x="4187" y="67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1" name="pt8360"/>
            <p:cNvSpPr/>
            <p:nvPr/>
          </p:nvSpPr>
          <p:spPr>
            <a:xfrm>
              <a:off x="9042" y="38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2" name="pt8361"/>
            <p:cNvSpPr/>
            <p:nvPr/>
          </p:nvSpPr>
          <p:spPr>
            <a:xfrm>
              <a:off x="9255" y="35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3" name="pt8362"/>
            <p:cNvSpPr/>
            <p:nvPr/>
          </p:nvSpPr>
          <p:spPr>
            <a:xfrm>
              <a:off x="9046" y="40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4" name="pt8363"/>
            <p:cNvSpPr/>
            <p:nvPr/>
          </p:nvSpPr>
          <p:spPr>
            <a:xfrm>
              <a:off x="3810" y="75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5" name="pt8364"/>
            <p:cNvSpPr/>
            <p:nvPr/>
          </p:nvSpPr>
          <p:spPr>
            <a:xfrm>
              <a:off x="3659" y="74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6" name="pt8365"/>
            <p:cNvSpPr/>
            <p:nvPr/>
          </p:nvSpPr>
          <p:spPr>
            <a:xfrm>
              <a:off x="3628" y="74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7" name="pt8366"/>
            <p:cNvSpPr/>
            <p:nvPr/>
          </p:nvSpPr>
          <p:spPr>
            <a:xfrm>
              <a:off x="3757" y="76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8" name="pt8367"/>
            <p:cNvSpPr/>
            <p:nvPr/>
          </p:nvSpPr>
          <p:spPr>
            <a:xfrm>
              <a:off x="3811" y="74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9" name="pt8368"/>
            <p:cNvSpPr/>
            <p:nvPr/>
          </p:nvSpPr>
          <p:spPr>
            <a:xfrm>
              <a:off x="9230" y="37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0" name="pt8369"/>
            <p:cNvSpPr/>
            <p:nvPr/>
          </p:nvSpPr>
          <p:spPr>
            <a:xfrm>
              <a:off x="9381" y="38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1" name="pt8370"/>
            <p:cNvSpPr/>
            <p:nvPr/>
          </p:nvSpPr>
          <p:spPr>
            <a:xfrm>
              <a:off x="4594" y="36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2" name="pt8371"/>
            <p:cNvSpPr/>
            <p:nvPr/>
          </p:nvSpPr>
          <p:spPr>
            <a:xfrm>
              <a:off x="9233" y="38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3" name="pt8372"/>
            <p:cNvSpPr/>
            <p:nvPr/>
          </p:nvSpPr>
          <p:spPr>
            <a:xfrm>
              <a:off x="6512" y="37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4" name="pt8373"/>
            <p:cNvSpPr/>
            <p:nvPr/>
          </p:nvSpPr>
          <p:spPr>
            <a:xfrm>
              <a:off x="9131" y="41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5" name="pt8374"/>
            <p:cNvSpPr/>
            <p:nvPr/>
          </p:nvSpPr>
          <p:spPr>
            <a:xfrm>
              <a:off x="8988" y="38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6" name="pt8375"/>
            <p:cNvSpPr/>
            <p:nvPr/>
          </p:nvSpPr>
          <p:spPr>
            <a:xfrm>
              <a:off x="4018" y="47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7" name="pt8376"/>
            <p:cNvSpPr/>
            <p:nvPr/>
          </p:nvSpPr>
          <p:spPr>
            <a:xfrm>
              <a:off x="4001" y="45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8" name="pt8377"/>
            <p:cNvSpPr/>
            <p:nvPr/>
          </p:nvSpPr>
          <p:spPr>
            <a:xfrm>
              <a:off x="6932" y="36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9" name="pt8378"/>
            <p:cNvSpPr/>
            <p:nvPr/>
          </p:nvSpPr>
          <p:spPr>
            <a:xfrm>
              <a:off x="6548" y="36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0" name="pt8379"/>
            <p:cNvSpPr/>
            <p:nvPr/>
          </p:nvSpPr>
          <p:spPr>
            <a:xfrm>
              <a:off x="9034" y="38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1" name="pt8380"/>
            <p:cNvSpPr/>
            <p:nvPr/>
          </p:nvSpPr>
          <p:spPr>
            <a:xfrm>
              <a:off x="6928" y="37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2" name="pt8381"/>
            <p:cNvSpPr/>
            <p:nvPr/>
          </p:nvSpPr>
          <p:spPr>
            <a:xfrm>
              <a:off x="3031" y="34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3" name="pt8382"/>
            <p:cNvSpPr/>
            <p:nvPr/>
          </p:nvSpPr>
          <p:spPr>
            <a:xfrm>
              <a:off x="3840" y="68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4" name="pt8383"/>
            <p:cNvSpPr/>
            <p:nvPr/>
          </p:nvSpPr>
          <p:spPr>
            <a:xfrm>
              <a:off x="9134" y="37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5" name="pt8384"/>
            <p:cNvSpPr/>
            <p:nvPr/>
          </p:nvSpPr>
          <p:spPr>
            <a:xfrm>
              <a:off x="7582" y="37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6" name="pt8385"/>
            <p:cNvSpPr/>
            <p:nvPr/>
          </p:nvSpPr>
          <p:spPr>
            <a:xfrm>
              <a:off x="3842" y="76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7" name="pt8386"/>
            <p:cNvSpPr/>
            <p:nvPr/>
          </p:nvSpPr>
          <p:spPr>
            <a:xfrm>
              <a:off x="9211" y="39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8" name="pt8387"/>
            <p:cNvSpPr/>
            <p:nvPr/>
          </p:nvSpPr>
          <p:spPr>
            <a:xfrm>
              <a:off x="4024" y="45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9" name="pt8388"/>
            <p:cNvSpPr/>
            <p:nvPr/>
          </p:nvSpPr>
          <p:spPr>
            <a:xfrm>
              <a:off x="4504" y="36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0" name="pt8389"/>
            <p:cNvSpPr/>
            <p:nvPr/>
          </p:nvSpPr>
          <p:spPr>
            <a:xfrm>
              <a:off x="3974" y="51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1" name="pt8390"/>
            <p:cNvSpPr/>
            <p:nvPr/>
          </p:nvSpPr>
          <p:spPr>
            <a:xfrm>
              <a:off x="4214" y="66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2" name="pt8391"/>
            <p:cNvSpPr/>
            <p:nvPr/>
          </p:nvSpPr>
          <p:spPr>
            <a:xfrm>
              <a:off x="3732" y="77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3" name="pt8392"/>
            <p:cNvSpPr/>
            <p:nvPr/>
          </p:nvSpPr>
          <p:spPr>
            <a:xfrm>
              <a:off x="6830" y="36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4" name="pt8393"/>
            <p:cNvSpPr/>
            <p:nvPr/>
          </p:nvSpPr>
          <p:spPr>
            <a:xfrm>
              <a:off x="9129" y="41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5" name="pt8394"/>
            <p:cNvSpPr/>
            <p:nvPr/>
          </p:nvSpPr>
          <p:spPr>
            <a:xfrm>
              <a:off x="9456" y="39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6" name="pt8395"/>
            <p:cNvSpPr/>
            <p:nvPr/>
          </p:nvSpPr>
          <p:spPr>
            <a:xfrm>
              <a:off x="7042" y="37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7" name="pt8396"/>
            <p:cNvSpPr/>
            <p:nvPr/>
          </p:nvSpPr>
          <p:spPr>
            <a:xfrm>
              <a:off x="9187" y="381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8" name="pt8397"/>
            <p:cNvSpPr/>
            <p:nvPr/>
          </p:nvSpPr>
          <p:spPr>
            <a:xfrm>
              <a:off x="9431" y="40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9" name="pt8398"/>
            <p:cNvSpPr/>
            <p:nvPr/>
          </p:nvSpPr>
          <p:spPr>
            <a:xfrm>
              <a:off x="4672" y="36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0" name="pt8399"/>
            <p:cNvSpPr/>
            <p:nvPr/>
          </p:nvSpPr>
          <p:spPr>
            <a:xfrm>
              <a:off x="4247" y="65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1" name="pt8400"/>
            <p:cNvSpPr/>
            <p:nvPr/>
          </p:nvSpPr>
          <p:spPr>
            <a:xfrm>
              <a:off x="3996" y="43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2" name="pt8401"/>
            <p:cNvSpPr/>
            <p:nvPr/>
          </p:nvSpPr>
          <p:spPr>
            <a:xfrm>
              <a:off x="4029" y="42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3" name="pt8402"/>
            <p:cNvSpPr/>
            <p:nvPr/>
          </p:nvSpPr>
          <p:spPr>
            <a:xfrm>
              <a:off x="4212" y="69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4" name="pt8403"/>
            <p:cNvSpPr/>
            <p:nvPr/>
          </p:nvSpPr>
          <p:spPr>
            <a:xfrm>
              <a:off x="3852" y="75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5" name="pt8404"/>
            <p:cNvSpPr/>
            <p:nvPr/>
          </p:nvSpPr>
          <p:spPr>
            <a:xfrm>
              <a:off x="3733" y="74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6" name="pt8405"/>
            <p:cNvSpPr/>
            <p:nvPr/>
          </p:nvSpPr>
          <p:spPr>
            <a:xfrm>
              <a:off x="9427" y="44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7" name="pt8406"/>
            <p:cNvSpPr/>
            <p:nvPr/>
          </p:nvSpPr>
          <p:spPr>
            <a:xfrm>
              <a:off x="6639" y="37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8" name="pt8407"/>
            <p:cNvSpPr/>
            <p:nvPr/>
          </p:nvSpPr>
          <p:spPr>
            <a:xfrm>
              <a:off x="4053" y="52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9" name="pt8408"/>
            <p:cNvSpPr/>
            <p:nvPr/>
          </p:nvSpPr>
          <p:spPr>
            <a:xfrm>
              <a:off x="4214" y="66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0" name="pt8409"/>
            <p:cNvSpPr/>
            <p:nvPr/>
          </p:nvSpPr>
          <p:spPr>
            <a:xfrm>
              <a:off x="4185" y="66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1" name="pt8410"/>
            <p:cNvSpPr/>
            <p:nvPr/>
          </p:nvSpPr>
          <p:spPr>
            <a:xfrm>
              <a:off x="6234" y="36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2" name="pt8411"/>
            <p:cNvSpPr/>
            <p:nvPr/>
          </p:nvSpPr>
          <p:spPr>
            <a:xfrm>
              <a:off x="3855" y="74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3" name="pt8412"/>
            <p:cNvSpPr/>
            <p:nvPr/>
          </p:nvSpPr>
          <p:spPr>
            <a:xfrm>
              <a:off x="4032" y="51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4" name="pt8413"/>
            <p:cNvSpPr/>
            <p:nvPr/>
          </p:nvSpPr>
          <p:spPr>
            <a:xfrm>
              <a:off x="8960" y="39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5" name="pt8414"/>
            <p:cNvSpPr/>
            <p:nvPr/>
          </p:nvSpPr>
          <p:spPr>
            <a:xfrm>
              <a:off x="3962" y="57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6" name="pt8415"/>
            <p:cNvSpPr/>
            <p:nvPr/>
          </p:nvSpPr>
          <p:spPr>
            <a:xfrm>
              <a:off x="6642" y="34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7" name="pt8416"/>
            <p:cNvSpPr/>
            <p:nvPr/>
          </p:nvSpPr>
          <p:spPr>
            <a:xfrm>
              <a:off x="9316" y="43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8" name="pt8417"/>
            <p:cNvSpPr/>
            <p:nvPr/>
          </p:nvSpPr>
          <p:spPr>
            <a:xfrm>
              <a:off x="9275" y="40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9" name="pt8418"/>
            <p:cNvSpPr/>
            <p:nvPr/>
          </p:nvSpPr>
          <p:spPr>
            <a:xfrm>
              <a:off x="3699" y="74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0" name="pt8419"/>
            <p:cNvSpPr/>
            <p:nvPr/>
          </p:nvSpPr>
          <p:spPr>
            <a:xfrm>
              <a:off x="3932" y="53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1" name="pt8420"/>
            <p:cNvSpPr/>
            <p:nvPr/>
          </p:nvSpPr>
          <p:spPr>
            <a:xfrm>
              <a:off x="3902" y="69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2" name="pt8421"/>
            <p:cNvSpPr/>
            <p:nvPr/>
          </p:nvSpPr>
          <p:spPr>
            <a:xfrm>
              <a:off x="6498" y="36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3" name="pt8422"/>
            <p:cNvSpPr/>
            <p:nvPr/>
          </p:nvSpPr>
          <p:spPr>
            <a:xfrm>
              <a:off x="9408" y="38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4" name="pt8423"/>
            <p:cNvSpPr/>
            <p:nvPr/>
          </p:nvSpPr>
          <p:spPr>
            <a:xfrm>
              <a:off x="4206" y="67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5" name="pt8424"/>
            <p:cNvSpPr/>
            <p:nvPr/>
          </p:nvSpPr>
          <p:spPr>
            <a:xfrm>
              <a:off x="4009" y="49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6" name="pt8425"/>
            <p:cNvSpPr/>
            <p:nvPr/>
          </p:nvSpPr>
          <p:spPr>
            <a:xfrm>
              <a:off x="9219" y="36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7" name="pt8426"/>
            <p:cNvSpPr/>
            <p:nvPr/>
          </p:nvSpPr>
          <p:spPr>
            <a:xfrm>
              <a:off x="3797" y="76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8" name="pt8427"/>
            <p:cNvSpPr/>
            <p:nvPr/>
          </p:nvSpPr>
          <p:spPr>
            <a:xfrm>
              <a:off x="3887" y="69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9" name="pt8428"/>
            <p:cNvSpPr/>
            <p:nvPr/>
          </p:nvSpPr>
          <p:spPr>
            <a:xfrm>
              <a:off x="3747" y="72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0" name="pt8429"/>
            <p:cNvSpPr/>
            <p:nvPr/>
          </p:nvSpPr>
          <p:spPr>
            <a:xfrm>
              <a:off x="7574" y="38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1" name="pt8430"/>
            <p:cNvSpPr/>
            <p:nvPr/>
          </p:nvSpPr>
          <p:spPr>
            <a:xfrm>
              <a:off x="9117" y="40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2" name="pt8431"/>
            <p:cNvSpPr/>
            <p:nvPr/>
          </p:nvSpPr>
          <p:spPr>
            <a:xfrm>
              <a:off x="3835" y="76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3" name="pt8432"/>
            <p:cNvSpPr/>
            <p:nvPr/>
          </p:nvSpPr>
          <p:spPr>
            <a:xfrm>
              <a:off x="6923" y="35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4" name="pt8433"/>
            <p:cNvSpPr/>
            <p:nvPr/>
          </p:nvSpPr>
          <p:spPr>
            <a:xfrm>
              <a:off x="3829" y="69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5" name="pt8434"/>
            <p:cNvSpPr/>
            <p:nvPr/>
          </p:nvSpPr>
          <p:spPr>
            <a:xfrm>
              <a:off x="4190" y="68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6" name="pt8435"/>
            <p:cNvSpPr/>
            <p:nvPr/>
          </p:nvSpPr>
          <p:spPr>
            <a:xfrm>
              <a:off x="4496" y="35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7" name="pt8436"/>
            <p:cNvSpPr/>
            <p:nvPr/>
          </p:nvSpPr>
          <p:spPr>
            <a:xfrm>
              <a:off x="3123" y="38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8" name="pt8437"/>
            <p:cNvSpPr/>
            <p:nvPr/>
          </p:nvSpPr>
          <p:spPr>
            <a:xfrm>
              <a:off x="3884" y="52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9" name="pt8438"/>
            <p:cNvSpPr/>
            <p:nvPr/>
          </p:nvSpPr>
          <p:spPr>
            <a:xfrm>
              <a:off x="3914" y="43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0" name="pt8439"/>
            <p:cNvSpPr/>
            <p:nvPr/>
          </p:nvSpPr>
          <p:spPr>
            <a:xfrm>
              <a:off x="4255" y="66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1" name="pt8440"/>
            <p:cNvSpPr/>
            <p:nvPr/>
          </p:nvSpPr>
          <p:spPr>
            <a:xfrm>
              <a:off x="4187" y="65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2" name="pt8441"/>
            <p:cNvSpPr/>
            <p:nvPr/>
          </p:nvSpPr>
          <p:spPr>
            <a:xfrm>
              <a:off x="3840" y="77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3" name="pt8442"/>
            <p:cNvSpPr/>
            <p:nvPr/>
          </p:nvSpPr>
          <p:spPr>
            <a:xfrm>
              <a:off x="9144" y="41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4" name="pt8443"/>
            <p:cNvSpPr/>
            <p:nvPr/>
          </p:nvSpPr>
          <p:spPr>
            <a:xfrm>
              <a:off x="4484" y="36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5" name="pt8444"/>
            <p:cNvSpPr/>
            <p:nvPr/>
          </p:nvSpPr>
          <p:spPr>
            <a:xfrm>
              <a:off x="9180" y="37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6" name="pt8445"/>
            <p:cNvSpPr/>
            <p:nvPr/>
          </p:nvSpPr>
          <p:spPr>
            <a:xfrm>
              <a:off x="9192" y="41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7" name="pt8446"/>
            <p:cNvSpPr/>
            <p:nvPr/>
          </p:nvSpPr>
          <p:spPr>
            <a:xfrm>
              <a:off x="3994" y="51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8" name="pt8447"/>
            <p:cNvSpPr/>
            <p:nvPr/>
          </p:nvSpPr>
          <p:spPr>
            <a:xfrm>
              <a:off x="4278" y="67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9" name="pt8448"/>
            <p:cNvSpPr/>
            <p:nvPr/>
          </p:nvSpPr>
          <p:spPr>
            <a:xfrm>
              <a:off x="3885" y="54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0" name="pt8449"/>
            <p:cNvSpPr/>
            <p:nvPr/>
          </p:nvSpPr>
          <p:spPr>
            <a:xfrm>
              <a:off x="3800" y="74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1" name="pt8450"/>
            <p:cNvSpPr/>
            <p:nvPr/>
          </p:nvSpPr>
          <p:spPr>
            <a:xfrm>
              <a:off x="9306" y="38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2" name="pt8451"/>
            <p:cNvSpPr/>
            <p:nvPr/>
          </p:nvSpPr>
          <p:spPr>
            <a:xfrm>
              <a:off x="3840" y="72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3" name="pt8452"/>
            <p:cNvSpPr/>
            <p:nvPr/>
          </p:nvSpPr>
          <p:spPr>
            <a:xfrm>
              <a:off x="9238" y="43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4" name="pt8453"/>
            <p:cNvSpPr/>
            <p:nvPr/>
          </p:nvSpPr>
          <p:spPr>
            <a:xfrm>
              <a:off x="9063" y="42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5" name="pt8454"/>
            <p:cNvSpPr/>
            <p:nvPr/>
          </p:nvSpPr>
          <p:spPr>
            <a:xfrm>
              <a:off x="4799" y="35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6" name="pt8455"/>
            <p:cNvSpPr/>
            <p:nvPr/>
          </p:nvSpPr>
          <p:spPr>
            <a:xfrm>
              <a:off x="4143" y="64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7" name="pt8456"/>
            <p:cNvSpPr/>
            <p:nvPr/>
          </p:nvSpPr>
          <p:spPr>
            <a:xfrm>
              <a:off x="4258" y="68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8" name="pt8457"/>
            <p:cNvSpPr/>
            <p:nvPr/>
          </p:nvSpPr>
          <p:spPr>
            <a:xfrm>
              <a:off x="3748" y="76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9" name="pt8458"/>
            <p:cNvSpPr/>
            <p:nvPr/>
          </p:nvSpPr>
          <p:spPr>
            <a:xfrm>
              <a:off x="3831" y="69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0" name="pt8459"/>
            <p:cNvSpPr/>
            <p:nvPr/>
          </p:nvSpPr>
          <p:spPr>
            <a:xfrm>
              <a:off x="4142" y="65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1" name="pt8460"/>
            <p:cNvSpPr/>
            <p:nvPr/>
          </p:nvSpPr>
          <p:spPr>
            <a:xfrm>
              <a:off x="3841" y="73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2" name="pt8461"/>
            <p:cNvSpPr/>
            <p:nvPr/>
          </p:nvSpPr>
          <p:spPr>
            <a:xfrm>
              <a:off x="3751" y="74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3" name="pt8462"/>
            <p:cNvSpPr/>
            <p:nvPr/>
          </p:nvSpPr>
          <p:spPr>
            <a:xfrm>
              <a:off x="4194" y="67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4" name="pt8463"/>
            <p:cNvSpPr/>
            <p:nvPr/>
          </p:nvSpPr>
          <p:spPr>
            <a:xfrm>
              <a:off x="3871" y="761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5" name="pt8464"/>
            <p:cNvSpPr/>
            <p:nvPr/>
          </p:nvSpPr>
          <p:spPr>
            <a:xfrm>
              <a:off x="3736" y="74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6" name="pt8465"/>
            <p:cNvSpPr/>
            <p:nvPr/>
          </p:nvSpPr>
          <p:spPr>
            <a:xfrm>
              <a:off x="9153" y="39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7" name="pt8466"/>
            <p:cNvSpPr/>
            <p:nvPr/>
          </p:nvSpPr>
          <p:spPr>
            <a:xfrm>
              <a:off x="9027" y="41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8" name="pt8467"/>
            <p:cNvSpPr/>
            <p:nvPr/>
          </p:nvSpPr>
          <p:spPr>
            <a:xfrm>
              <a:off x="9088" y="34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9" name="pt8468"/>
            <p:cNvSpPr/>
            <p:nvPr/>
          </p:nvSpPr>
          <p:spPr>
            <a:xfrm>
              <a:off x="3804" y="71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0" name="pt8469"/>
            <p:cNvSpPr/>
            <p:nvPr/>
          </p:nvSpPr>
          <p:spPr>
            <a:xfrm>
              <a:off x="3946" y="43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1" name="pt8470"/>
            <p:cNvSpPr/>
            <p:nvPr/>
          </p:nvSpPr>
          <p:spPr>
            <a:xfrm>
              <a:off x="4235" y="66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2" name="pt8471"/>
            <p:cNvSpPr/>
            <p:nvPr/>
          </p:nvSpPr>
          <p:spPr>
            <a:xfrm>
              <a:off x="3970" y="60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3" name="pt8472"/>
            <p:cNvSpPr/>
            <p:nvPr/>
          </p:nvSpPr>
          <p:spPr>
            <a:xfrm>
              <a:off x="9065" y="42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4" name="pt8473"/>
            <p:cNvSpPr/>
            <p:nvPr/>
          </p:nvSpPr>
          <p:spPr>
            <a:xfrm>
              <a:off x="4225" y="67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5" name="pt8474"/>
            <p:cNvSpPr/>
            <p:nvPr/>
          </p:nvSpPr>
          <p:spPr>
            <a:xfrm>
              <a:off x="6678" y="35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6" name="pt8475"/>
            <p:cNvSpPr/>
            <p:nvPr/>
          </p:nvSpPr>
          <p:spPr>
            <a:xfrm>
              <a:off x="4440" y="71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7" name="pt8476"/>
            <p:cNvSpPr/>
            <p:nvPr/>
          </p:nvSpPr>
          <p:spPr>
            <a:xfrm>
              <a:off x="3991" y="79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8" name="pt8477"/>
            <p:cNvSpPr/>
            <p:nvPr/>
          </p:nvSpPr>
          <p:spPr>
            <a:xfrm>
              <a:off x="4419" y="69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9" name="pt8478"/>
            <p:cNvSpPr/>
            <p:nvPr/>
          </p:nvSpPr>
          <p:spPr>
            <a:xfrm>
              <a:off x="3857" y="77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0" name="pt8479"/>
            <p:cNvSpPr/>
            <p:nvPr/>
          </p:nvSpPr>
          <p:spPr>
            <a:xfrm>
              <a:off x="3876" y="76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1" name="pt8480"/>
            <p:cNvSpPr/>
            <p:nvPr/>
          </p:nvSpPr>
          <p:spPr>
            <a:xfrm>
              <a:off x="3887" y="76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2" name="pt8481"/>
            <p:cNvSpPr/>
            <p:nvPr/>
          </p:nvSpPr>
          <p:spPr>
            <a:xfrm>
              <a:off x="3853" y="78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3" name="pt8482"/>
            <p:cNvSpPr/>
            <p:nvPr/>
          </p:nvSpPr>
          <p:spPr>
            <a:xfrm>
              <a:off x="3712" y="78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4" name="pt8483"/>
            <p:cNvSpPr/>
            <p:nvPr/>
          </p:nvSpPr>
          <p:spPr>
            <a:xfrm>
              <a:off x="3745" y="78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5" name="pt8484"/>
            <p:cNvSpPr/>
            <p:nvPr/>
          </p:nvSpPr>
          <p:spPr>
            <a:xfrm>
              <a:off x="3639" y="82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6" name="pt8485"/>
            <p:cNvSpPr/>
            <p:nvPr/>
          </p:nvSpPr>
          <p:spPr>
            <a:xfrm>
              <a:off x="3911" y="78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7" name="pt8486"/>
            <p:cNvSpPr/>
            <p:nvPr/>
          </p:nvSpPr>
          <p:spPr>
            <a:xfrm>
              <a:off x="3945" y="78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8" name="pt8487"/>
            <p:cNvSpPr/>
            <p:nvPr/>
          </p:nvSpPr>
          <p:spPr>
            <a:xfrm>
              <a:off x="3714" y="78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9" name="pt8488"/>
            <p:cNvSpPr/>
            <p:nvPr/>
          </p:nvSpPr>
          <p:spPr>
            <a:xfrm>
              <a:off x="4467" y="70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0" name="pt8489"/>
            <p:cNvSpPr/>
            <p:nvPr/>
          </p:nvSpPr>
          <p:spPr>
            <a:xfrm>
              <a:off x="3822" y="76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1" name="pt8490"/>
            <p:cNvSpPr/>
            <p:nvPr/>
          </p:nvSpPr>
          <p:spPr>
            <a:xfrm>
              <a:off x="4457" y="74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2" name="pt8491"/>
            <p:cNvSpPr/>
            <p:nvPr/>
          </p:nvSpPr>
          <p:spPr>
            <a:xfrm>
              <a:off x="3761" y="77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3" name="pt8492"/>
            <p:cNvSpPr/>
            <p:nvPr/>
          </p:nvSpPr>
          <p:spPr>
            <a:xfrm>
              <a:off x="4338" y="70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4" name="pt8493"/>
            <p:cNvSpPr/>
            <p:nvPr/>
          </p:nvSpPr>
          <p:spPr>
            <a:xfrm>
              <a:off x="4396" y="70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5" name="pt8494"/>
            <p:cNvSpPr/>
            <p:nvPr/>
          </p:nvSpPr>
          <p:spPr>
            <a:xfrm>
              <a:off x="3822" y="78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6" name="pt8495"/>
            <p:cNvSpPr/>
            <p:nvPr/>
          </p:nvSpPr>
          <p:spPr>
            <a:xfrm>
              <a:off x="3804" y="77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7" name="pt8496"/>
            <p:cNvSpPr/>
            <p:nvPr/>
          </p:nvSpPr>
          <p:spPr>
            <a:xfrm>
              <a:off x="4473" y="68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8" name="pt8497"/>
            <p:cNvSpPr/>
            <p:nvPr/>
          </p:nvSpPr>
          <p:spPr>
            <a:xfrm>
              <a:off x="4300" y="70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9" name="pt8498"/>
            <p:cNvSpPr/>
            <p:nvPr/>
          </p:nvSpPr>
          <p:spPr>
            <a:xfrm>
              <a:off x="3767" y="77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0" name="pt8499"/>
            <p:cNvSpPr/>
            <p:nvPr/>
          </p:nvSpPr>
          <p:spPr>
            <a:xfrm>
              <a:off x="4454" y="70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1" name="pt8500"/>
            <p:cNvSpPr/>
            <p:nvPr/>
          </p:nvSpPr>
          <p:spPr>
            <a:xfrm>
              <a:off x="3725" y="79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2" name="pt8501"/>
            <p:cNvSpPr/>
            <p:nvPr/>
          </p:nvSpPr>
          <p:spPr>
            <a:xfrm>
              <a:off x="8280" y="42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3" name="pt8502"/>
            <p:cNvSpPr/>
            <p:nvPr/>
          </p:nvSpPr>
          <p:spPr>
            <a:xfrm>
              <a:off x="3742" y="81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4" name="pt8503"/>
            <p:cNvSpPr/>
            <p:nvPr/>
          </p:nvSpPr>
          <p:spPr>
            <a:xfrm>
              <a:off x="7588" y="40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5" name="pt8504"/>
            <p:cNvSpPr/>
            <p:nvPr/>
          </p:nvSpPr>
          <p:spPr>
            <a:xfrm>
              <a:off x="4278" y="71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6" name="pt8505"/>
            <p:cNvSpPr/>
            <p:nvPr/>
          </p:nvSpPr>
          <p:spPr>
            <a:xfrm>
              <a:off x="4286" y="70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7" name="pt8506"/>
            <p:cNvSpPr/>
            <p:nvPr/>
          </p:nvSpPr>
          <p:spPr>
            <a:xfrm>
              <a:off x="4255" y="69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8" name="pt8507"/>
            <p:cNvSpPr/>
            <p:nvPr/>
          </p:nvSpPr>
          <p:spPr>
            <a:xfrm>
              <a:off x="4254" y="69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9" name="pt8508"/>
            <p:cNvSpPr/>
            <p:nvPr/>
          </p:nvSpPr>
          <p:spPr>
            <a:xfrm>
              <a:off x="3743" y="77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0" name="pt8509"/>
            <p:cNvSpPr/>
            <p:nvPr/>
          </p:nvSpPr>
          <p:spPr>
            <a:xfrm>
              <a:off x="3896" y="76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1" name="pt8510"/>
            <p:cNvSpPr/>
            <p:nvPr/>
          </p:nvSpPr>
          <p:spPr>
            <a:xfrm>
              <a:off x="3533" y="81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2" name="pt8511"/>
            <p:cNvSpPr/>
            <p:nvPr/>
          </p:nvSpPr>
          <p:spPr>
            <a:xfrm>
              <a:off x="3771" y="79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3" name="pt8512"/>
            <p:cNvSpPr/>
            <p:nvPr/>
          </p:nvSpPr>
          <p:spPr>
            <a:xfrm>
              <a:off x="4453" y="69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4" name="pt8513"/>
            <p:cNvSpPr/>
            <p:nvPr/>
          </p:nvSpPr>
          <p:spPr>
            <a:xfrm>
              <a:off x="4378" y="70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5" name="pt8514"/>
            <p:cNvSpPr/>
            <p:nvPr/>
          </p:nvSpPr>
          <p:spPr>
            <a:xfrm>
              <a:off x="3860" y="78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6" name="pt8515"/>
            <p:cNvSpPr/>
            <p:nvPr/>
          </p:nvSpPr>
          <p:spPr>
            <a:xfrm>
              <a:off x="4340" y="71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7" name="pt8516"/>
            <p:cNvSpPr/>
            <p:nvPr/>
          </p:nvSpPr>
          <p:spPr>
            <a:xfrm>
              <a:off x="3956" y="78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8" name="pt8517"/>
            <p:cNvSpPr/>
            <p:nvPr/>
          </p:nvSpPr>
          <p:spPr>
            <a:xfrm>
              <a:off x="3825" y="76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9" name="pt8518"/>
            <p:cNvSpPr/>
            <p:nvPr/>
          </p:nvSpPr>
          <p:spPr>
            <a:xfrm>
              <a:off x="3856" y="77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0" name="pt8519"/>
            <p:cNvSpPr/>
            <p:nvPr/>
          </p:nvSpPr>
          <p:spPr>
            <a:xfrm>
              <a:off x="3985" y="80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1" name="pt8520"/>
            <p:cNvSpPr/>
            <p:nvPr/>
          </p:nvSpPr>
          <p:spPr>
            <a:xfrm>
              <a:off x="4367" y="70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2" name="pt8521"/>
            <p:cNvSpPr/>
            <p:nvPr/>
          </p:nvSpPr>
          <p:spPr>
            <a:xfrm>
              <a:off x="4227" y="70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3" name="pt8522"/>
            <p:cNvSpPr/>
            <p:nvPr/>
          </p:nvSpPr>
          <p:spPr>
            <a:xfrm>
              <a:off x="3909" y="77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4" name="pt8523"/>
            <p:cNvSpPr/>
            <p:nvPr/>
          </p:nvSpPr>
          <p:spPr>
            <a:xfrm>
              <a:off x="4462" y="70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5" name="pt8524"/>
            <p:cNvSpPr/>
            <p:nvPr/>
          </p:nvSpPr>
          <p:spPr>
            <a:xfrm>
              <a:off x="3918" y="76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6" name="pt8525"/>
            <p:cNvSpPr/>
            <p:nvPr/>
          </p:nvSpPr>
          <p:spPr>
            <a:xfrm>
              <a:off x="3824" y="78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7" name="pt8526"/>
            <p:cNvSpPr/>
            <p:nvPr/>
          </p:nvSpPr>
          <p:spPr>
            <a:xfrm>
              <a:off x="3626" y="76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8" name="pt8527"/>
            <p:cNvSpPr/>
            <p:nvPr/>
          </p:nvSpPr>
          <p:spPr>
            <a:xfrm>
              <a:off x="3916" y="77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9" name="pt8528"/>
            <p:cNvSpPr/>
            <p:nvPr/>
          </p:nvSpPr>
          <p:spPr>
            <a:xfrm>
              <a:off x="4265" y="70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0" name="pt8529"/>
            <p:cNvSpPr/>
            <p:nvPr/>
          </p:nvSpPr>
          <p:spPr>
            <a:xfrm>
              <a:off x="3729" y="78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1" name="pt8530"/>
            <p:cNvSpPr/>
            <p:nvPr/>
          </p:nvSpPr>
          <p:spPr>
            <a:xfrm>
              <a:off x="3839" y="79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2" name="pt8531"/>
            <p:cNvSpPr/>
            <p:nvPr/>
          </p:nvSpPr>
          <p:spPr>
            <a:xfrm>
              <a:off x="3789" y="81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3" name="pt8532"/>
            <p:cNvSpPr/>
            <p:nvPr/>
          </p:nvSpPr>
          <p:spPr>
            <a:xfrm>
              <a:off x="3946" y="78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4" name="pt8533"/>
            <p:cNvSpPr/>
            <p:nvPr/>
          </p:nvSpPr>
          <p:spPr>
            <a:xfrm>
              <a:off x="4333" y="70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5" name="pt8534"/>
            <p:cNvSpPr/>
            <p:nvPr/>
          </p:nvSpPr>
          <p:spPr>
            <a:xfrm>
              <a:off x="3858" y="77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6" name="pt8535"/>
            <p:cNvSpPr/>
            <p:nvPr/>
          </p:nvSpPr>
          <p:spPr>
            <a:xfrm>
              <a:off x="3872" y="78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7" name="pt8536"/>
            <p:cNvSpPr/>
            <p:nvPr/>
          </p:nvSpPr>
          <p:spPr>
            <a:xfrm>
              <a:off x="4470" y="68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8" name="pt8537"/>
            <p:cNvSpPr/>
            <p:nvPr/>
          </p:nvSpPr>
          <p:spPr>
            <a:xfrm>
              <a:off x="3682" y="81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9" name="pt8538"/>
            <p:cNvSpPr/>
            <p:nvPr/>
          </p:nvSpPr>
          <p:spPr>
            <a:xfrm>
              <a:off x="4238" y="71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0" name="pt8539"/>
            <p:cNvSpPr/>
            <p:nvPr/>
          </p:nvSpPr>
          <p:spPr>
            <a:xfrm>
              <a:off x="4327" y="70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1" name="pt8540"/>
            <p:cNvSpPr/>
            <p:nvPr/>
          </p:nvSpPr>
          <p:spPr>
            <a:xfrm>
              <a:off x="9080" y="44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2" name="pt8541"/>
            <p:cNvSpPr/>
            <p:nvPr/>
          </p:nvSpPr>
          <p:spPr>
            <a:xfrm>
              <a:off x="4221" y="69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3" name="pt8542"/>
            <p:cNvSpPr/>
            <p:nvPr/>
          </p:nvSpPr>
          <p:spPr>
            <a:xfrm>
              <a:off x="4230" y="69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4" name="pt8543"/>
            <p:cNvSpPr/>
            <p:nvPr/>
          </p:nvSpPr>
          <p:spPr>
            <a:xfrm>
              <a:off x="3829" y="76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5" name="pt8544"/>
            <p:cNvSpPr/>
            <p:nvPr/>
          </p:nvSpPr>
          <p:spPr>
            <a:xfrm>
              <a:off x="4312" y="67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6" name="pt8545"/>
            <p:cNvSpPr/>
            <p:nvPr/>
          </p:nvSpPr>
          <p:spPr>
            <a:xfrm>
              <a:off x="3842" y="78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7" name="pt8546"/>
            <p:cNvSpPr/>
            <p:nvPr/>
          </p:nvSpPr>
          <p:spPr>
            <a:xfrm>
              <a:off x="4272" y="70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8" name="pt8547"/>
            <p:cNvSpPr/>
            <p:nvPr/>
          </p:nvSpPr>
          <p:spPr>
            <a:xfrm>
              <a:off x="3729" y="77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9" name="pt8548"/>
            <p:cNvSpPr/>
            <p:nvPr/>
          </p:nvSpPr>
          <p:spPr>
            <a:xfrm>
              <a:off x="4279" y="69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0" name="pt8549"/>
            <p:cNvSpPr/>
            <p:nvPr/>
          </p:nvSpPr>
          <p:spPr>
            <a:xfrm>
              <a:off x="3769" y="77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1" name="pt8550"/>
            <p:cNvSpPr/>
            <p:nvPr/>
          </p:nvSpPr>
          <p:spPr>
            <a:xfrm>
              <a:off x="8314" y="42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2" name="pt8551"/>
            <p:cNvSpPr/>
            <p:nvPr/>
          </p:nvSpPr>
          <p:spPr>
            <a:xfrm>
              <a:off x="3614" y="77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3" name="pt8552"/>
            <p:cNvSpPr/>
            <p:nvPr/>
          </p:nvSpPr>
          <p:spPr>
            <a:xfrm>
              <a:off x="3778" y="79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4" name="pt8553"/>
            <p:cNvSpPr/>
            <p:nvPr/>
          </p:nvSpPr>
          <p:spPr>
            <a:xfrm>
              <a:off x="3731" y="77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5" name="pt8554"/>
            <p:cNvSpPr/>
            <p:nvPr/>
          </p:nvSpPr>
          <p:spPr>
            <a:xfrm>
              <a:off x="4279" y="69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6" name="pt8555"/>
            <p:cNvSpPr/>
            <p:nvPr/>
          </p:nvSpPr>
          <p:spPr>
            <a:xfrm>
              <a:off x="3905" y="77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7" name="pt8556"/>
            <p:cNvSpPr/>
            <p:nvPr/>
          </p:nvSpPr>
          <p:spPr>
            <a:xfrm>
              <a:off x="3781" y="81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8" name="pt8557"/>
            <p:cNvSpPr/>
            <p:nvPr/>
          </p:nvSpPr>
          <p:spPr>
            <a:xfrm>
              <a:off x="3728" y="79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9" name="pt8558"/>
            <p:cNvSpPr/>
            <p:nvPr/>
          </p:nvSpPr>
          <p:spPr>
            <a:xfrm>
              <a:off x="4276" y="70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0" name="pt8559"/>
            <p:cNvSpPr/>
            <p:nvPr/>
          </p:nvSpPr>
          <p:spPr>
            <a:xfrm>
              <a:off x="4433" y="68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1" name="pt8560"/>
            <p:cNvSpPr/>
            <p:nvPr/>
          </p:nvSpPr>
          <p:spPr>
            <a:xfrm>
              <a:off x="9142" y="43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2" name="pt8561"/>
            <p:cNvSpPr/>
            <p:nvPr/>
          </p:nvSpPr>
          <p:spPr>
            <a:xfrm>
              <a:off x="3914" y="79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3" name="pt8562"/>
            <p:cNvSpPr/>
            <p:nvPr/>
          </p:nvSpPr>
          <p:spPr>
            <a:xfrm>
              <a:off x="3842" y="78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4" name="pt8563"/>
            <p:cNvSpPr/>
            <p:nvPr/>
          </p:nvSpPr>
          <p:spPr>
            <a:xfrm>
              <a:off x="4335" y="71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5" name="pt8564"/>
            <p:cNvSpPr/>
            <p:nvPr/>
          </p:nvSpPr>
          <p:spPr>
            <a:xfrm>
              <a:off x="4298" y="69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6" name="pt8565"/>
            <p:cNvSpPr/>
            <p:nvPr/>
          </p:nvSpPr>
          <p:spPr>
            <a:xfrm>
              <a:off x="3640" y="77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7" name="pt8566"/>
            <p:cNvSpPr/>
            <p:nvPr/>
          </p:nvSpPr>
          <p:spPr>
            <a:xfrm>
              <a:off x="3856" y="79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8" name="pt8567"/>
            <p:cNvSpPr/>
            <p:nvPr/>
          </p:nvSpPr>
          <p:spPr>
            <a:xfrm>
              <a:off x="9362" y="40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9" name="pt8568"/>
            <p:cNvSpPr/>
            <p:nvPr/>
          </p:nvSpPr>
          <p:spPr>
            <a:xfrm>
              <a:off x="3718" y="78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0" name="pt8569"/>
            <p:cNvSpPr/>
            <p:nvPr/>
          </p:nvSpPr>
          <p:spPr>
            <a:xfrm>
              <a:off x="4268" y="68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1" name="pt8570"/>
            <p:cNvSpPr/>
            <p:nvPr/>
          </p:nvSpPr>
          <p:spPr>
            <a:xfrm>
              <a:off x="4238" y="69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2" name="pt8571"/>
            <p:cNvSpPr/>
            <p:nvPr/>
          </p:nvSpPr>
          <p:spPr>
            <a:xfrm>
              <a:off x="4217" y="69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3" name="pt8572"/>
            <p:cNvSpPr/>
            <p:nvPr/>
          </p:nvSpPr>
          <p:spPr>
            <a:xfrm>
              <a:off x="3727" y="81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4" name="pt8573"/>
            <p:cNvSpPr/>
            <p:nvPr/>
          </p:nvSpPr>
          <p:spPr>
            <a:xfrm>
              <a:off x="4276" y="70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5" name="pt8574"/>
            <p:cNvSpPr/>
            <p:nvPr/>
          </p:nvSpPr>
          <p:spPr>
            <a:xfrm>
              <a:off x="4542" y="73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6" name="pt8575"/>
            <p:cNvSpPr/>
            <p:nvPr/>
          </p:nvSpPr>
          <p:spPr>
            <a:xfrm>
              <a:off x="4387" y="70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7" name="pt8576"/>
            <p:cNvSpPr/>
            <p:nvPr/>
          </p:nvSpPr>
          <p:spPr>
            <a:xfrm>
              <a:off x="4216" y="70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8" name="pt8577"/>
            <p:cNvSpPr/>
            <p:nvPr/>
          </p:nvSpPr>
          <p:spPr>
            <a:xfrm>
              <a:off x="4362" y="71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9" name="pt8578"/>
            <p:cNvSpPr/>
            <p:nvPr/>
          </p:nvSpPr>
          <p:spPr>
            <a:xfrm>
              <a:off x="3734" y="80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0" name="pt8579"/>
            <p:cNvSpPr/>
            <p:nvPr/>
          </p:nvSpPr>
          <p:spPr>
            <a:xfrm>
              <a:off x="3854" y="77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1" name="pt8580"/>
            <p:cNvSpPr/>
            <p:nvPr/>
          </p:nvSpPr>
          <p:spPr>
            <a:xfrm>
              <a:off x="3872" y="79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2" name="pt8581"/>
            <p:cNvSpPr/>
            <p:nvPr/>
          </p:nvSpPr>
          <p:spPr>
            <a:xfrm>
              <a:off x="3759" y="80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3" name="pt8582"/>
            <p:cNvSpPr/>
            <p:nvPr/>
          </p:nvSpPr>
          <p:spPr>
            <a:xfrm>
              <a:off x="9174" y="42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4" name="pt8583"/>
            <p:cNvSpPr/>
            <p:nvPr/>
          </p:nvSpPr>
          <p:spPr>
            <a:xfrm>
              <a:off x="3838" y="76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5" name="pt8584"/>
            <p:cNvSpPr/>
            <p:nvPr/>
          </p:nvSpPr>
          <p:spPr>
            <a:xfrm>
              <a:off x="4248" y="69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6" name="pt8585"/>
            <p:cNvSpPr/>
            <p:nvPr/>
          </p:nvSpPr>
          <p:spPr>
            <a:xfrm>
              <a:off x="8110" y="41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7" name="pt8586"/>
            <p:cNvSpPr/>
            <p:nvPr/>
          </p:nvSpPr>
          <p:spPr>
            <a:xfrm>
              <a:off x="3844" y="78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8" name="pt8587"/>
            <p:cNvSpPr/>
            <p:nvPr/>
          </p:nvSpPr>
          <p:spPr>
            <a:xfrm>
              <a:off x="4290" y="71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9" name="pt8588"/>
            <p:cNvSpPr/>
            <p:nvPr/>
          </p:nvSpPr>
          <p:spPr>
            <a:xfrm>
              <a:off x="3877" y="81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0" name="pt8589"/>
            <p:cNvSpPr/>
            <p:nvPr/>
          </p:nvSpPr>
          <p:spPr>
            <a:xfrm>
              <a:off x="9386" y="44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1" name="pt8590"/>
            <p:cNvSpPr/>
            <p:nvPr/>
          </p:nvSpPr>
          <p:spPr>
            <a:xfrm>
              <a:off x="3908" y="78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2" name="pt8591"/>
            <p:cNvSpPr/>
            <p:nvPr/>
          </p:nvSpPr>
          <p:spPr>
            <a:xfrm>
              <a:off x="3839" y="77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3" name="pt8592"/>
            <p:cNvSpPr/>
            <p:nvPr/>
          </p:nvSpPr>
          <p:spPr>
            <a:xfrm>
              <a:off x="9426" y="41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4" name="pt8593"/>
            <p:cNvSpPr/>
            <p:nvPr/>
          </p:nvSpPr>
          <p:spPr>
            <a:xfrm>
              <a:off x="4324" y="70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5" name="pt8594"/>
            <p:cNvSpPr/>
            <p:nvPr/>
          </p:nvSpPr>
          <p:spPr>
            <a:xfrm>
              <a:off x="3856" y="79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6" name="pt8595"/>
            <p:cNvSpPr/>
            <p:nvPr/>
          </p:nvSpPr>
          <p:spPr>
            <a:xfrm>
              <a:off x="9379" y="43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7" name="pt8596"/>
            <p:cNvSpPr/>
            <p:nvPr/>
          </p:nvSpPr>
          <p:spPr>
            <a:xfrm>
              <a:off x="4359" y="70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8" name="pt8597"/>
            <p:cNvSpPr/>
            <p:nvPr/>
          </p:nvSpPr>
          <p:spPr>
            <a:xfrm>
              <a:off x="9496" y="40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9" name="pt8598"/>
            <p:cNvSpPr/>
            <p:nvPr/>
          </p:nvSpPr>
          <p:spPr>
            <a:xfrm>
              <a:off x="3943" y="78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0" name="pt8599"/>
            <p:cNvSpPr/>
            <p:nvPr/>
          </p:nvSpPr>
          <p:spPr>
            <a:xfrm>
              <a:off x="3737" y="77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1" name="pt8600"/>
            <p:cNvSpPr/>
            <p:nvPr/>
          </p:nvSpPr>
          <p:spPr>
            <a:xfrm>
              <a:off x="3901" y="78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2" name="pt8601"/>
            <p:cNvSpPr/>
            <p:nvPr/>
          </p:nvSpPr>
          <p:spPr>
            <a:xfrm>
              <a:off x="3757" y="78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3" name="pt8602"/>
            <p:cNvSpPr/>
            <p:nvPr/>
          </p:nvSpPr>
          <p:spPr>
            <a:xfrm>
              <a:off x="3692" y="82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4" name="pt8603"/>
            <p:cNvSpPr/>
            <p:nvPr/>
          </p:nvSpPr>
          <p:spPr>
            <a:xfrm>
              <a:off x="3790" y="78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5" name="pt8604"/>
            <p:cNvSpPr/>
            <p:nvPr/>
          </p:nvSpPr>
          <p:spPr>
            <a:xfrm>
              <a:off x="3795" y="76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6" name="pt8605"/>
            <p:cNvSpPr/>
            <p:nvPr/>
          </p:nvSpPr>
          <p:spPr>
            <a:xfrm>
              <a:off x="9083" y="44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7" name="pt8606"/>
            <p:cNvSpPr/>
            <p:nvPr/>
          </p:nvSpPr>
          <p:spPr>
            <a:xfrm>
              <a:off x="4377" y="70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8" name="pt8607"/>
            <p:cNvSpPr/>
            <p:nvPr/>
          </p:nvSpPr>
          <p:spPr>
            <a:xfrm>
              <a:off x="3907" y="77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9" name="pt8608"/>
            <p:cNvSpPr/>
            <p:nvPr/>
          </p:nvSpPr>
          <p:spPr>
            <a:xfrm>
              <a:off x="3684" y="78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0" name="pt8609"/>
            <p:cNvSpPr/>
            <p:nvPr/>
          </p:nvSpPr>
          <p:spPr>
            <a:xfrm>
              <a:off x="4468" y="74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1" name="pt8610"/>
            <p:cNvSpPr/>
            <p:nvPr/>
          </p:nvSpPr>
          <p:spPr>
            <a:xfrm>
              <a:off x="4235" y="69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2" name="pt8611"/>
            <p:cNvSpPr/>
            <p:nvPr/>
          </p:nvSpPr>
          <p:spPr>
            <a:xfrm>
              <a:off x="3739" y="79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3" name="pt8612"/>
            <p:cNvSpPr/>
            <p:nvPr/>
          </p:nvSpPr>
          <p:spPr>
            <a:xfrm>
              <a:off x="3847" y="79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4" name="pt8613"/>
            <p:cNvSpPr/>
            <p:nvPr/>
          </p:nvSpPr>
          <p:spPr>
            <a:xfrm>
              <a:off x="3813" y="78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5" name="pt8614"/>
            <p:cNvSpPr/>
            <p:nvPr/>
          </p:nvSpPr>
          <p:spPr>
            <a:xfrm>
              <a:off x="3794" y="78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6" name="pt8615"/>
            <p:cNvSpPr/>
            <p:nvPr/>
          </p:nvSpPr>
          <p:spPr>
            <a:xfrm>
              <a:off x="3820" y="78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7" name="pt8616"/>
            <p:cNvSpPr/>
            <p:nvPr/>
          </p:nvSpPr>
          <p:spPr>
            <a:xfrm>
              <a:off x="4493" y="69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8" name="pt8617"/>
            <p:cNvSpPr/>
            <p:nvPr/>
          </p:nvSpPr>
          <p:spPr>
            <a:xfrm>
              <a:off x="3921" y="77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9" name="pt8618"/>
            <p:cNvSpPr/>
            <p:nvPr/>
          </p:nvSpPr>
          <p:spPr>
            <a:xfrm>
              <a:off x="4413" y="70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0" name="pt8619"/>
            <p:cNvSpPr/>
            <p:nvPr/>
          </p:nvSpPr>
          <p:spPr>
            <a:xfrm>
              <a:off x="3767" y="82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1" name="pt8620"/>
            <p:cNvSpPr/>
            <p:nvPr/>
          </p:nvSpPr>
          <p:spPr>
            <a:xfrm>
              <a:off x="3799" y="79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2" name="pt8621"/>
            <p:cNvSpPr/>
            <p:nvPr/>
          </p:nvSpPr>
          <p:spPr>
            <a:xfrm>
              <a:off x="4260" y="70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3" name="pt8622"/>
            <p:cNvSpPr/>
            <p:nvPr/>
          </p:nvSpPr>
          <p:spPr>
            <a:xfrm>
              <a:off x="3904" y="77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4" name="pt8623"/>
            <p:cNvSpPr/>
            <p:nvPr/>
          </p:nvSpPr>
          <p:spPr>
            <a:xfrm>
              <a:off x="3778" y="80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5" name="pt8624"/>
            <p:cNvSpPr/>
            <p:nvPr/>
          </p:nvSpPr>
          <p:spPr>
            <a:xfrm>
              <a:off x="4472" y="70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6" name="pt8625"/>
            <p:cNvSpPr/>
            <p:nvPr/>
          </p:nvSpPr>
          <p:spPr>
            <a:xfrm>
              <a:off x="3803" y="80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7" name="pt8626"/>
            <p:cNvSpPr/>
            <p:nvPr/>
          </p:nvSpPr>
          <p:spPr>
            <a:xfrm>
              <a:off x="3828" y="78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8" name="pt8627"/>
            <p:cNvSpPr/>
            <p:nvPr/>
          </p:nvSpPr>
          <p:spPr>
            <a:xfrm>
              <a:off x="4348" y="71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9" name="pt8628"/>
            <p:cNvSpPr/>
            <p:nvPr/>
          </p:nvSpPr>
          <p:spPr>
            <a:xfrm>
              <a:off x="4382" y="70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0" name="pt8629"/>
            <p:cNvSpPr/>
            <p:nvPr/>
          </p:nvSpPr>
          <p:spPr>
            <a:xfrm>
              <a:off x="4328" y="68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1" name="pt8630"/>
            <p:cNvSpPr/>
            <p:nvPr/>
          </p:nvSpPr>
          <p:spPr>
            <a:xfrm>
              <a:off x="4234" y="69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2" name="pt8631"/>
            <p:cNvSpPr/>
            <p:nvPr/>
          </p:nvSpPr>
          <p:spPr>
            <a:xfrm>
              <a:off x="3790" y="78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3" name="pt8632"/>
            <p:cNvSpPr/>
            <p:nvPr/>
          </p:nvSpPr>
          <p:spPr>
            <a:xfrm>
              <a:off x="3780" y="80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4" name="pt8633"/>
            <p:cNvSpPr/>
            <p:nvPr/>
          </p:nvSpPr>
          <p:spPr>
            <a:xfrm>
              <a:off x="4232" y="70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5" name="pt8634"/>
            <p:cNvSpPr/>
            <p:nvPr/>
          </p:nvSpPr>
          <p:spPr>
            <a:xfrm>
              <a:off x="3774" y="79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6" name="pt8635"/>
            <p:cNvSpPr/>
            <p:nvPr/>
          </p:nvSpPr>
          <p:spPr>
            <a:xfrm>
              <a:off x="4288" y="71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7" name="pt8636"/>
            <p:cNvSpPr/>
            <p:nvPr/>
          </p:nvSpPr>
          <p:spPr>
            <a:xfrm>
              <a:off x="3746" y="77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8" name="pt8637"/>
            <p:cNvSpPr/>
            <p:nvPr/>
          </p:nvSpPr>
          <p:spPr>
            <a:xfrm>
              <a:off x="3806" y="77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9" name="pt8638"/>
            <p:cNvSpPr/>
            <p:nvPr/>
          </p:nvSpPr>
          <p:spPr>
            <a:xfrm>
              <a:off x="3870" y="75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0" name="pt8639"/>
            <p:cNvSpPr/>
            <p:nvPr/>
          </p:nvSpPr>
          <p:spPr>
            <a:xfrm>
              <a:off x="4295" y="70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1" name="pt8640"/>
            <p:cNvSpPr/>
            <p:nvPr/>
          </p:nvSpPr>
          <p:spPr>
            <a:xfrm>
              <a:off x="3875" y="76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2" name="pt8641"/>
            <p:cNvSpPr/>
            <p:nvPr/>
          </p:nvSpPr>
          <p:spPr>
            <a:xfrm>
              <a:off x="3874" y="78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3" name="pt8642"/>
            <p:cNvSpPr/>
            <p:nvPr/>
          </p:nvSpPr>
          <p:spPr>
            <a:xfrm>
              <a:off x="3802" y="75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4" name="pt8643"/>
            <p:cNvSpPr/>
            <p:nvPr/>
          </p:nvSpPr>
          <p:spPr>
            <a:xfrm>
              <a:off x="3764" y="79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5" name="pt8644"/>
            <p:cNvSpPr/>
            <p:nvPr/>
          </p:nvSpPr>
          <p:spPr>
            <a:xfrm>
              <a:off x="3704" y="77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6" name="pt8645"/>
            <p:cNvSpPr/>
            <p:nvPr/>
          </p:nvSpPr>
          <p:spPr>
            <a:xfrm>
              <a:off x="3877" y="79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7" name="pt8646"/>
            <p:cNvSpPr/>
            <p:nvPr/>
          </p:nvSpPr>
          <p:spPr>
            <a:xfrm>
              <a:off x="4481" y="69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8" name="pt8647"/>
            <p:cNvSpPr/>
            <p:nvPr/>
          </p:nvSpPr>
          <p:spPr>
            <a:xfrm>
              <a:off x="3792" y="80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9" name="pt8648"/>
            <p:cNvSpPr/>
            <p:nvPr/>
          </p:nvSpPr>
          <p:spPr>
            <a:xfrm>
              <a:off x="3941" y="78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0" name="pt8649"/>
            <p:cNvSpPr/>
            <p:nvPr/>
          </p:nvSpPr>
          <p:spPr>
            <a:xfrm>
              <a:off x="3941" y="80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1" name="pt8650"/>
            <p:cNvSpPr/>
            <p:nvPr/>
          </p:nvSpPr>
          <p:spPr>
            <a:xfrm>
              <a:off x="3628" y="80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2" name="pt8651"/>
            <p:cNvSpPr/>
            <p:nvPr/>
          </p:nvSpPr>
          <p:spPr>
            <a:xfrm>
              <a:off x="4309" y="70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3" name="pt8652"/>
            <p:cNvSpPr/>
            <p:nvPr/>
          </p:nvSpPr>
          <p:spPr>
            <a:xfrm>
              <a:off x="3875" y="76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4" name="pt8653"/>
            <p:cNvSpPr/>
            <p:nvPr/>
          </p:nvSpPr>
          <p:spPr>
            <a:xfrm>
              <a:off x="3842" y="76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5" name="pt8654"/>
            <p:cNvSpPr/>
            <p:nvPr/>
          </p:nvSpPr>
          <p:spPr>
            <a:xfrm>
              <a:off x="4273" y="70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6" name="pt8655"/>
            <p:cNvSpPr/>
            <p:nvPr/>
          </p:nvSpPr>
          <p:spPr>
            <a:xfrm>
              <a:off x="4263" y="71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7" name="pt8656"/>
            <p:cNvSpPr/>
            <p:nvPr/>
          </p:nvSpPr>
          <p:spPr>
            <a:xfrm>
              <a:off x="3776" y="77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8" name="pt8657"/>
            <p:cNvSpPr/>
            <p:nvPr/>
          </p:nvSpPr>
          <p:spPr>
            <a:xfrm>
              <a:off x="4360" y="70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9" name="pt8658"/>
            <p:cNvSpPr/>
            <p:nvPr/>
          </p:nvSpPr>
          <p:spPr>
            <a:xfrm>
              <a:off x="3895" y="77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0" name="pt8659"/>
            <p:cNvSpPr/>
            <p:nvPr/>
          </p:nvSpPr>
          <p:spPr>
            <a:xfrm>
              <a:off x="3644" y="79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1" name="pt8660"/>
            <p:cNvSpPr/>
            <p:nvPr/>
          </p:nvSpPr>
          <p:spPr>
            <a:xfrm>
              <a:off x="4231" y="70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2" name="pt8661"/>
            <p:cNvSpPr/>
            <p:nvPr/>
          </p:nvSpPr>
          <p:spPr>
            <a:xfrm>
              <a:off x="3847" y="79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3" name="pt8662"/>
            <p:cNvSpPr/>
            <p:nvPr/>
          </p:nvSpPr>
          <p:spPr>
            <a:xfrm>
              <a:off x="3834" y="77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4" name="pt8663"/>
            <p:cNvSpPr/>
            <p:nvPr/>
          </p:nvSpPr>
          <p:spPr>
            <a:xfrm>
              <a:off x="3789" y="78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5" name="pt8664"/>
            <p:cNvSpPr/>
            <p:nvPr/>
          </p:nvSpPr>
          <p:spPr>
            <a:xfrm>
              <a:off x="6840" y="38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6" name="pt8665"/>
            <p:cNvSpPr/>
            <p:nvPr/>
          </p:nvSpPr>
          <p:spPr>
            <a:xfrm>
              <a:off x="3923" y="80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7" name="pt8666"/>
            <p:cNvSpPr/>
            <p:nvPr/>
          </p:nvSpPr>
          <p:spPr>
            <a:xfrm>
              <a:off x="4280" y="70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8" name="pt8667"/>
            <p:cNvSpPr/>
            <p:nvPr/>
          </p:nvSpPr>
          <p:spPr>
            <a:xfrm>
              <a:off x="4326" y="70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9" name="pt8668"/>
            <p:cNvSpPr/>
            <p:nvPr/>
          </p:nvSpPr>
          <p:spPr>
            <a:xfrm>
              <a:off x="3921" y="80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0" name="pt8669"/>
            <p:cNvSpPr/>
            <p:nvPr/>
          </p:nvSpPr>
          <p:spPr>
            <a:xfrm>
              <a:off x="4413" y="70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1" name="pt8670"/>
            <p:cNvSpPr/>
            <p:nvPr/>
          </p:nvSpPr>
          <p:spPr>
            <a:xfrm>
              <a:off x="4225" y="70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2" name="pt8671"/>
            <p:cNvSpPr/>
            <p:nvPr/>
          </p:nvSpPr>
          <p:spPr>
            <a:xfrm>
              <a:off x="4371" y="70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3" name="pt8672"/>
            <p:cNvSpPr/>
            <p:nvPr/>
          </p:nvSpPr>
          <p:spPr>
            <a:xfrm>
              <a:off x="3820" y="78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4" name="pt8673"/>
            <p:cNvSpPr/>
            <p:nvPr/>
          </p:nvSpPr>
          <p:spPr>
            <a:xfrm>
              <a:off x="4282" y="70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5" name="pt8674"/>
            <p:cNvSpPr/>
            <p:nvPr/>
          </p:nvSpPr>
          <p:spPr>
            <a:xfrm>
              <a:off x="3858" y="77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6" name="pt8675"/>
            <p:cNvSpPr/>
            <p:nvPr/>
          </p:nvSpPr>
          <p:spPr>
            <a:xfrm>
              <a:off x="7436" y="41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7" name="pt8676"/>
            <p:cNvSpPr/>
            <p:nvPr/>
          </p:nvSpPr>
          <p:spPr>
            <a:xfrm>
              <a:off x="4268" y="70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8" name="pt8677"/>
            <p:cNvSpPr/>
            <p:nvPr/>
          </p:nvSpPr>
          <p:spPr>
            <a:xfrm>
              <a:off x="4380" y="73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9" name="pt8678"/>
            <p:cNvSpPr/>
            <p:nvPr/>
          </p:nvSpPr>
          <p:spPr>
            <a:xfrm>
              <a:off x="4393" y="71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0" name="pt8679"/>
            <p:cNvSpPr/>
            <p:nvPr/>
          </p:nvSpPr>
          <p:spPr>
            <a:xfrm>
              <a:off x="3708" y="77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1" name="pt8680"/>
            <p:cNvSpPr/>
            <p:nvPr/>
          </p:nvSpPr>
          <p:spPr>
            <a:xfrm>
              <a:off x="3830" y="77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2" name="pt8681"/>
            <p:cNvSpPr/>
            <p:nvPr/>
          </p:nvSpPr>
          <p:spPr>
            <a:xfrm>
              <a:off x="3856" y="76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3" name="pt8682"/>
            <p:cNvSpPr/>
            <p:nvPr/>
          </p:nvSpPr>
          <p:spPr>
            <a:xfrm>
              <a:off x="3765" y="81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4" name="pt8683"/>
            <p:cNvSpPr/>
            <p:nvPr/>
          </p:nvSpPr>
          <p:spPr>
            <a:xfrm>
              <a:off x="3639" y="80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5" name="pt8684"/>
            <p:cNvSpPr/>
            <p:nvPr/>
          </p:nvSpPr>
          <p:spPr>
            <a:xfrm>
              <a:off x="4200" y="69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6" name="pt8685"/>
            <p:cNvSpPr/>
            <p:nvPr/>
          </p:nvSpPr>
          <p:spPr>
            <a:xfrm>
              <a:off x="3895" y="79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7" name="pt8686"/>
            <p:cNvSpPr/>
            <p:nvPr/>
          </p:nvSpPr>
          <p:spPr>
            <a:xfrm>
              <a:off x="4410" y="71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8" name="pt8687"/>
            <p:cNvSpPr/>
            <p:nvPr/>
          </p:nvSpPr>
          <p:spPr>
            <a:xfrm>
              <a:off x="3875" y="77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9" name="pt8688"/>
            <p:cNvSpPr/>
            <p:nvPr/>
          </p:nvSpPr>
          <p:spPr>
            <a:xfrm>
              <a:off x="3930" y="78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0" name="pt8689"/>
            <p:cNvSpPr/>
            <p:nvPr/>
          </p:nvSpPr>
          <p:spPr>
            <a:xfrm>
              <a:off x="3817" y="79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1" name="pt8690"/>
            <p:cNvSpPr/>
            <p:nvPr/>
          </p:nvSpPr>
          <p:spPr>
            <a:xfrm>
              <a:off x="4271" y="68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2" name="pt8691"/>
            <p:cNvSpPr/>
            <p:nvPr/>
          </p:nvSpPr>
          <p:spPr>
            <a:xfrm>
              <a:off x="4343" y="69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3" name="pt8692"/>
            <p:cNvSpPr/>
            <p:nvPr/>
          </p:nvSpPr>
          <p:spPr>
            <a:xfrm>
              <a:off x="7867" y="40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4" name="pt8693"/>
            <p:cNvSpPr/>
            <p:nvPr/>
          </p:nvSpPr>
          <p:spPr>
            <a:xfrm>
              <a:off x="3939" y="77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5" name="pt8694"/>
            <p:cNvSpPr/>
            <p:nvPr/>
          </p:nvSpPr>
          <p:spPr>
            <a:xfrm>
              <a:off x="3849" y="79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6" name="pt8695"/>
            <p:cNvSpPr/>
            <p:nvPr/>
          </p:nvSpPr>
          <p:spPr>
            <a:xfrm>
              <a:off x="4453" y="69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7" name="pt8696"/>
            <p:cNvSpPr/>
            <p:nvPr/>
          </p:nvSpPr>
          <p:spPr>
            <a:xfrm>
              <a:off x="4283" y="70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8" name="pt8697"/>
            <p:cNvSpPr/>
            <p:nvPr/>
          </p:nvSpPr>
          <p:spPr>
            <a:xfrm>
              <a:off x="3608" y="79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9" name="pt8698"/>
            <p:cNvSpPr/>
            <p:nvPr/>
          </p:nvSpPr>
          <p:spPr>
            <a:xfrm>
              <a:off x="4267" y="71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0" name="pt8699"/>
            <p:cNvSpPr/>
            <p:nvPr/>
          </p:nvSpPr>
          <p:spPr>
            <a:xfrm>
              <a:off x="3713" y="79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1" name="pt8700"/>
            <p:cNvSpPr/>
            <p:nvPr/>
          </p:nvSpPr>
          <p:spPr>
            <a:xfrm>
              <a:off x="3868" y="78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2" name="pt8701"/>
            <p:cNvSpPr/>
            <p:nvPr/>
          </p:nvSpPr>
          <p:spPr>
            <a:xfrm>
              <a:off x="3657" y="79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3" name="pt8702"/>
            <p:cNvSpPr/>
            <p:nvPr/>
          </p:nvSpPr>
          <p:spPr>
            <a:xfrm>
              <a:off x="9277" y="38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4" name="pt8703"/>
            <p:cNvSpPr/>
            <p:nvPr/>
          </p:nvSpPr>
          <p:spPr>
            <a:xfrm>
              <a:off x="4355" y="70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5" name="pt8704"/>
            <p:cNvSpPr/>
            <p:nvPr/>
          </p:nvSpPr>
          <p:spPr>
            <a:xfrm>
              <a:off x="3748" y="78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6" name="pt8705"/>
            <p:cNvSpPr/>
            <p:nvPr/>
          </p:nvSpPr>
          <p:spPr>
            <a:xfrm>
              <a:off x="3920" y="77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7" name="pt8706"/>
            <p:cNvSpPr/>
            <p:nvPr/>
          </p:nvSpPr>
          <p:spPr>
            <a:xfrm>
              <a:off x="3779" y="78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8" name="pt8707"/>
            <p:cNvSpPr/>
            <p:nvPr/>
          </p:nvSpPr>
          <p:spPr>
            <a:xfrm>
              <a:off x="4480" y="69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9" name="pt8708"/>
            <p:cNvSpPr/>
            <p:nvPr/>
          </p:nvSpPr>
          <p:spPr>
            <a:xfrm>
              <a:off x="3861" y="79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0" name="pt8709"/>
            <p:cNvSpPr/>
            <p:nvPr/>
          </p:nvSpPr>
          <p:spPr>
            <a:xfrm>
              <a:off x="3983" y="80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1" name="pt8710"/>
            <p:cNvSpPr/>
            <p:nvPr/>
          </p:nvSpPr>
          <p:spPr>
            <a:xfrm>
              <a:off x="4218" y="69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2" name="pt8711"/>
            <p:cNvSpPr/>
            <p:nvPr/>
          </p:nvSpPr>
          <p:spPr>
            <a:xfrm>
              <a:off x="3761" y="78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3" name="pt8712"/>
            <p:cNvSpPr/>
            <p:nvPr/>
          </p:nvSpPr>
          <p:spPr>
            <a:xfrm>
              <a:off x="4323" y="71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4" name="pt8713"/>
            <p:cNvSpPr/>
            <p:nvPr/>
          </p:nvSpPr>
          <p:spPr>
            <a:xfrm>
              <a:off x="4450" y="69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5" name="pt8714"/>
            <p:cNvSpPr/>
            <p:nvPr/>
          </p:nvSpPr>
          <p:spPr>
            <a:xfrm>
              <a:off x="4256" y="70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6" name="pt8715"/>
            <p:cNvSpPr/>
            <p:nvPr/>
          </p:nvSpPr>
          <p:spPr>
            <a:xfrm>
              <a:off x="3939" y="78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7" name="pt8716"/>
            <p:cNvSpPr/>
            <p:nvPr/>
          </p:nvSpPr>
          <p:spPr>
            <a:xfrm>
              <a:off x="4301" y="70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8" name="pt8717"/>
            <p:cNvSpPr/>
            <p:nvPr/>
          </p:nvSpPr>
          <p:spPr>
            <a:xfrm>
              <a:off x="4263" y="70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9" name="pt8718"/>
            <p:cNvSpPr/>
            <p:nvPr/>
          </p:nvSpPr>
          <p:spPr>
            <a:xfrm>
              <a:off x="3747" y="82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0" name="pt8719"/>
            <p:cNvSpPr/>
            <p:nvPr/>
          </p:nvSpPr>
          <p:spPr>
            <a:xfrm>
              <a:off x="4335" y="69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1" name="pt8720"/>
            <p:cNvSpPr/>
            <p:nvPr/>
          </p:nvSpPr>
          <p:spPr>
            <a:xfrm>
              <a:off x="3844" y="77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2" name="pt8721"/>
            <p:cNvSpPr/>
            <p:nvPr/>
          </p:nvSpPr>
          <p:spPr>
            <a:xfrm>
              <a:off x="4392" y="70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3" name="pt8722"/>
            <p:cNvSpPr/>
            <p:nvPr/>
          </p:nvSpPr>
          <p:spPr>
            <a:xfrm>
              <a:off x="4433" y="69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4" name="pt8723"/>
            <p:cNvSpPr/>
            <p:nvPr/>
          </p:nvSpPr>
          <p:spPr>
            <a:xfrm>
              <a:off x="4265" y="68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5" name="pt8724"/>
            <p:cNvSpPr/>
            <p:nvPr/>
          </p:nvSpPr>
          <p:spPr>
            <a:xfrm>
              <a:off x="4305" y="68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6" name="pt8725"/>
            <p:cNvSpPr/>
            <p:nvPr/>
          </p:nvSpPr>
          <p:spPr>
            <a:xfrm>
              <a:off x="3733" y="78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7" name="pt8726"/>
            <p:cNvSpPr/>
            <p:nvPr/>
          </p:nvSpPr>
          <p:spPr>
            <a:xfrm>
              <a:off x="3750" y="79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8" name="pt8727"/>
            <p:cNvSpPr/>
            <p:nvPr/>
          </p:nvSpPr>
          <p:spPr>
            <a:xfrm>
              <a:off x="3823" y="80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9" name="pt8728"/>
            <p:cNvSpPr/>
            <p:nvPr/>
          </p:nvSpPr>
          <p:spPr>
            <a:xfrm>
              <a:off x="3924" y="77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0" name="pt8729"/>
            <p:cNvSpPr/>
            <p:nvPr/>
          </p:nvSpPr>
          <p:spPr>
            <a:xfrm>
              <a:off x="7560" y="39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1" name="pt8730"/>
            <p:cNvSpPr/>
            <p:nvPr/>
          </p:nvSpPr>
          <p:spPr>
            <a:xfrm>
              <a:off x="4253" y="70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2" name="pt8731"/>
            <p:cNvSpPr/>
            <p:nvPr/>
          </p:nvSpPr>
          <p:spPr>
            <a:xfrm>
              <a:off x="4284" y="71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3" name="pt8732"/>
            <p:cNvSpPr/>
            <p:nvPr/>
          </p:nvSpPr>
          <p:spPr>
            <a:xfrm>
              <a:off x="4477" y="69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4" name="pt8733"/>
            <p:cNvSpPr/>
            <p:nvPr/>
          </p:nvSpPr>
          <p:spPr>
            <a:xfrm>
              <a:off x="3940" y="79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5" name="pt8734"/>
            <p:cNvSpPr/>
            <p:nvPr/>
          </p:nvSpPr>
          <p:spPr>
            <a:xfrm>
              <a:off x="4355" y="70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6" name="pt8735"/>
            <p:cNvSpPr/>
            <p:nvPr/>
          </p:nvSpPr>
          <p:spPr>
            <a:xfrm>
              <a:off x="4236" y="69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7" name="pt8736"/>
            <p:cNvSpPr/>
            <p:nvPr/>
          </p:nvSpPr>
          <p:spPr>
            <a:xfrm>
              <a:off x="4298" y="68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8" name="pt8737"/>
            <p:cNvSpPr/>
            <p:nvPr/>
          </p:nvSpPr>
          <p:spPr>
            <a:xfrm>
              <a:off x="9287" y="44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9" name="pt8738"/>
            <p:cNvSpPr/>
            <p:nvPr/>
          </p:nvSpPr>
          <p:spPr>
            <a:xfrm>
              <a:off x="4246" y="70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0" name="pt8739"/>
            <p:cNvSpPr/>
            <p:nvPr/>
          </p:nvSpPr>
          <p:spPr>
            <a:xfrm>
              <a:off x="4378" y="69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1" name="pt8740"/>
            <p:cNvSpPr/>
            <p:nvPr/>
          </p:nvSpPr>
          <p:spPr>
            <a:xfrm>
              <a:off x="4246" y="71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2" name="pt8741"/>
            <p:cNvSpPr/>
            <p:nvPr/>
          </p:nvSpPr>
          <p:spPr>
            <a:xfrm>
              <a:off x="4377" y="70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3" name="pt8742"/>
            <p:cNvSpPr/>
            <p:nvPr/>
          </p:nvSpPr>
          <p:spPr>
            <a:xfrm>
              <a:off x="4485" y="70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4" name="pt8743"/>
            <p:cNvSpPr/>
            <p:nvPr/>
          </p:nvSpPr>
          <p:spPr>
            <a:xfrm>
              <a:off x="9047" y="41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5" name="pt8744"/>
            <p:cNvSpPr/>
            <p:nvPr/>
          </p:nvSpPr>
          <p:spPr>
            <a:xfrm>
              <a:off x="3660" y="79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6" name="pt8745"/>
            <p:cNvSpPr/>
            <p:nvPr/>
          </p:nvSpPr>
          <p:spPr>
            <a:xfrm>
              <a:off x="4381" y="68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7" name="pt8746"/>
            <p:cNvSpPr/>
            <p:nvPr/>
          </p:nvSpPr>
          <p:spPr>
            <a:xfrm>
              <a:off x="4436" y="72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8" name="pt8747"/>
            <p:cNvSpPr/>
            <p:nvPr/>
          </p:nvSpPr>
          <p:spPr>
            <a:xfrm>
              <a:off x="4359" y="69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9" name="pt8748"/>
            <p:cNvSpPr/>
            <p:nvPr/>
          </p:nvSpPr>
          <p:spPr>
            <a:xfrm>
              <a:off x="4321" y="69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0" name="pt8749"/>
            <p:cNvSpPr/>
            <p:nvPr/>
          </p:nvSpPr>
          <p:spPr>
            <a:xfrm>
              <a:off x="3609" y="81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1" name="pt8750"/>
            <p:cNvSpPr/>
            <p:nvPr/>
          </p:nvSpPr>
          <p:spPr>
            <a:xfrm>
              <a:off x="3699" y="77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2" name="pt8751"/>
            <p:cNvSpPr/>
            <p:nvPr/>
          </p:nvSpPr>
          <p:spPr>
            <a:xfrm>
              <a:off x="4455" y="71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3" name="pt8752"/>
            <p:cNvSpPr/>
            <p:nvPr/>
          </p:nvSpPr>
          <p:spPr>
            <a:xfrm>
              <a:off x="3848" y="78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4" name="pt8753"/>
            <p:cNvSpPr/>
            <p:nvPr/>
          </p:nvSpPr>
          <p:spPr>
            <a:xfrm>
              <a:off x="3843" y="79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5" name="pt8754"/>
            <p:cNvSpPr/>
            <p:nvPr/>
          </p:nvSpPr>
          <p:spPr>
            <a:xfrm>
              <a:off x="3829" y="78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6" name="pt8755"/>
            <p:cNvSpPr/>
            <p:nvPr/>
          </p:nvSpPr>
          <p:spPr>
            <a:xfrm>
              <a:off x="3929" y="78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7" name="pt8756"/>
            <p:cNvSpPr/>
            <p:nvPr/>
          </p:nvSpPr>
          <p:spPr>
            <a:xfrm>
              <a:off x="4405" y="70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8" name="pt8757"/>
            <p:cNvSpPr/>
            <p:nvPr/>
          </p:nvSpPr>
          <p:spPr>
            <a:xfrm>
              <a:off x="3752" y="77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9" name="pt8758"/>
            <p:cNvSpPr/>
            <p:nvPr/>
          </p:nvSpPr>
          <p:spPr>
            <a:xfrm>
              <a:off x="4254" y="68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0" name="pt8759"/>
            <p:cNvSpPr/>
            <p:nvPr/>
          </p:nvSpPr>
          <p:spPr>
            <a:xfrm>
              <a:off x="3685" y="81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1" name="pt8760"/>
            <p:cNvSpPr/>
            <p:nvPr/>
          </p:nvSpPr>
          <p:spPr>
            <a:xfrm>
              <a:off x="3777" y="75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2" name="pt8761"/>
            <p:cNvSpPr/>
            <p:nvPr/>
          </p:nvSpPr>
          <p:spPr>
            <a:xfrm>
              <a:off x="4304" y="69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3" name="pt8762"/>
            <p:cNvSpPr/>
            <p:nvPr/>
          </p:nvSpPr>
          <p:spPr>
            <a:xfrm>
              <a:off x="4425" y="70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4" name="pt8763"/>
            <p:cNvSpPr/>
            <p:nvPr/>
          </p:nvSpPr>
          <p:spPr>
            <a:xfrm>
              <a:off x="3924" y="78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5" name="pt8764"/>
            <p:cNvSpPr/>
            <p:nvPr/>
          </p:nvSpPr>
          <p:spPr>
            <a:xfrm>
              <a:off x="3960" y="78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6" name="pt8765"/>
            <p:cNvSpPr/>
            <p:nvPr/>
          </p:nvSpPr>
          <p:spPr>
            <a:xfrm>
              <a:off x="6715" y="39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7" name="pt8766"/>
            <p:cNvSpPr/>
            <p:nvPr/>
          </p:nvSpPr>
          <p:spPr>
            <a:xfrm>
              <a:off x="4311" y="71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8" name="pt8767"/>
            <p:cNvSpPr/>
            <p:nvPr/>
          </p:nvSpPr>
          <p:spPr>
            <a:xfrm>
              <a:off x="4295" y="71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9" name="pt8768"/>
            <p:cNvSpPr/>
            <p:nvPr/>
          </p:nvSpPr>
          <p:spPr>
            <a:xfrm>
              <a:off x="3882" y="77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0" name="pt8769"/>
            <p:cNvSpPr/>
            <p:nvPr/>
          </p:nvSpPr>
          <p:spPr>
            <a:xfrm>
              <a:off x="4401" y="68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1" name="pt8770"/>
            <p:cNvSpPr/>
            <p:nvPr/>
          </p:nvSpPr>
          <p:spPr>
            <a:xfrm>
              <a:off x="3935" y="79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2" name="pt8771"/>
            <p:cNvSpPr/>
            <p:nvPr/>
          </p:nvSpPr>
          <p:spPr>
            <a:xfrm>
              <a:off x="3760" y="79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3" name="pt8772"/>
            <p:cNvSpPr/>
            <p:nvPr/>
          </p:nvSpPr>
          <p:spPr>
            <a:xfrm>
              <a:off x="3631" y="79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4" name="pt8773"/>
            <p:cNvSpPr/>
            <p:nvPr/>
          </p:nvSpPr>
          <p:spPr>
            <a:xfrm>
              <a:off x="3788" y="78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5" name="pt8774"/>
            <p:cNvSpPr/>
            <p:nvPr/>
          </p:nvSpPr>
          <p:spPr>
            <a:xfrm>
              <a:off x="3910" y="78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6" name="pt8775"/>
            <p:cNvSpPr/>
            <p:nvPr/>
          </p:nvSpPr>
          <p:spPr>
            <a:xfrm>
              <a:off x="3647" y="80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7" name="pt8776"/>
            <p:cNvSpPr/>
            <p:nvPr/>
          </p:nvSpPr>
          <p:spPr>
            <a:xfrm>
              <a:off x="3839" y="77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8" name="pt8777"/>
            <p:cNvSpPr/>
            <p:nvPr/>
          </p:nvSpPr>
          <p:spPr>
            <a:xfrm>
              <a:off x="3529" y="80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9" name="pt8778"/>
            <p:cNvSpPr/>
            <p:nvPr/>
          </p:nvSpPr>
          <p:spPr>
            <a:xfrm>
              <a:off x="3932" y="77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0" name="pt8779"/>
            <p:cNvSpPr/>
            <p:nvPr/>
          </p:nvSpPr>
          <p:spPr>
            <a:xfrm>
              <a:off x="4003" y="80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1" name="pt8780"/>
            <p:cNvSpPr/>
            <p:nvPr/>
          </p:nvSpPr>
          <p:spPr>
            <a:xfrm>
              <a:off x="4324" y="68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2" name="pt8781"/>
            <p:cNvSpPr/>
            <p:nvPr/>
          </p:nvSpPr>
          <p:spPr>
            <a:xfrm>
              <a:off x="3769" y="80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3" name="pt8782"/>
            <p:cNvSpPr/>
            <p:nvPr/>
          </p:nvSpPr>
          <p:spPr>
            <a:xfrm>
              <a:off x="9143" y="44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4" name="pt8783"/>
            <p:cNvSpPr/>
            <p:nvPr/>
          </p:nvSpPr>
          <p:spPr>
            <a:xfrm>
              <a:off x="4276" y="69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5" name="pt8784"/>
            <p:cNvSpPr/>
            <p:nvPr/>
          </p:nvSpPr>
          <p:spPr>
            <a:xfrm>
              <a:off x="3772" y="79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6" name="pt8785"/>
            <p:cNvSpPr/>
            <p:nvPr/>
          </p:nvSpPr>
          <p:spPr>
            <a:xfrm>
              <a:off x="4322" y="71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7" name="pt8786"/>
            <p:cNvSpPr/>
            <p:nvPr/>
          </p:nvSpPr>
          <p:spPr>
            <a:xfrm>
              <a:off x="3700" y="81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8" name="pt8787"/>
            <p:cNvSpPr/>
            <p:nvPr/>
          </p:nvSpPr>
          <p:spPr>
            <a:xfrm>
              <a:off x="4319" y="70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9" name="pt8788"/>
            <p:cNvSpPr/>
            <p:nvPr/>
          </p:nvSpPr>
          <p:spPr>
            <a:xfrm>
              <a:off x="3948" y="78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0" name="pt8789"/>
            <p:cNvSpPr/>
            <p:nvPr/>
          </p:nvSpPr>
          <p:spPr>
            <a:xfrm>
              <a:off x="9363" y="36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1" name="pt8790"/>
            <p:cNvSpPr/>
            <p:nvPr/>
          </p:nvSpPr>
          <p:spPr>
            <a:xfrm>
              <a:off x="3770" y="78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2" name="pt8791"/>
            <p:cNvSpPr/>
            <p:nvPr/>
          </p:nvSpPr>
          <p:spPr>
            <a:xfrm>
              <a:off x="3853" y="78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3" name="pt8792"/>
            <p:cNvSpPr/>
            <p:nvPr/>
          </p:nvSpPr>
          <p:spPr>
            <a:xfrm>
              <a:off x="4240" y="69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4" name="pt8793"/>
            <p:cNvSpPr/>
            <p:nvPr/>
          </p:nvSpPr>
          <p:spPr>
            <a:xfrm>
              <a:off x="3888" y="80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5" name="pt8794"/>
            <p:cNvSpPr/>
            <p:nvPr/>
          </p:nvSpPr>
          <p:spPr>
            <a:xfrm>
              <a:off x="4210" y="70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6" name="pt8795"/>
            <p:cNvSpPr/>
            <p:nvPr/>
          </p:nvSpPr>
          <p:spPr>
            <a:xfrm>
              <a:off x="3887" y="77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7" name="pt8796"/>
            <p:cNvSpPr/>
            <p:nvPr/>
          </p:nvSpPr>
          <p:spPr>
            <a:xfrm>
              <a:off x="9346" y="41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8" name="pt8797"/>
            <p:cNvSpPr/>
            <p:nvPr/>
          </p:nvSpPr>
          <p:spPr>
            <a:xfrm>
              <a:off x="3939" y="79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9" name="pt8798"/>
            <p:cNvSpPr/>
            <p:nvPr/>
          </p:nvSpPr>
          <p:spPr>
            <a:xfrm>
              <a:off x="3656" y="78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0" name="pt8799"/>
            <p:cNvSpPr/>
            <p:nvPr/>
          </p:nvSpPr>
          <p:spPr>
            <a:xfrm>
              <a:off x="3620" y="79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1" name="pt8800"/>
            <p:cNvSpPr/>
            <p:nvPr/>
          </p:nvSpPr>
          <p:spPr>
            <a:xfrm>
              <a:off x="7318" y="42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2" name="pt8801"/>
            <p:cNvSpPr/>
            <p:nvPr/>
          </p:nvSpPr>
          <p:spPr>
            <a:xfrm>
              <a:off x="3746" y="81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3" name="pt8802"/>
            <p:cNvSpPr/>
            <p:nvPr/>
          </p:nvSpPr>
          <p:spPr>
            <a:xfrm>
              <a:off x="4431" y="70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4" name="pt8803"/>
            <p:cNvSpPr/>
            <p:nvPr/>
          </p:nvSpPr>
          <p:spPr>
            <a:xfrm>
              <a:off x="4281" y="70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5" name="pt8804"/>
            <p:cNvSpPr/>
            <p:nvPr/>
          </p:nvSpPr>
          <p:spPr>
            <a:xfrm>
              <a:off x="4265" y="70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6" name="pt8805"/>
            <p:cNvSpPr/>
            <p:nvPr/>
          </p:nvSpPr>
          <p:spPr>
            <a:xfrm>
              <a:off x="3697" y="79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7" name="pt8806"/>
            <p:cNvSpPr/>
            <p:nvPr/>
          </p:nvSpPr>
          <p:spPr>
            <a:xfrm>
              <a:off x="3767" y="76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8" name="pt8807"/>
            <p:cNvSpPr/>
            <p:nvPr/>
          </p:nvSpPr>
          <p:spPr>
            <a:xfrm>
              <a:off x="3919" y="79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9" name="pt8808"/>
            <p:cNvSpPr/>
            <p:nvPr/>
          </p:nvSpPr>
          <p:spPr>
            <a:xfrm>
              <a:off x="4238" y="70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0" name="pt8809"/>
            <p:cNvSpPr/>
            <p:nvPr/>
          </p:nvSpPr>
          <p:spPr>
            <a:xfrm>
              <a:off x="3920" y="78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1" name="pt8810"/>
            <p:cNvSpPr/>
            <p:nvPr/>
          </p:nvSpPr>
          <p:spPr>
            <a:xfrm>
              <a:off x="3768" y="77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2" name="pt8811"/>
            <p:cNvSpPr/>
            <p:nvPr/>
          </p:nvSpPr>
          <p:spPr>
            <a:xfrm>
              <a:off x="4356" y="69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3" name="pt8812"/>
            <p:cNvSpPr/>
            <p:nvPr/>
          </p:nvSpPr>
          <p:spPr>
            <a:xfrm>
              <a:off x="4216" y="70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4" name="pt8813"/>
            <p:cNvSpPr/>
            <p:nvPr/>
          </p:nvSpPr>
          <p:spPr>
            <a:xfrm>
              <a:off x="3928" y="78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5" name="pt8814"/>
            <p:cNvSpPr/>
            <p:nvPr/>
          </p:nvSpPr>
          <p:spPr>
            <a:xfrm>
              <a:off x="8291" y="40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6" name="pt8815"/>
            <p:cNvSpPr/>
            <p:nvPr/>
          </p:nvSpPr>
          <p:spPr>
            <a:xfrm>
              <a:off x="4256" y="69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7" name="pt8816"/>
            <p:cNvSpPr/>
            <p:nvPr/>
          </p:nvSpPr>
          <p:spPr>
            <a:xfrm>
              <a:off x="3827" y="79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8" name="pt8817"/>
            <p:cNvSpPr/>
            <p:nvPr/>
          </p:nvSpPr>
          <p:spPr>
            <a:xfrm>
              <a:off x="4270" y="68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9" name="pt8818"/>
            <p:cNvSpPr/>
            <p:nvPr/>
          </p:nvSpPr>
          <p:spPr>
            <a:xfrm>
              <a:off x="3757" y="79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0" name="pt8819"/>
            <p:cNvSpPr/>
            <p:nvPr/>
          </p:nvSpPr>
          <p:spPr>
            <a:xfrm>
              <a:off x="4354" y="69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1" name="pt8820"/>
            <p:cNvSpPr/>
            <p:nvPr/>
          </p:nvSpPr>
          <p:spPr>
            <a:xfrm>
              <a:off x="3429" y="82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2" name="pt8821"/>
            <p:cNvSpPr/>
            <p:nvPr/>
          </p:nvSpPr>
          <p:spPr>
            <a:xfrm>
              <a:off x="4353" y="72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3" name="pt8822"/>
            <p:cNvSpPr/>
            <p:nvPr/>
          </p:nvSpPr>
          <p:spPr>
            <a:xfrm>
              <a:off x="7330" y="40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4" name="pt8823"/>
            <p:cNvSpPr/>
            <p:nvPr/>
          </p:nvSpPr>
          <p:spPr>
            <a:xfrm>
              <a:off x="6741" y="38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5" name="pt8824"/>
            <p:cNvSpPr/>
            <p:nvPr/>
          </p:nvSpPr>
          <p:spPr>
            <a:xfrm>
              <a:off x="7568" y="37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6" name="pt8825"/>
            <p:cNvSpPr/>
            <p:nvPr/>
          </p:nvSpPr>
          <p:spPr>
            <a:xfrm>
              <a:off x="3791" y="79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7" name="pt8826"/>
            <p:cNvSpPr/>
            <p:nvPr/>
          </p:nvSpPr>
          <p:spPr>
            <a:xfrm>
              <a:off x="9120" y="41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8" name="pt8827"/>
            <p:cNvSpPr/>
            <p:nvPr/>
          </p:nvSpPr>
          <p:spPr>
            <a:xfrm>
              <a:off x="3649" y="82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9" name="pt8828"/>
            <p:cNvSpPr/>
            <p:nvPr/>
          </p:nvSpPr>
          <p:spPr>
            <a:xfrm>
              <a:off x="3779" y="79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0" name="pt8829"/>
            <p:cNvSpPr/>
            <p:nvPr/>
          </p:nvSpPr>
          <p:spPr>
            <a:xfrm>
              <a:off x="9496" y="38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1" name="pt8830"/>
            <p:cNvSpPr/>
            <p:nvPr/>
          </p:nvSpPr>
          <p:spPr>
            <a:xfrm>
              <a:off x="3806" y="77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2" name="pt8831"/>
            <p:cNvSpPr/>
            <p:nvPr/>
          </p:nvSpPr>
          <p:spPr>
            <a:xfrm>
              <a:off x="3797" y="78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3" name="pt8832"/>
            <p:cNvSpPr/>
            <p:nvPr/>
          </p:nvSpPr>
          <p:spPr>
            <a:xfrm>
              <a:off x="3711" y="78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4" name="pt8833"/>
            <p:cNvSpPr/>
            <p:nvPr/>
          </p:nvSpPr>
          <p:spPr>
            <a:xfrm>
              <a:off x="4415" y="69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5" name="pt8834"/>
            <p:cNvSpPr/>
            <p:nvPr/>
          </p:nvSpPr>
          <p:spPr>
            <a:xfrm>
              <a:off x="3698" y="79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6" name="pt8835"/>
            <p:cNvSpPr/>
            <p:nvPr/>
          </p:nvSpPr>
          <p:spPr>
            <a:xfrm>
              <a:off x="3861" y="78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7" name="pt8836"/>
            <p:cNvSpPr/>
            <p:nvPr/>
          </p:nvSpPr>
          <p:spPr>
            <a:xfrm>
              <a:off x="4474" y="72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8" name="pt8837"/>
            <p:cNvSpPr/>
            <p:nvPr/>
          </p:nvSpPr>
          <p:spPr>
            <a:xfrm>
              <a:off x="3820" y="79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9" name="pt8838"/>
            <p:cNvSpPr/>
            <p:nvPr/>
          </p:nvSpPr>
          <p:spPr>
            <a:xfrm>
              <a:off x="7521" y="41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0" name="pt8839"/>
            <p:cNvSpPr/>
            <p:nvPr/>
          </p:nvSpPr>
          <p:spPr>
            <a:xfrm>
              <a:off x="4288" y="71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1" name="pt8840"/>
            <p:cNvSpPr/>
            <p:nvPr/>
          </p:nvSpPr>
          <p:spPr>
            <a:xfrm>
              <a:off x="4311" y="71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2" name="pt8841"/>
            <p:cNvSpPr/>
            <p:nvPr/>
          </p:nvSpPr>
          <p:spPr>
            <a:xfrm>
              <a:off x="3781" y="79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3" name="pt8842"/>
            <p:cNvSpPr/>
            <p:nvPr/>
          </p:nvSpPr>
          <p:spPr>
            <a:xfrm>
              <a:off x="4422" y="69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4" name="pt8843"/>
            <p:cNvSpPr/>
            <p:nvPr/>
          </p:nvSpPr>
          <p:spPr>
            <a:xfrm>
              <a:off x="3722" y="80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5" name="pt8844"/>
            <p:cNvSpPr/>
            <p:nvPr/>
          </p:nvSpPr>
          <p:spPr>
            <a:xfrm>
              <a:off x="3917" y="77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6" name="pt8845"/>
            <p:cNvSpPr/>
            <p:nvPr/>
          </p:nvSpPr>
          <p:spPr>
            <a:xfrm>
              <a:off x="3637" y="80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7" name="pt8846"/>
            <p:cNvSpPr/>
            <p:nvPr/>
          </p:nvSpPr>
          <p:spPr>
            <a:xfrm>
              <a:off x="3585" y="79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8" name="pt8847"/>
            <p:cNvSpPr/>
            <p:nvPr/>
          </p:nvSpPr>
          <p:spPr>
            <a:xfrm>
              <a:off x="9092" y="39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9" name="pt8848"/>
            <p:cNvSpPr/>
            <p:nvPr/>
          </p:nvSpPr>
          <p:spPr>
            <a:xfrm>
              <a:off x="3750" y="77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0" name="pt8849"/>
            <p:cNvSpPr/>
            <p:nvPr/>
          </p:nvSpPr>
          <p:spPr>
            <a:xfrm>
              <a:off x="4313" y="73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1" name="pt8850"/>
            <p:cNvSpPr/>
            <p:nvPr/>
          </p:nvSpPr>
          <p:spPr>
            <a:xfrm>
              <a:off x="3769" y="76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2" name="pt8851"/>
            <p:cNvSpPr/>
            <p:nvPr/>
          </p:nvSpPr>
          <p:spPr>
            <a:xfrm>
              <a:off x="3837" y="75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3" name="pt8852"/>
            <p:cNvSpPr/>
            <p:nvPr/>
          </p:nvSpPr>
          <p:spPr>
            <a:xfrm>
              <a:off x="3917" y="79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4" name="pt8853"/>
            <p:cNvSpPr/>
            <p:nvPr/>
          </p:nvSpPr>
          <p:spPr>
            <a:xfrm>
              <a:off x="3793" y="78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5" name="pt8854"/>
            <p:cNvSpPr/>
            <p:nvPr/>
          </p:nvSpPr>
          <p:spPr>
            <a:xfrm>
              <a:off x="4498" y="69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6" name="pt8855"/>
            <p:cNvSpPr/>
            <p:nvPr/>
          </p:nvSpPr>
          <p:spPr>
            <a:xfrm>
              <a:off x="7874" y="41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7" name="pt8856"/>
            <p:cNvSpPr/>
            <p:nvPr/>
          </p:nvSpPr>
          <p:spPr>
            <a:xfrm>
              <a:off x="3748" y="80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8" name="pt8857"/>
            <p:cNvSpPr/>
            <p:nvPr/>
          </p:nvSpPr>
          <p:spPr>
            <a:xfrm>
              <a:off x="3777" y="78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9" name="pt8858"/>
            <p:cNvSpPr/>
            <p:nvPr/>
          </p:nvSpPr>
          <p:spPr>
            <a:xfrm>
              <a:off x="4234" y="70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0" name="pt8859"/>
            <p:cNvSpPr/>
            <p:nvPr/>
          </p:nvSpPr>
          <p:spPr>
            <a:xfrm>
              <a:off x="3548" y="77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1" name="pt8860"/>
            <p:cNvSpPr/>
            <p:nvPr/>
          </p:nvSpPr>
          <p:spPr>
            <a:xfrm>
              <a:off x="8111" y="43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2" name="pt8861"/>
            <p:cNvSpPr/>
            <p:nvPr/>
          </p:nvSpPr>
          <p:spPr>
            <a:xfrm>
              <a:off x="8043" y="40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3" name="pt8862"/>
            <p:cNvSpPr/>
            <p:nvPr/>
          </p:nvSpPr>
          <p:spPr>
            <a:xfrm>
              <a:off x="3694" y="77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4" name="pt8863"/>
            <p:cNvSpPr/>
            <p:nvPr/>
          </p:nvSpPr>
          <p:spPr>
            <a:xfrm>
              <a:off x="3879" y="78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5" name="pt8864"/>
            <p:cNvSpPr/>
            <p:nvPr/>
          </p:nvSpPr>
          <p:spPr>
            <a:xfrm>
              <a:off x="4321" y="71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6" name="pt8865"/>
            <p:cNvSpPr/>
            <p:nvPr/>
          </p:nvSpPr>
          <p:spPr>
            <a:xfrm>
              <a:off x="3689" y="82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7" name="pt8866"/>
            <p:cNvSpPr/>
            <p:nvPr/>
          </p:nvSpPr>
          <p:spPr>
            <a:xfrm>
              <a:off x="3840" y="78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8" name="pt8867"/>
            <p:cNvSpPr/>
            <p:nvPr/>
          </p:nvSpPr>
          <p:spPr>
            <a:xfrm>
              <a:off x="3695" y="77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9" name="pt8868"/>
            <p:cNvSpPr/>
            <p:nvPr/>
          </p:nvSpPr>
          <p:spPr>
            <a:xfrm>
              <a:off x="3696" y="81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0" name="pt8869"/>
            <p:cNvSpPr/>
            <p:nvPr/>
          </p:nvSpPr>
          <p:spPr>
            <a:xfrm>
              <a:off x="3870" y="77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1" name="pt8870"/>
            <p:cNvSpPr/>
            <p:nvPr/>
          </p:nvSpPr>
          <p:spPr>
            <a:xfrm>
              <a:off x="3778" y="79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2" name="pt8871"/>
            <p:cNvSpPr/>
            <p:nvPr/>
          </p:nvSpPr>
          <p:spPr>
            <a:xfrm>
              <a:off x="3574" y="81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3" name="pt8872"/>
            <p:cNvSpPr/>
            <p:nvPr/>
          </p:nvSpPr>
          <p:spPr>
            <a:xfrm>
              <a:off x="4403" y="69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4" name="pt8873"/>
            <p:cNvSpPr/>
            <p:nvPr/>
          </p:nvSpPr>
          <p:spPr>
            <a:xfrm>
              <a:off x="4318" y="70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5" name="pt8874"/>
            <p:cNvSpPr/>
            <p:nvPr/>
          </p:nvSpPr>
          <p:spPr>
            <a:xfrm>
              <a:off x="4266" y="70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6" name="pt8875"/>
            <p:cNvSpPr/>
            <p:nvPr/>
          </p:nvSpPr>
          <p:spPr>
            <a:xfrm>
              <a:off x="4373" y="69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7" name="pt8876"/>
            <p:cNvSpPr/>
            <p:nvPr/>
          </p:nvSpPr>
          <p:spPr>
            <a:xfrm>
              <a:off x="3697" y="78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8" name="pt8877"/>
            <p:cNvSpPr/>
            <p:nvPr/>
          </p:nvSpPr>
          <p:spPr>
            <a:xfrm>
              <a:off x="3871" y="78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9" name="pt8878"/>
            <p:cNvSpPr/>
            <p:nvPr/>
          </p:nvSpPr>
          <p:spPr>
            <a:xfrm>
              <a:off x="9293" y="40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0" name="pt8879"/>
            <p:cNvSpPr/>
            <p:nvPr/>
          </p:nvSpPr>
          <p:spPr>
            <a:xfrm>
              <a:off x="4398" y="71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1" name="pt8880"/>
            <p:cNvSpPr/>
            <p:nvPr/>
          </p:nvSpPr>
          <p:spPr>
            <a:xfrm>
              <a:off x="4441" y="70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2" name="pt8881"/>
            <p:cNvSpPr/>
            <p:nvPr/>
          </p:nvSpPr>
          <p:spPr>
            <a:xfrm>
              <a:off x="3670" y="79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3" name="pt8882"/>
            <p:cNvSpPr/>
            <p:nvPr/>
          </p:nvSpPr>
          <p:spPr>
            <a:xfrm>
              <a:off x="7324" y="41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4" name="pt8883"/>
            <p:cNvSpPr/>
            <p:nvPr/>
          </p:nvSpPr>
          <p:spPr>
            <a:xfrm>
              <a:off x="3878" y="77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5" name="pt8884"/>
            <p:cNvSpPr/>
            <p:nvPr/>
          </p:nvSpPr>
          <p:spPr>
            <a:xfrm>
              <a:off x="8973" y="38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6" name="pt8885"/>
            <p:cNvSpPr/>
            <p:nvPr/>
          </p:nvSpPr>
          <p:spPr>
            <a:xfrm>
              <a:off x="4176" y="69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7" name="pt8886"/>
            <p:cNvSpPr/>
            <p:nvPr/>
          </p:nvSpPr>
          <p:spPr>
            <a:xfrm>
              <a:off x="4265" y="69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8" name="pt8887"/>
            <p:cNvSpPr/>
            <p:nvPr/>
          </p:nvSpPr>
          <p:spPr>
            <a:xfrm>
              <a:off x="3849" y="78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9" name="pt8888"/>
            <p:cNvSpPr/>
            <p:nvPr/>
          </p:nvSpPr>
          <p:spPr>
            <a:xfrm>
              <a:off x="3955" y="78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0" name="pt8889"/>
            <p:cNvSpPr/>
            <p:nvPr/>
          </p:nvSpPr>
          <p:spPr>
            <a:xfrm>
              <a:off x="3843" y="77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1" name="pt8890"/>
            <p:cNvSpPr/>
            <p:nvPr/>
          </p:nvSpPr>
          <p:spPr>
            <a:xfrm>
              <a:off x="3841" y="80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2" name="pt8891"/>
            <p:cNvSpPr/>
            <p:nvPr/>
          </p:nvSpPr>
          <p:spPr>
            <a:xfrm>
              <a:off x="3881" y="77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3" name="pt8892"/>
            <p:cNvSpPr/>
            <p:nvPr/>
          </p:nvSpPr>
          <p:spPr>
            <a:xfrm>
              <a:off x="3783" y="80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4" name="pt8893"/>
            <p:cNvSpPr/>
            <p:nvPr/>
          </p:nvSpPr>
          <p:spPr>
            <a:xfrm>
              <a:off x="4314" y="71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5" name="pt8894"/>
            <p:cNvSpPr/>
            <p:nvPr/>
          </p:nvSpPr>
          <p:spPr>
            <a:xfrm>
              <a:off x="3605" y="81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6" name="pt8895"/>
            <p:cNvSpPr/>
            <p:nvPr/>
          </p:nvSpPr>
          <p:spPr>
            <a:xfrm>
              <a:off x="4329" y="72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7" name="pt8896"/>
            <p:cNvSpPr/>
            <p:nvPr/>
          </p:nvSpPr>
          <p:spPr>
            <a:xfrm>
              <a:off x="4444" y="71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8" name="pt8897"/>
            <p:cNvSpPr/>
            <p:nvPr/>
          </p:nvSpPr>
          <p:spPr>
            <a:xfrm>
              <a:off x="3874" y="79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9" name="pt8898"/>
            <p:cNvSpPr/>
            <p:nvPr/>
          </p:nvSpPr>
          <p:spPr>
            <a:xfrm>
              <a:off x="4449" y="70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0" name="pt8899"/>
            <p:cNvSpPr/>
            <p:nvPr/>
          </p:nvSpPr>
          <p:spPr>
            <a:xfrm>
              <a:off x="4226" y="69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1" name="pt8900"/>
            <p:cNvSpPr/>
            <p:nvPr/>
          </p:nvSpPr>
          <p:spPr>
            <a:xfrm>
              <a:off x="3833" y="78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2" name="pt8901"/>
            <p:cNvSpPr/>
            <p:nvPr/>
          </p:nvSpPr>
          <p:spPr>
            <a:xfrm>
              <a:off x="9099" y="43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3" name="pt8902"/>
            <p:cNvSpPr/>
            <p:nvPr/>
          </p:nvSpPr>
          <p:spPr>
            <a:xfrm>
              <a:off x="9330" y="41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4" name="pt8903"/>
            <p:cNvSpPr/>
            <p:nvPr/>
          </p:nvSpPr>
          <p:spPr>
            <a:xfrm>
              <a:off x="3734" y="78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5" name="pt8904"/>
            <p:cNvSpPr/>
            <p:nvPr/>
          </p:nvSpPr>
          <p:spPr>
            <a:xfrm>
              <a:off x="3690" y="80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6" name="pt8905"/>
            <p:cNvSpPr/>
            <p:nvPr/>
          </p:nvSpPr>
          <p:spPr>
            <a:xfrm>
              <a:off x="3730" y="85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7" name="pt8906"/>
            <p:cNvSpPr/>
            <p:nvPr/>
          </p:nvSpPr>
          <p:spPr>
            <a:xfrm>
              <a:off x="3708" y="78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8" name="pt8907"/>
            <p:cNvSpPr/>
            <p:nvPr/>
          </p:nvSpPr>
          <p:spPr>
            <a:xfrm>
              <a:off x="3908" y="77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9" name="pt8908"/>
            <p:cNvSpPr/>
            <p:nvPr/>
          </p:nvSpPr>
          <p:spPr>
            <a:xfrm>
              <a:off x="4364" y="73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0" name="pt8909"/>
            <p:cNvSpPr/>
            <p:nvPr/>
          </p:nvSpPr>
          <p:spPr>
            <a:xfrm>
              <a:off x="3895" y="77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1" name="pt8910"/>
            <p:cNvSpPr/>
            <p:nvPr/>
          </p:nvSpPr>
          <p:spPr>
            <a:xfrm>
              <a:off x="8458" y="40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2" name="pt8911"/>
            <p:cNvSpPr/>
            <p:nvPr/>
          </p:nvSpPr>
          <p:spPr>
            <a:xfrm>
              <a:off x="3745" y="80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3" name="pt8912"/>
            <p:cNvSpPr/>
            <p:nvPr/>
          </p:nvSpPr>
          <p:spPr>
            <a:xfrm>
              <a:off x="7346" y="41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4" name="pt8913"/>
            <p:cNvSpPr/>
            <p:nvPr/>
          </p:nvSpPr>
          <p:spPr>
            <a:xfrm>
              <a:off x="3898" y="78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5" name="pt8914"/>
            <p:cNvSpPr/>
            <p:nvPr/>
          </p:nvSpPr>
          <p:spPr>
            <a:xfrm>
              <a:off x="4249" y="69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6" name="pt8915"/>
            <p:cNvSpPr/>
            <p:nvPr/>
          </p:nvSpPr>
          <p:spPr>
            <a:xfrm>
              <a:off x="3684" y="77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7" name="pt8916"/>
            <p:cNvSpPr/>
            <p:nvPr/>
          </p:nvSpPr>
          <p:spPr>
            <a:xfrm>
              <a:off x="3953" y="81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8" name="pt8917"/>
            <p:cNvSpPr/>
            <p:nvPr/>
          </p:nvSpPr>
          <p:spPr>
            <a:xfrm>
              <a:off x="3803" y="80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9" name="pt8918"/>
            <p:cNvSpPr/>
            <p:nvPr/>
          </p:nvSpPr>
          <p:spPr>
            <a:xfrm>
              <a:off x="3887" y="76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0" name="pt8919"/>
            <p:cNvSpPr/>
            <p:nvPr/>
          </p:nvSpPr>
          <p:spPr>
            <a:xfrm>
              <a:off x="3913" y="77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1" name="pt8920"/>
            <p:cNvSpPr/>
            <p:nvPr/>
          </p:nvSpPr>
          <p:spPr>
            <a:xfrm>
              <a:off x="9334" y="40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2" name="pt8921"/>
            <p:cNvSpPr/>
            <p:nvPr/>
          </p:nvSpPr>
          <p:spPr>
            <a:xfrm>
              <a:off x="3564" y="80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3" name="pt8922"/>
            <p:cNvSpPr/>
            <p:nvPr/>
          </p:nvSpPr>
          <p:spPr>
            <a:xfrm>
              <a:off x="3761" y="80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4" name="pt8923"/>
            <p:cNvSpPr/>
            <p:nvPr/>
          </p:nvSpPr>
          <p:spPr>
            <a:xfrm>
              <a:off x="3846" y="77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5" name="pt8924"/>
            <p:cNvSpPr/>
            <p:nvPr/>
          </p:nvSpPr>
          <p:spPr>
            <a:xfrm>
              <a:off x="4275" y="69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6" name="pt8925"/>
            <p:cNvSpPr/>
            <p:nvPr/>
          </p:nvSpPr>
          <p:spPr>
            <a:xfrm>
              <a:off x="4419" y="70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7" name="pt8926"/>
            <p:cNvSpPr/>
            <p:nvPr/>
          </p:nvSpPr>
          <p:spPr>
            <a:xfrm>
              <a:off x="7855" y="41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8" name="pt8927"/>
            <p:cNvSpPr/>
            <p:nvPr/>
          </p:nvSpPr>
          <p:spPr>
            <a:xfrm>
              <a:off x="4483" y="73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9" name="pt8928"/>
            <p:cNvSpPr/>
            <p:nvPr/>
          </p:nvSpPr>
          <p:spPr>
            <a:xfrm>
              <a:off x="4395" y="71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0" name="pt8929"/>
            <p:cNvSpPr/>
            <p:nvPr/>
          </p:nvSpPr>
          <p:spPr>
            <a:xfrm>
              <a:off x="3927" y="77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1" name="pt8930"/>
            <p:cNvSpPr/>
            <p:nvPr/>
          </p:nvSpPr>
          <p:spPr>
            <a:xfrm>
              <a:off x="3931" y="78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2" name="pt8931"/>
            <p:cNvSpPr/>
            <p:nvPr/>
          </p:nvSpPr>
          <p:spPr>
            <a:xfrm>
              <a:off x="4192" y="68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3" name="pt8932"/>
            <p:cNvSpPr/>
            <p:nvPr/>
          </p:nvSpPr>
          <p:spPr>
            <a:xfrm>
              <a:off x="4276" y="71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4" name="pt8933"/>
            <p:cNvSpPr/>
            <p:nvPr/>
          </p:nvSpPr>
          <p:spPr>
            <a:xfrm>
              <a:off x="4291" y="71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5" name="pt8934"/>
            <p:cNvSpPr/>
            <p:nvPr/>
          </p:nvSpPr>
          <p:spPr>
            <a:xfrm>
              <a:off x="9346" y="39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6" name="pt8935"/>
            <p:cNvSpPr/>
            <p:nvPr/>
          </p:nvSpPr>
          <p:spPr>
            <a:xfrm>
              <a:off x="3920" y="78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7" name="pt8936"/>
            <p:cNvSpPr/>
            <p:nvPr/>
          </p:nvSpPr>
          <p:spPr>
            <a:xfrm>
              <a:off x="7309" y="40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8" name="pt8937"/>
            <p:cNvSpPr/>
            <p:nvPr/>
          </p:nvSpPr>
          <p:spPr>
            <a:xfrm>
              <a:off x="3959" y="79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9" name="pt8938"/>
            <p:cNvSpPr/>
            <p:nvPr/>
          </p:nvSpPr>
          <p:spPr>
            <a:xfrm>
              <a:off x="4210" y="70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0" name="pt8939"/>
            <p:cNvSpPr/>
            <p:nvPr/>
          </p:nvSpPr>
          <p:spPr>
            <a:xfrm>
              <a:off x="8997" y="39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1" name="pt8940"/>
            <p:cNvSpPr/>
            <p:nvPr/>
          </p:nvSpPr>
          <p:spPr>
            <a:xfrm>
              <a:off x="3725" y="83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2" name="pt8941"/>
            <p:cNvSpPr/>
            <p:nvPr/>
          </p:nvSpPr>
          <p:spPr>
            <a:xfrm>
              <a:off x="3832" y="80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3" name="pt8942"/>
            <p:cNvSpPr/>
            <p:nvPr/>
          </p:nvSpPr>
          <p:spPr>
            <a:xfrm>
              <a:off x="9429" y="39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4" name="pt8943"/>
            <p:cNvSpPr/>
            <p:nvPr/>
          </p:nvSpPr>
          <p:spPr>
            <a:xfrm>
              <a:off x="3725" y="79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5" name="pt8944"/>
            <p:cNvSpPr/>
            <p:nvPr/>
          </p:nvSpPr>
          <p:spPr>
            <a:xfrm>
              <a:off x="4272" y="70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6" name="pt8945"/>
            <p:cNvSpPr/>
            <p:nvPr/>
          </p:nvSpPr>
          <p:spPr>
            <a:xfrm>
              <a:off x="4426" y="70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7" name="pt8946"/>
            <p:cNvSpPr/>
            <p:nvPr/>
          </p:nvSpPr>
          <p:spPr>
            <a:xfrm>
              <a:off x="4299" y="68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8" name="pt8947"/>
            <p:cNvSpPr/>
            <p:nvPr/>
          </p:nvSpPr>
          <p:spPr>
            <a:xfrm>
              <a:off x="3769" y="76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9" name="pt8948"/>
            <p:cNvSpPr/>
            <p:nvPr/>
          </p:nvSpPr>
          <p:spPr>
            <a:xfrm>
              <a:off x="4342" y="70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0" name="pt8949"/>
            <p:cNvSpPr/>
            <p:nvPr/>
          </p:nvSpPr>
          <p:spPr>
            <a:xfrm>
              <a:off x="4444" y="70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1" name="pt8950"/>
            <p:cNvSpPr/>
            <p:nvPr/>
          </p:nvSpPr>
          <p:spPr>
            <a:xfrm>
              <a:off x="9399" y="41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2" name="pt8951"/>
            <p:cNvSpPr/>
            <p:nvPr/>
          </p:nvSpPr>
          <p:spPr>
            <a:xfrm>
              <a:off x="4415" y="72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3" name="pt8952"/>
            <p:cNvSpPr/>
            <p:nvPr/>
          </p:nvSpPr>
          <p:spPr>
            <a:xfrm>
              <a:off x="3881" y="76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4" name="pt8953"/>
            <p:cNvSpPr/>
            <p:nvPr/>
          </p:nvSpPr>
          <p:spPr>
            <a:xfrm>
              <a:off x="4206" y="68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5" name="pt8954"/>
            <p:cNvSpPr/>
            <p:nvPr/>
          </p:nvSpPr>
          <p:spPr>
            <a:xfrm>
              <a:off x="4212" y="69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6" name="pt8955"/>
            <p:cNvSpPr/>
            <p:nvPr/>
          </p:nvSpPr>
          <p:spPr>
            <a:xfrm>
              <a:off x="3818" y="78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7" name="pt8956"/>
            <p:cNvSpPr/>
            <p:nvPr/>
          </p:nvSpPr>
          <p:spPr>
            <a:xfrm>
              <a:off x="3926" y="77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8" name="pt8957"/>
            <p:cNvSpPr/>
            <p:nvPr/>
          </p:nvSpPr>
          <p:spPr>
            <a:xfrm>
              <a:off x="4073" y="81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9" name="pt8958"/>
            <p:cNvSpPr/>
            <p:nvPr/>
          </p:nvSpPr>
          <p:spPr>
            <a:xfrm>
              <a:off x="3703" y="80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0" name="pt8959"/>
            <p:cNvSpPr/>
            <p:nvPr/>
          </p:nvSpPr>
          <p:spPr>
            <a:xfrm>
              <a:off x="3770" y="78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1" name="pt8960"/>
            <p:cNvSpPr/>
            <p:nvPr/>
          </p:nvSpPr>
          <p:spPr>
            <a:xfrm>
              <a:off x="4421" y="71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2" name="pt8961"/>
            <p:cNvSpPr/>
            <p:nvPr/>
          </p:nvSpPr>
          <p:spPr>
            <a:xfrm>
              <a:off x="4283" y="70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3" name="pt8962"/>
            <p:cNvSpPr/>
            <p:nvPr/>
          </p:nvSpPr>
          <p:spPr>
            <a:xfrm>
              <a:off x="4258" y="70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4" name="pt8963"/>
            <p:cNvSpPr/>
            <p:nvPr/>
          </p:nvSpPr>
          <p:spPr>
            <a:xfrm>
              <a:off x="3962" y="79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5" name="pt8964"/>
            <p:cNvSpPr/>
            <p:nvPr/>
          </p:nvSpPr>
          <p:spPr>
            <a:xfrm>
              <a:off x="3718" y="79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6" name="pt8965"/>
            <p:cNvSpPr/>
            <p:nvPr/>
          </p:nvSpPr>
          <p:spPr>
            <a:xfrm>
              <a:off x="4284" y="67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7" name="pt8966"/>
            <p:cNvSpPr/>
            <p:nvPr/>
          </p:nvSpPr>
          <p:spPr>
            <a:xfrm>
              <a:off x="3936" y="79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8" name="pt8967"/>
            <p:cNvSpPr/>
            <p:nvPr/>
          </p:nvSpPr>
          <p:spPr>
            <a:xfrm>
              <a:off x="3907" y="79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9" name="pt8968"/>
            <p:cNvSpPr/>
            <p:nvPr/>
          </p:nvSpPr>
          <p:spPr>
            <a:xfrm>
              <a:off x="4368" y="69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0" name="pt8969"/>
            <p:cNvSpPr/>
            <p:nvPr/>
          </p:nvSpPr>
          <p:spPr>
            <a:xfrm>
              <a:off x="4411" y="73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1" name="pt8970"/>
            <p:cNvSpPr/>
            <p:nvPr/>
          </p:nvSpPr>
          <p:spPr>
            <a:xfrm>
              <a:off x="3883" y="79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2" name="pt8971"/>
            <p:cNvSpPr/>
            <p:nvPr/>
          </p:nvSpPr>
          <p:spPr>
            <a:xfrm>
              <a:off x="4441" y="68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3" name="pt8972"/>
            <p:cNvSpPr/>
            <p:nvPr/>
          </p:nvSpPr>
          <p:spPr>
            <a:xfrm>
              <a:off x="3679" y="76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4" name="pt8973"/>
            <p:cNvSpPr/>
            <p:nvPr/>
          </p:nvSpPr>
          <p:spPr>
            <a:xfrm>
              <a:off x="4323" y="71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5" name="pt8974"/>
            <p:cNvSpPr/>
            <p:nvPr/>
          </p:nvSpPr>
          <p:spPr>
            <a:xfrm>
              <a:off x="3859" y="78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6" name="pt8975"/>
            <p:cNvSpPr/>
            <p:nvPr/>
          </p:nvSpPr>
          <p:spPr>
            <a:xfrm>
              <a:off x="4512" y="71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7" name="pt8976"/>
            <p:cNvSpPr/>
            <p:nvPr/>
          </p:nvSpPr>
          <p:spPr>
            <a:xfrm>
              <a:off x="4365" y="70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8" name="pt8977"/>
            <p:cNvSpPr/>
            <p:nvPr/>
          </p:nvSpPr>
          <p:spPr>
            <a:xfrm>
              <a:off x="3832" y="81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9" name="pt8978"/>
            <p:cNvSpPr/>
            <p:nvPr/>
          </p:nvSpPr>
          <p:spPr>
            <a:xfrm>
              <a:off x="4126" y="80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0" name="pt8979"/>
            <p:cNvSpPr/>
            <p:nvPr/>
          </p:nvSpPr>
          <p:spPr>
            <a:xfrm>
              <a:off x="9301" y="41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1" name="pt8980"/>
            <p:cNvSpPr/>
            <p:nvPr/>
          </p:nvSpPr>
          <p:spPr>
            <a:xfrm>
              <a:off x="3708" y="77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2" name="pt8981"/>
            <p:cNvSpPr/>
            <p:nvPr/>
          </p:nvSpPr>
          <p:spPr>
            <a:xfrm>
              <a:off x="4400" y="69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3" name="pt8982"/>
            <p:cNvSpPr/>
            <p:nvPr/>
          </p:nvSpPr>
          <p:spPr>
            <a:xfrm>
              <a:off x="3632" y="81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4" name="pt8983"/>
            <p:cNvSpPr/>
            <p:nvPr/>
          </p:nvSpPr>
          <p:spPr>
            <a:xfrm>
              <a:off x="4304" y="70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5" name="pt8984"/>
            <p:cNvSpPr/>
            <p:nvPr/>
          </p:nvSpPr>
          <p:spPr>
            <a:xfrm>
              <a:off x="3867" y="78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6" name="pt8985"/>
            <p:cNvSpPr/>
            <p:nvPr/>
          </p:nvSpPr>
          <p:spPr>
            <a:xfrm>
              <a:off x="7354" y="40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7" name="pt8986"/>
            <p:cNvSpPr/>
            <p:nvPr/>
          </p:nvSpPr>
          <p:spPr>
            <a:xfrm>
              <a:off x="5573" y="31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8" name="pt8987"/>
            <p:cNvSpPr/>
            <p:nvPr/>
          </p:nvSpPr>
          <p:spPr>
            <a:xfrm>
              <a:off x="4702" y="34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9" name="pt8988"/>
            <p:cNvSpPr/>
            <p:nvPr/>
          </p:nvSpPr>
          <p:spPr>
            <a:xfrm>
              <a:off x="3187" y="21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0" name="pt8989"/>
            <p:cNvSpPr/>
            <p:nvPr/>
          </p:nvSpPr>
          <p:spPr>
            <a:xfrm>
              <a:off x="3188" y="32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1" name="pt8990"/>
            <p:cNvSpPr/>
            <p:nvPr/>
          </p:nvSpPr>
          <p:spPr>
            <a:xfrm>
              <a:off x="4037" y="42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2" name="pt8991"/>
            <p:cNvSpPr/>
            <p:nvPr/>
          </p:nvSpPr>
          <p:spPr>
            <a:xfrm>
              <a:off x="5576" y="31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3" name="pt8992"/>
            <p:cNvSpPr/>
            <p:nvPr/>
          </p:nvSpPr>
          <p:spPr>
            <a:xfrm>
              <a:off x="4188" y="33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4" name="pt8993"/>
            <p:cNvSpPr/>
            <p:nvPr/>
          </p:nvSpPr>
          <p:spPr>
            <a:xfrm>
              <a:off x="4250" y="33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5" name="pt8994"/>
            <p:cNvSpPr/>
            <p:nvPr/>
          </p:nvSpPr>
          <p:spPr>
            <a:xfrm>
              <a:off x="3388" y="22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6" name="pt8995"/>
            <p:cNvSpPr/>
            <p:nvPr/>
          </p:nvSpPr>
          <p:spPr>
            <a:xfrm>
              <a:off x="3263" y="21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7" name="pt8996"/>
            <p:cNvSpPr/>
            <p:nvPr/>
          </p:nvSpPr>
          <p:spPr>
            <a:xfrm>
              <a:off x="4689" y="32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8" name="pt8997"/>
            <p:cNvSpPr/>
            <p:nvPr/>
          </p:nvSpPr>
          <p:spPr>
            <a:xfrm>
              <a:off x="5151" y="31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9" name="pt8998"/>
            <p:cNvSpPr/>
            <p:nvPr/>
          </p:nvSpPr>
          <p:spPr>
            <a:xfrm>
              <a:off x="3951" y="33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0" name="pt8999"/>
            <p:cNvSpPr/>
            <p:nvPr/>
          </p:nvSpPr>
          <p:spPr>
            <a:xfrm>
              <a:off x="3224" y="23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1" name="pt9000"/>
            <p:cNvSpPr/>
            <p:nvPr/>
          </p:nvSpPr>
          <p:spPr>
            <a:xfrm>
              <a:off x="6495" y="33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2" name="pt9001"/>
            <p:cNvSpPr/>
            <p:nvPr/>
          </p:nvSpPr>
          <p:spPr>
            <a:xfrm>
              <a:off x="3259" y="20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3" name="pt9002"/>
            <p:cNvSpPr/>
            <p:nvPr/>
          </p:nvSpPr>
          <p:spPr>
            <a:xfrm>
              <a:off x="2982" y="33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4" name="pt9003"/>
            <p:cNvSpPr/>
            <p:nvPr/>
          </p:nvSpPr>
          <p:spPr>
            <a:xfrm>
              <a:off x="5045" y="32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5" name="pt9004"/>
            <p:cNvSpPr/>
            <p:nvPr/>
          </p:nvSpPr>
          <p:spPr>
            <a:xfrm>
              <a:off x="3934" y="31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6" name="pt9005"/>
            <p:cNvSpPr/>
            <p:nvPr/>
          </p:nvSpPr>
          <p:spPr>
            <a:xfrm>
              <a:off x="4588" y="31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7" name="pt9006"/>
            <p:cNvSpPr/>
            <p:nvPr/>
          </p:nvSpPr>
          <p:spPr>
            <a:xfrm>
              <a:off x="5189" y="32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8" name="pt9007"/>
            <p:cNvSpPr/>
            <p:nvPr/>
          </p:nvSpPr>
          <p:spPr>
            <a:xfrm>
              <a:off x="6821" y="34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9" name="pt9008"/>
            <p:cNvSpPr/>
            <p:nvPr/>
          </p:nvSpPr>
          <p:spPr>
            <a:xfrm>
              <a:off x="3372" y="21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0" name="pt9009"/>
            <p:cNvSpPr/>
            <p:nvPr/>
          </p:nvSpPr>
          <p:spPr>
            <a:xfrm>
              <a:off x="4060" y="36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1" name="pt9010"/>
            <p:cNvSpPr/>
            <p:nvPr/>
          </p:nvSpPr>
          <p:spPr>
            <a:xfrm>
              <a:off x="4223" y="34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2" name="pt9011"/>
            <p:cNvSpPr/>
            <p:nvPr/>
          </p:nvSpPr>
          <p:spPr>
            <a:xfrm>
              <a:off x="8302" y="34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3" name="pt9012"/>
            <p:cNvSpPr/>
            <p:nvPr/>
          </p:nvSpPr>
          <p:spPr>
            <a:xfrm>
              <a:off x="3899" y="30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4" name="pt9013"/>
            <p:cNvSpPr/>
            <p:nvPr/>
          </p:nvSpPr>
          <p:spPr>
            <a:xfrm>
              <a:off x="3689" y="25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5" name="pt9014"/>
            <p:cNvSpPr/>
            <p:nvPr/>
          </p:nvSpPr>
          <p:spPr>
            <a:xfrm>
              <a:off x="3244" y="22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6" name="pt9015"/>
            <p:cNvSpPr/>
            <p:nvPr/>
          </p:nvSpPr>
          <p:spPr>
            <a:xfrm>
              <a:off x="5481" y="31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7" name="pt9016"/>
            <p:cNvSpPr/>
            <p:nvPr/>
          </p:nvSpPr>
          <p:spPr>
            <a:xfrm>
              <a:off x="5166" y="32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8" name="pt9017"/>
            <p:cNvSpPr/>
            <p:nvPr/>
          </p:nvSpPr>
          <p:spPr>
            <a:xfrm>
              <a:off x="3886" y="30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9" name="pt9018"/>
            <p:cNvSpPr/>
            <p:nvPr/>
          </p:nvSpPr>
          <p:spPr>
            <a:xfrm>
              <a:off x="3380" y="21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0" name="pt9019"/>
            <p:cNvSpPr/>
            <p:nvPr/>
          </p:nvSpPr>
          <p:spPr>
            <a:xfrm>
              <a:off x="4597" y="35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1" name="pt9020"/>
            <p:cNvSpPr/>
            <p:nvPr/>
          </p:nvSpPr>
          <p:spPr>
            <a:xfrm>
              <a:off x="9182" y="34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2" name="pt9021"/>
            <p:cNvSpPr/>
            <p:nvPr/>
          </p:nvSpPr>
          <p:spPr>
            <a:xfrm>
              <a:off x="5464" y="31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3" name="pt9022"/>
            <p:cNvSpPr/>
            <p:nvPr/>
          </p:nvSpPr>
          <p:spPr>
            <a:xfrm>
              <a:off x="3176" y="32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4" name="pt9023"/>
            <p:cNvSpPr/>
            <p:nvPr/>
          </p:nvSpPr>
          <p:spPr>
            <a:xfrm>
              <a:off x="2980" y="33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5" name="pt9024"/>
            <p:cNvSpPr/>
            <p:nvPr/>
          </p:nvSpPr>
          <p:spPr>
            <a:xfrm>
              <a:off x="5055" y="30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6" name="pt9025"/>
            <p:cNvSpPr/>
            <p:nvPr/>
          </p:nvSpPr>
          <p:spPr>
            <a:xfrm>
              <a:off x="5257" y="30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7" name="pt9026"/>
            <p:cNvSpPr/>
            <p:nvPr/>
          </p:nvSpPr>
          <p:spPr>
            <a:xfrm>
              <a:off x="3284" y="21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8" name="pt9027"/>
            <p:cNvSpPr/>
            <p:nvPr/>
          </p:nvSpPr>
          <p:spPr>
            <a:xfrm>
              <a:off x="3087" y="34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9" name="pt9028"/>
            <p:cNvSpPr/>
            <p:nvPr/>
          </p:nvSpPr>
          <p:spPr>
            <a:xfrm>
              <a:off x="2978" y="34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0" name="pt9029"/>
            <p:cNvSpPr/>
            <p:nvPr/>
          </p:nvSpPr>
          <p:spPr>
            <a:xfrm>
              <a:off x="3587" y="24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1" name="pt9030"/>
            <p:cNvSpPr/>
            <p:nvPr/>
          </p:nvSpPr>
          <p:spPr>
            <a:xfrm>
              <a:off x="3819" y="23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2" name="pt9031"/>
            <p:cNvSpPr/>
            <p:nvPr/>
          </p:nvSpPr>
          <p:spPr>
            <a:xfrm>
              <a:off x="5150" y="32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3" name="pt9032"/>
            <p:cNvSpPr/>
            <p:nvPr/>
          </p:nvSpPr>
          <p:spPr>
            <a:xfrm>
              <a:off x="4214" y="33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4" name="pt9033"/>
            <p:cNvSpPr/>
            <p:nvPr/>
          </p:nvSpPr>
          <p:spPr>
            <a:xfrm>
              <a:off x="3380" y="21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5" name="pt9034"/>
            <p:cNvSpPr/>
            <p:nvPr/>
          </p:nvSpPr>
          <p:spPr>
            <a:xfrm>
              <a:off x="5567" y="31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6" name="pt9035"/>
            <p:cNvSpPr/>
            <p:nvPr/>
          </p:nvSpPr>
          <p:spPr>
            <a:xfrm>
              <a:off x="4607" y="34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7" name="pt9036"/>
            <p:cNvSpPr/>
            <p:nvPr/>
          </p:nvSpPr>
          <p:spPr>
            <a:xfrm>
              <a:off x="5610" y="31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8" name="pt9037"/>
            <p:cNvSpPr/>
            <p:nvPr/>
          </p:nvSpPr>
          <p:spPr>
            <a:xfrm>
              <a:off x="3250" y="22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9" name="pt9038"/>
            <p:cNvSpPr/>
            <p:nvPr/>
          </p:nvSpPr>
          <p:spPr>
            <a:xfrm>
              <a:off x="3353" y="21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0" name="pt9039"/>
            <p:cNvSpPr/>
            <p:nvPr/>
          </p:nvSpPr>
          <p:spPr>
            <a:xfrm>
              <a:off x="3270" y="21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1" name="pt9040"/>
            <p:cNvSpPr/>
            <p:nvPr/>
          </p:nvSpPr>
          <p:spPr>
            <a:xfrm>
              <a:off x="5593" y="31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2" name="pt9041"/>
            <p:cNvSpPr/>
            <p:nvPr/>
          </p:nvSpPr>
          <p:spPr>
            <a:xfrm>
              <a:off x="5142" y="30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3" name="pt9042"/>
            <p:cNvSpPr/>
            <p:nvPr/>
          </p:nvSpPr>
          <p:spPr>
            <a:xfrm>
              <a:off x="4490" y="35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4" name="pt9043"/>
            <p:cNvSpPr/>
            <p:nvPr/>
          </p:nvSpPr>
          <p:spPr>
            <a:xfrm>
              <a:off x="3277" y="21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5" name="pt9044"/>
            <p:cNvSpPr/>
            <p:nvPr/>
          </p:nvSpPr>
          <p:spPr>
            <a:xfrm>
              <a:off x="4950" y="33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6" name="pt9045"/>
            <p:cNvSpPr/>
            <p:nvPr/>
          </p:nvSpPr>
          <p:spPr>
            <a:xfrm>
              <a:off x="3837" y="28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7" name="pt9046"/>
            <p:cNvSpPr/>
            <p:nvPr/>
          </p:nvSpPr>
          <p:spPr>
            <a:xfrm>
              <a:off x="3280" y="21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8" name="pt9047"/>
            <p:cNvSpPr/>
            <p:nvPr/>
          </p:nvSpPr>
          <p:spPr>
            <a:xfrm>
              <a:off x="3154" y="34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9" name="pt9048"/>
            <p:cNvSpPr/>
            <p:nvPr/>
          </p:nvSpPr>
          <p:spPr>
            <a:xfrm>
              <a:off x="3412" y="22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0" name="pt9049"/>
            <p:cNvSpPr/>
            <p:nvPr/>
          </p:nvSpPr>
          <p:spPr>
            <a:xfrm>
              <a:off x="3960" y="44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1" name="pt9050"/>
            <p:cNvSpPr/>
            <p:nvPr/>
          </p:nvSpPr>
          <p:spPr>
            <a:xfrm>
              <a:off x="3363" y="35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2" name="pt9051"/>
            <p:cNvSpPr/>
            <p:nvPr/>
          </p:nvSpPr>
          <p:spPr>
            <a:xfrm>
              <a:off x="6145" y="34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3" name="pt9052"/>
            <p:cNvSpPr/>
            <p:nvPr/>
          </p:nvSpPr>
          <p:spPr>
            <a:xfrm>
              <a:off x="3833" y="29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4" name="pt9053"/>
            <p:cNvSpPr/>
            <p:nvPr/>
          </p:nvSpPr>
          <p:spPr>
            <a:xfrm>
              <a:off x="3815" y="23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5" name="pt9054"/>
            <p:cNvSpPr/>
            <p:nvPr/>
          </p:nvSpPr>
          <p:spPr>
            <a:xfrm>
              <a:off x="2995" y="33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6" name="pt9055"/>
            <p:cNvSpPr/>
            <p:nvPr/>
          </p:nvSpPr>
          <p:spPr>
            <a:xfrm>
              <a:off x="3335" y="22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7" name="pt9056"/>
            <p:cNvSpPr/>
            <p:nvPr/>
          </p:nvSpPr>
          <p:spPr>
            <a:xfrm>
              <a:off x="3432" y="35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8" name="pt9057"/>
            <p:cNvSpPr/>
            <p:nvPr/>
          </p:nvSpPr>
          <p:spPr>
            <a:xfrm>
              <a:off x="3193" y="20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9" name="pt9058"/>
            <p:cNvSpPr/>
            <p:nvPr/>
          </p:nvSpPr>
          <p:spPr>
            <a:xfrm>
              <a:off x="5133" y="32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0" name="pt9059"/>
            <p:cNvSpPr/>
            <p:nvPr/>
          </p:nvSpPr>
          <p:spPr>
            <a:xfrm>
              <a:off x="4862" y="318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1" name="pt9060"/>
            <p:cNvSpPr/>
            <p:nvPr/>
          </p:nvSpPr>
          <p:spPr>
            <a:xfrm>
              <a:off x="5159" y="32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2" name="pt9061"/>
            <p:cNvSpPr/>
            <p:nvPr/>
          </p:nvSpPr>
          <p:spPr>
            <a:xfrm>
              <a:off x="8052" y="34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3" name="pt9062"/>
            <p:cNvSpPr/>
            <p:nvPr/>
          </p:nvSpPr>
          <p:spPr>
            <a:xfrm>
              <a:off x="3689" y="25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4" name="pt9063"/>
            <p:cNvSpPr/>
            <p:nvPr/>
          </p:nvSpPr>
          <p:spPr>
            <a:xfrm>
              <a:off x="5047" y="31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5" name="pt9064"/>
            <p:cNvSpPr/>
            <p:nvPr/>
          </p:nvSpPr>
          <p:spPr>
            <a:xfrm>
              <a:off x="5289" y="30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6" name="pt9065"/>
            <p:cNvSpPr/>
            <p:nvPr/>
          </p:nvSpPr>
          <p:spPr>
            <a:xfrm>
              <a:off x="3136" y="33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7" name="pt9066"/>
            <p:cNvSpPr/>
            <p:nvPr/>
          </p:nvSpPr>
          <p:spPr>
            <a:xfrm>
              <a:off x="9061" y="37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8" name="pt9067"/>
            <p:cNvSpPr/>
            <p:nvPr/>
          </p:nvSpPr>
          <p:spPr>
            <a:xfrm>
              <a:off x="5153" y="29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9" name="pt9068"/>
            <p:cNvSpPr/>
            <p:nvPr/>
          </p:nvSpPr>
          <p:spPr>
            <a:xfrm>
              <a:off x="6620" y="32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0" name="pt9069"/>
            <p:cNvSpPr/>
            <p:nvPr/>
          </p:nvSpPr>
          <p:spPr>
            <a:xfrm>
              <a:off x="4245" y="34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1" name="pt9070"/>
            <p:cNvSpPr/>
            <p:nvPr/>
          </p:nvSpPr>
          <p:spPr>
            <a:xfrm>
              <a:off x="5180" y="30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2" name="pt9071"/>
            <p:cNvSpPr/>
            <p:nvPr/>
          </p:nvSpPr>
          <p:spPr>
            <a:xfrm>
              <a:off x="3252" y="23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3" name="pt9072"/>
            <p:cNvSpPr/>
            <p:nvPr/>
          </p:nvSpPr>
          <p:spPr>
            <a:xfrm>
              <a:off x="3787" y="22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4" name="pt9073"/>
            <p:cNvSpPr/>
            <p:nvPr/>
          </p:nvSpPr>
          <p:spPr>
            <a:xfrm>
              <a:off x="3726" y="26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5" name="pt9074"/>
            <p:cNvSpPr/>
            <p:nvPr/>
          </p:nvSpPr>
          <p:spPr>
            <a:xfrm>
              <a:off x="3119" y="33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6" name="pt9075"/>
            <p:cNvSpPr/>
            <p:nvPr/>
          </p:nvSpPr>
          <p:spPr>
            <a:xfrm>
              <a:off x="3126" y="33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7" name="pt9076"/>
            <p:cNvSpPr/>
            <p:nvPr/>
          </p:nvSpPr>
          <p:spPr>
            <a:xfrm>
              <a:off x="3381" y="22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8" name="pt9077"/>
            <p:cNvSpPr/>
            <p:nvPr/>
          </p:nvSpPr>
          <p:spPr>
            <a:xfrm>
              <a:off x="3413" y="22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9" name="pt9078"/>
            <p:cNvSpPr/>
            <p:nvPr/>
          </p:nvSpPr>
          <p:spPr>
            <a:xfrm>
              <a:off x="7115" y="34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0" name="pt9079"/>
            <p:cNvSpPr/>
            <p:nvPr/>
          </p:nvSpPr>
          <p:spPr>
            <a:xfrm>
              <a:off x="4491" y="31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1" name="pt9080"/>
            <p:cNvSpPr/>
            <p:nvPr/>
          </p:nvSpPr>
          <p:spPr>
            <a:xfrm>
              <a:off x="3845" y="27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2" name="pt9081"/>
            <p:cNvSpPr/>
            <p:nvPr/>
          </p:nvSpPr>
          <p:spPr>
            <a:xfrm>
              <a:off x="3248" y="34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3" name="pt9082"/>
            <p:cNvSpPr/>
            <p:nvPr/>
          </p:nvSpPr>
          <p:spPr>
            <a:xfrm>
              <a:off x="5040" y="33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4" name="pt9083"/>
            <p:cNvSpPr/>
            <p:nvPr/>
          </p:nvSpPr>
          <p:spPr>
            <a:xfrm>
              <a:off x="3357" y="34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5" name="pt9084"/>
            <p:cNvSpPr/>
            <p:nvPr/>
          </p:nvSpPr>
          <p:spPr>
            <a:xfrm>
              <a:off x="4228" y="34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6" name="pt9085"/>
            <p:cNvSpPr/>
            <p:nvPr/>
          </p:nvSpPr>
          <p:spPr>
            <a:xfrm>
              <a:off x="3423" y="22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7" name="pt9086"/>
            <p:cNvSpPr/>
            <p:nvPr/>
          </p:nvSpPr>
          <p:spPr>
            <a:xfrm>
              <a:off x="3835" y="24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8" name="pt9087"/>
            <p:cNvSpPr/>
            <p:nvPr/>
          </p:nvSpPr>
          <p:spPr>
            <a:xfrm>
              <a:off x="3404" y="35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9" name="pt9088"/>
            <p:cNvSpPr/>
            <p:nvPr/>
          </p:nvSpPr>
          <p:spPr>
            <a:xfrm>
              <a:off x="3590" y="24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0" name="pt9089"/>
            <p:cNvSpPr/>
            <p:nvPr/>
          </p:nvSpPr>
          <p:spPr>
            <a:xfrm>
              <a:off x="4194" y="35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1" name="pt9090"/>
            <p:cNvSpPr/>
            <p:nvPr/>
          </p:nvSpPr>
          <p:spPr>
            <a:xfrm>
              <a:off x="5155" y="32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2" name="pt9091"/>
            <p:cNvSpPr/>
            <p:nvPr/>
          </p:nvSpPr>
          <p:spPr>
            <a:xfrm>
              <a:off x="3662" y="24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3" name="pt9092"/>
            <p:cNvSpPr/>
            <p:nvPr/>
          </p:nvSpPr>
          <p:spPr>
            <a:xfrm>
              <a:off x="9345" y="38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4" name="pt9093"/>
            <p:cNvSpPr/>
            <p:nvPr/>
          </p:nvSpPr>
          <p:spPr>
            <a:xfrm>
              <a:off x="3260" y="23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5" name="pt9094"/>
            <p:cNvSpPr/>
            <p:nvPr/>
          </p:nvSpPr>
          <p:spPr>
            <a:xfrm>
              <a:off x="3313" y="217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6" name="pt9095"/>
            <p:cNvSpPr/>
            <p:nvPr/>
          </p:nvSpPr>
          <p:spPr>
            <a:xfrm>
              <a:off x="3417" y="22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7" name="pt9096"/>
            <p:cNvSpPr/>
            <p:nvPr/>
          </p:nvSpPr>
          <p:spPr>
            <a:xfrm>
              <a:off x="3136" y="34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8" name="pt9097"/>
            <p:cNvSpPr/>
            <p:nvPr/>
          </p:nvSpPr>
          <p:spPr>
            <a:xfrm>
              <a:off x="4222" y="34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9" name="pt9098"/>
            <p:cNvSpPr/>
            <p:nvPr/>
          </p:nvSpPr>
          <p:spPr>
            <a:xfrm>
              <a:off x="6423" y="33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0" name="pt9099"/>
            <p:cNvSpPr/>
            <p:nvPr/>
          </p:nvSpPr>
          <p:spPr>
            <a:xfrm>
              <a:off x="3138" y="33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1" name="pt9100"/>
            <p:cNvSpPr/>
            <p:nvPr/>
          </p:nvSpPr>
          <p:spPr>
            <a:xfrm>
              <a:off x="3381" y="22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2" name="pt9101"/>
            <p:cNvSpPr/>
            <p:nvPr/>
          </p:nvSpPr>
          <p:spPr>
            <a:xfrm>
              <a:off x="3939" y="43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3" name="pt9102"/>
            <p:cNvSpPr/>
            <p:nvPr/>
          </p:nvSpPr>
          <p:spPr>
            <a:xfrm>
              <a:off x="3231" y="21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4" name="pt9103"/>
            <p:cNvSpPr/>
            <p:nvPr/>
          </p:nvSpPr>
          <p:spPr>
            <a:xfrm>
              <a:off x="4526" y="31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5" name="pt9104"/>
            <p:cNvSpPr/>
            <p:nvPr/>
          </p:nvSpPr>
          <p:spPr>
            <a:xfrm>
              <a:off x="3269" y="21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6" name="pt9105"/>
            <p:cNvSpPr/>
            <p:nvPr/>
          </p:nvSpPr>
          <p:spPr>
            <a:xfrm>
              <a:off x="3131" y="22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7" name="pt9106"/>
            <p:cNvSpPr/>
            <p:nvPr/>
          </p:nvSpPr>
          <p:spPr>
            <a:xfrm>
              <a:off x="4862" y="31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8" name="pt9107"/>
            <p:cNvSpPr/>
            <p:nvPr/>
          </p:nvSpPr>
          <p:spPr>
            <a:xfrm>
              <a:off x="3454" y="35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9" name="pt9108"/>
            <p:cNvSpPr/>
            <p:nvPr/>
          </p:nvSpPr>
          <p:spPr>
            <a:xfrm>
              <a:off x="3342" y="20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0" name="pt9109"/>
            <p:cNvSpPr/>
            <p:nvPr/>
          </p:nvSpPr>
          <p:spPr>
            <a:xfrm>
              <a:off x="3288" y="22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1" name="pt9110"/>
            <p:cNvSpPr/>
            <p:nvPr/>
          </p:nvSpPr>
          <p:spPr>
            <a:xfrm>
              <a:off x="3364" y="21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2" name="pt9111"/>
            <p:cNvSpPr/>
            <p:nvPr/>
          </p:nvSpPr>
          <p:spPr>
            <a:xfrm>
              <a:off x="4225" y="34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3" name="pt9112"/>
            <p:cNvSpPr/>
            <p:nvPr/>
          </p:nvSpPr>
          <p:spPr>
            <a:xfrm>
              <a:off x="6282" y="31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4" name="pt9113"/>
            <p:cNvSpPr/>
            <p:nvPr/>
          </p:nvSpPr>
          <p:spPr>
            <a:xfrm>
              <a:off x="3164" y="33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5" name="pt9114"/>
            <p:cNvSpPr/>
            <p:nvPr/>
          </p:nvSpPr>
          <p:spPr>
            <a:xfrm>
              <a:off x="4214" y="34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6" name="pt9115"/>
            <p:cNvSpPr/>
            <p:nvPr/>
          </p:nvSpPr>
          <p:spPr>
            <a:xfrm>
              <a:off x="9022" y="35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7" name="pt9116"/>
            <p:cNvSpPr/>
            <p:nvPr/>
          </p:nvSpPr>
          <p:spPr>
            <a:xfrm>
              <a:off x="3397" y="22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8" name="pt9117"/>
            <p:cNvSpPr/>
            <p:nvPr/>
          </p:nvSpPr>
          <p:spPr>
            <a:xfrm>
              <a:off x="3549" y="26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9" name="pt9118"/>
            <p:cNvSpPr/>
            <p:nvPr/>
          </p:nvSpPr>
          <p:spPr>
            <a:xfrm>
              <a:off x="3362" y="22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0" name="pt9119"/>
            <p:cNvSpPr/>
            <p:nvPr/>
          </p:nvSpPr>
          <p:spPr>
            <a:xfrm>
              <a:off x="4683" y="33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1" name="pt9120"/>
            <p:cNvSpPr/>
            <p:nvPr/>
          </p:nvSpPr>
          <p:spPr>
            <a:xfrm>
              <a:off x="3187" y="34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2" name="pt9121"/>
            <p:cNvSpPr/>
            <p:nvPr/>
          </p:nvSpPr>
          <p:spPr>
            <a:xfrm>
              <a:off x="5674" y="30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3" name="pt9122"/>
            <p:cNvSpPr/>
            <p:nvPr/>
          </p:nvSpPr>
          <p:spPr>
            <a:xfrm>
              <a:off x="4156" y="35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4" name="pt9123"/>
            <p:cNvSpPr/>
            <p:nvPr/>
          </p:nvSpPr>
          <p:spPr>
            <a:xfrm>
              <a:off x="4230" y="34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5" name="pt9124"/>
            <p:cNvSpPr/>
            <p:nvPr/>
          </p:nvSpPr>
          <p:spPr>
            <a:xfrm>
              <a:off x="5149" y="30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6" name="pt9125"/>
            <p:cNvSpPr/>
            <p:nvPr/>
          </p:nvSpPr>
          <p:spPr>
            <a:xfrm>
              <a:off x="3235" y="23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7" name="pt9126"/>
            <p:cNvSpPr/>
            <p:nvPr/>
          </p:nvSpPr>
          <p:spPr>
            <a:xfrm>
              <a:off x="4341" y="34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8" name="pt9127"/>
            <p:cNvSpPr/>
            <p:nvPr/>
          </p:nvSpPr>
          <p:spPr>
            <a:xfrm>
              <a:off x="3244" y="21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9" name="pt9128"/>
            <p:cNvSpPr/>
            <p:nvPr/>
          </p:nvSpPr>
          <p:spPr>
            <a:xfrm>
              <a:off x="3305" y="22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0" name="pt9129"/>
            <p:cNvSpPr/>
            <p:nvPr/>
          </p:nvSpPr>
          <p:spPr>
            <a:xfrm>
              <a:off x="3240" y="21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1" name="pt9130"/>
            <p:cNvSpPr/>
            <p:nvPr/>
          </p:nvSpPr>
          <p:spPr>
            <a:xfrm>
              <a:off x="3292" y="22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2" name="pt9131"/>
            <p:cNvSpPr/>
            <p:nvPr/>
          </p:nvSpPr>
          <p:spPr>
            <a:xfrm>
              <a:off x="3398" y="21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3" name="pt9132"/>
            <p:cNvSpPr/>
            <p:nvPr/>
          </p:nvSpPr>
          <p:spPr>
            <a:xfrm>
              <a:off x="3155" y="34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4" name="pt9133"/>
            <p:cNvSpPr/>
            <p:nvPr/>
          </p:nvSpPr>
          <p:spPr>
            <a:xfrm>
              <a:off x="7098" y="33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5" name="pt9134"/>
            <p:cNvSpPr/>
            <p:nvPr/>
          </p:nvSpPr>
          <p:spPr>
            <a:xfrm>
              <a:off x="3282" y="21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6" name="pt9135"/>
            <p:cNvSpPr/>
            <p:nvPr/>
          </p:nvSpPr>
          <p:spPr>
            <a:xfrm>
              <a:off x="4440" y="34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7" name="pt9136"/>
            <p:cNvSpPr/>
            <p:nvPr/>
          </p:nvSpPr>
          <p:spPr>
            <a:xfrm>
              <a:off x="3267" y="23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8" name="pt9137"/>
            <p:cNvSpPr/>
            <p:nvPr/>
          </p:nvSpPr>
          <p:spPr>
            <a:xfrm>
              <a:off x="3947" y="41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9" name="pt9138"/>
            <p:cNvSpPr/>
            <p:nvPr/>
          </p:nvSpPr>
          <p:spPr>
            <a:xfrm>
              <a:off x="3305" y="20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0" name="pt9139"/>
            <p:cNvSpPr/>
            <p:nvPr/>
          </p:nvSpPr>
          <p:spPr>
            <a:xfrm>
              <a:off x="5134" y="32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1" name="pt9140"/>
            <p:cNvSpPr/>
            <p:nvPr/>
          </p:nvSpPr>
          <p:spPr>
            <a:xfrm>
              <a:off x="3165" y="21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2" name="pt9141"/>
            <p:cNvSpPr/>
            <p:nvPr/>
          </p:nvSpPr>
          <p:spPr>
            <a:xfrm>
              <a:off x="3815" y="27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3" name="pt9142"/>
            <p:cNvSpPr/>
            <p:nvPr/>
          </p:nvSpPr>
          <p:spPr>
            <a:xfrm>
              <a:off x="3386" y="21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4" name="pt9143"/>
            <p:cNvSpPr/>
            <p:nvPr/>
          </p:nvSpPr>
          <p:spPr>
            <a:xfrm>
              <a:off x="3338" y="21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5" name="pt9144"/>
            <p:cNvSpPr/>
            <p:nvPr/>
          </p:nvSpPr>
          <p:spPr>
            <a:xfrm>
              <a:off x="4217" y="35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6" name="pt9145"/>
            <p:cNvSpPr/>
            <p:nvPr/>
          </p:nvSpPr>
          <p:spPr>
            <a:xfrm>
              <a:off x="8562" y="36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7" name="pt9146"/>
            <p:cNvSpPr/>
            <p:nvPr/>
          </p:nvSpPr>
          <p:spPr>
            <a:xfrm>
              <a:off x="3087" y="34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8" name="pt9147"/>
            <p:cNvSpPr/>
            <p:nvPr/>
          </p:nvSpPr>
          <p:spPr>
            <a:xfrm>
              <a:off x="3978" y="38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9" name="pt9148"/>
            <p:cNvSpPr/>
            <p:nvPr/>
          </p:nvSpPr>
          <p:spPr>
            <a:xfrm>
              <a:off x="3267" y="23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0" name="pt9149"/>
            <p:cNvSpPr/>
            <p:nvPr/>
          </p:nvSpPr>
          <p:spPr>
            <a:xfrm>
              <a:off x="3833" y="29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1" name="pt9150"/>
            <p:cNvSpPr/>
            <p:nvPr/>
          </p:nvSpPr>
          <p:spPr>
            <a:xfrm>
              <a:off x="2962" y="33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2" name="pt9151"/>
            <p:cNvSpPr/>
            <p:nvPr/>
          </p:nvSpPr>
          <p:spPr>
            <a:xfrm>
              <a:off x="3293" y="22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3" name="pt9152"/>
            <p:cNvSpPr/>
            <p:nvPr/>
          </p:nvSpPr>
          <p:spPr>
            <a:xfrm>
              <a:off x="3325" y="21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4" name="pt9153"/>
            <p:cNvSpPr/>
            <p:nvPr/>
          </p:nvSpPr>
          <p:spPr>
            <a:xfrm>
              <a:off x="3186" y="35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5" name="pt9154"/>
            <p:cNvSpPr/>
            <p:nvPr/>
          </p:nvSpPr>
          <p:spPr>
            <a:xfrm>
              <a:off x="3063" y="34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6" name="pt9155"/>
            <p:cNvSpPr/>
            <p:nvPr/>
          </p:nvSpPr>
          <p:spPr>
            <a:xfrm>
              <a:off x="3663" y="25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7" name="pt9156"/>
            <p:cNvSpPr/>
            <p:nvPr/>
          </p:nvSpPr>
          <p:spPr>
            <a:xfrm>
              <a:off x="6588" y="33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8" name="pt9157"/>
            <p:cNvSpPr/>
            <p:nvPr/>
          </p:nvSpPr>
          <p:spPr>
            <a:xfrm>
              <a:off x="4516" y="35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9" name="pt9158"/>
            <p:cNvSpPr/>
            <p:nvPr/>
          </p:nvSpPr>
          <p:spPr>
            <a:xfrm>
              <a:off x="3352" y="20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0" name="pt9159"/>
            <p:cNvSpPr/>
            <p:nvPr/>
          </p:nvSpPr>
          <p:spPr>
            <a:xfrm>
              <a:off x="3340" y="22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1" name="pt9160"/>
            <p:cNvSpPr/>
            <p:nvPr/>
          </p:nvSpPr>
          <p:spPr>
            <a:xfrm>
              <a:off x="3857" y="30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2" name="pt9161"/>
            <p:cNvSpPr/>
            <p:nvPr/>
          </p:nvSpPr>
          <p:spPr>
            <a:xfrm>
              <a:off x="5460" y="31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3" name="pt9162"/>
            <p:cNvSpPr/>
            <p:nvPr/>
          </p:nvSpPr>
          <p:spPr>
            <a:xfrm>
              <a:off x="5556" y="32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4" name="pt9163"/>
            <p:cNvSpPr/>
            <p:nvPr/>
          </p:nvSpPr>
          <p:spPr>
            <a:xfrm>
              <a:off x="4907" y="32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5" name="pt9164"/>
            <p:cNvSpPr/>
            <p:nvPr/>
          </p:nvSpPr>
          <p:spPr>
            <a:xfrm>
              <a:off x="5322" y="30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6" name="pt9165"/>
            <p:cNvSpPr/>
            <p:nvPr/>
          </p:nvSpPr>
          <p:spPr>
            <a:xfrm>
              <a:off x="3476" y="34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7" name="pt9166"/>
            <p:cNvSpPr/>
            <p:nvPr/>
          </p:nvSpPr>
          <p:spPr>
            <a:xfrm>
              <a:off x="5382" y="31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8" name="pt9167"/>
            <p:cNvSpPr/>
            <p:nvPr/>
          </p:nvSpPr>
          <p:spPr>
            <a:xfrm>
              <a:off x="4518" y="33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9" name="pt9168"/>
            <p:cNvSpPr/>
            <p:nvPr/>
          </p:nvSpPr>
          <p:spPr>
            <a:xfrm>
              <a:off x="6045" y="30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0" name="pt9169"/>
            <p:cNvSpPr/>
            <p:nvPr/>
          </p:nvSpPr>
          <p:spPr>
            <a:xfrm>
              <a:off x="3328" y="21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1" name="pt9170"/>
            <p:cNvSpPr/>
            <p:nvPr/>
          </p:nvSpPr>
          <p:spPr>
            <a:xfrm>
              <a:off x="2995" y="20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2" name="pt9171"/>
            <p:cNvSpPr/>
            <p:nvPr/>
          </p:nvSpPr>
          <p:spPr>
            <a:xfrm>
              <a:off x="3249" y="22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3" name="pt9172"/>
            <p:cNvSpPr/>
            <p:nvPr/>
          </p:nvSpPr>
          <p:spPr>
            <a:xfrm>
              <a:off x="3374" y="22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4" name="pt9173"/>
            <p:cNvSpPr/>
            <p:nvPr/>
          </p:nvSpPr>
          <p:spPr>
            <a:xfrm>
              <a:off x="4502" y="32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5" name="pt9174"/>
            <p:cNvSpPr/>
            <p:nvPr/>
          </p:nvSpPr>
          <p:spPr>
            <a:xfrm>
              <a:off x="5120" y="31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6" name="pt9175"/>
            <p:cNvSpPr/>
            <p:nvPr/>
          </p:nvSpPr>
          <p:spPr>
            <a:xfrm>
              <a:off x="5616" y="31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7" name="pt9176"/>
            <p:cNvSpPr/>
            <p:nvPr/>
          </p:nvSpPr>
          <p:spPr>
            <a:xfrm>
              <a:off x="5386" y="31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8" name="pt9177"/>
            <p:cNvSpPr/>
            <p:nvPr/>
          </p:nvSpPr>
          <p:spPr>
            <a:xfrm>
              <a:off x="3266" y="22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9" name="pt9178"/>
            <p:cNvSpPr/>
            <p:nvPr/>
          </p:nvSpPr>
          <p:spPr>
            <a:xfrm>
              <a:off x="3180" y="34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0" name="pt9179"/>
            <p:cNvSpPr/>
            <p:nvPr/>
          </p:nvSpPr>
          <p:spPr>
            <a:xfrm>
              <a:off x="5149" y="31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1" name="pt9180"/>
            <p:cNvSpPr/>
            <p:nvPr/>
          </p:nvSpPr>
          <p:spPr>
            <a:xfrm>
              <a:off x="4410" y="31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2" name="pt9181"/>
            <p:cNvSpPr/>
            <p:nvPr/>
          </p:nvSpPr>
          <p:spPr>
            <a:xfrm>
              <a:off x="3336" y="21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3" name="pt9182"/>
            <p:cNvSpPr/>
            <p:nvPr/>
          </p:nvSpPr>
          <p:spPr>
            <a:xfrm>
              <a:off x="6314" y="30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4" name="pt9183"/>
            <p:cNvSpPr/>
            <p:nvPr/>
          </p:nvSpPr>
          <p:spPr>
            <a:xfrm>
              <a:off x="3153" y="32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5" name="pt9184"/>
            <p:cNvSpPr/>
            <p:nvPr/>
          </p:nvSpPr>
          <p:spPr>
            <a:xfrm>
              <a:off x="4339" y="34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6" name="pt9185"/>
            <p:cNvSpPr/>
            <p:nvPr/>
          </p:nvSpPr>
          <p:spPr>
            <a:xfrm>
              <a:off x="4654" y="31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7" name="pt9186"/>
            <p:cNvSpPr/>
            <p:nvPr/>
          </p:nvSpPr>
          <p:spPr>
            <a:xfrm>
              <a:off x="3927" y="41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8" name="pt9187"/>
            <p:cNvSpPr/>
            <p:nvPr/>
          </p:nvSpPr>
          <p:spPr>
            <a:xfrm>
              <a:off x="6402" y="31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9" name="pt9188"/>
            <p:cNvSpPr/>
            <p:nvPr/>
          </p:nvSpPr>
          <p:spPr>
            <a:xfrm>
              <a:off x="3308" y="21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0" name="pt9189"/>
            <p:cNvSpPr/>
            <p:nvPr/>
          </p:nvSpPr>
          <p:spPr>
            <a:xfrm>
              <a:off x="3138" y="35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1" name="pt9190"/>
            <p:cNvSpPr/>
            <p:nvPr/>
          </p:nvSpPr>
          <p:spPr>
            <a:xfrm>
              <a:off x="3344" y="21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2" name="pt9191"/>
            <p:cNvSpPr/>
            <p:nvPr/>
          </p:nvSpPr>
          <p:spPr>
            <a:xfrm>
              <a:off x="3365" y="21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3" name="pt9192"/>
            <p:cNvSpPr/>
            <p:nvPr/>
          </p:nvSpPr>
          <p:spPr>
            <a:xfrm>
              <a:off x="7127" y="34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4" name="pt9193"/>
            <p:cNvSpPr/>
            <p:nvPr/>
          </p:nvSpPr>
          <p:spPr>
            <a:xfrm>
              <a:off x="3925" y="31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5" name="pt9194"/>
            <p:cNvSpPr/>
            <p:nvPr/>
          </p:nvSpPr>
          <p:spPr>
            <a:xfrm>
              <a:off x="3262" y="21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6" name="pt9195"/>
            <p:cNvSpPr/>
            <p:nvPr/>
          </p:nvSpPr>
          <p:spPr>
            <a:xfrm>
              <a:off x="3162" y="33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7" name="pt9196"/>
            <p:cNvSpPr/>
            <p:nvPr/>
          </p:nvSpPr>
          <p:spPr>
            <a:xfrm>
              <a:off x="9305" y="36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8" name="pt9197"/>
            <p:cNvSpPr/>
            <p:nvPr/>
          </p:nvSpPr>
          <p:spPr>
            <a:xfrm>
              <a:off x="3149" y="33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9" name="pt9198"/>
            <p:cNvSpPr/>
            <p:nvPr/>
          </p:nvSpPr>
          <p:spPr>
            <a:xfrm>
              <a:off x="4936" y="31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0" name="pt9199"/>
            <p:cNvSpPr/>
            <p:nvPr/>
          </p:nvSpPr>
          <p:spPr>
            <a:xfrm>
              <a:off x="9250" y="38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1" name="pt9200"/>
            <p:cNvSpPr/>
            <p:nvPr/>
          </p:nvSpPr>
          <p:spPr>
            <a:xfrm>
              <a:off x="5141" y="32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2" name="pt9201"/>
            <p:cNvSpPr/>
            <p:nvPr/>
          </p:nvSpPr>
          <p:spPr>
            <a:xfrm>
              <a:off x="3263" y="22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3" name="pt9202"/>
            <p:cNvSpPr/>
            <p:nvPr/>
          </p:nvSpPr>
          <p:spPr>
            <a:xfrm>
              <a:off x="5055" y="31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4" name="pt9203"/>
            <p:cNvSpPr/>
            <p:nvPr/>
          </p:nvSpPr>
          <p:spPr>
            <a:xfrm>
              <a:off x="3254" y="21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5" name="pt9204"/>
            <p:cNvSpPr/>
            <p:nvPr/>
          </p:nvSpPr>
          <p:spPr>
            <a:xfrm>
              <a:off x="9237" y="36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6" name="pt9205"/>
            <p:cNvSpPr/>
            <p:nvPr/>
          </p:nvSpPr>
          <p:spPr>
            <a:xfrm>
              <a:off x="3444" y="34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7" name="pt9206"/>
            <p:cNvSpPr/>
            <p:nvPr/>
          </p:nvSpPr>
          <p:spPr>
            <a:xfrm>
              <a:off x="6546" y="32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8" name="pt9207"/>
            <p:cNvSpPr/>
            <p:nvPr/>
          </p:nvSpPr>
          <p:spPr>
            <a:xfrm>
              <a:off x="5583" y="31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9" name="pt9208"/>
            <p:cNvSpPr/>
            <p:nvPr/>
          </p:nvSpPr>
          <p:spPr>
            <a:xfrm>
              <a:off x="5939" y="32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0" name="pt9209"/>
            <p:cNvSpPr/>
            <p:nvPr/>
          </p:nvSpPr>
          <p:spPr>
            <a:xfrm>
              <a:off x="5592" y="31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1" name="pt9210"/>
            <p:cNvSpPr/>
            <p:nvPr/>
          </p:nvSpPr>
          <p:spPr>
            <a:xfrm>
              <a:off x="3455" y="24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2" name="pt9211"/>
            <p:cNvSpPr/>
            <p:nvPr/>
          </p:nvSpPr>
          <p:spPr>
            <a:xfrm>
              <a:off x="5154" y="30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3" name="pt9212"/>
            <p:cNvSpPr/>
            <p:nvPr/>
          </p:nvSpPr>
          <p:spPr>
            <a:xfrm>
              <a:off x="3404" y="22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4" name="pt9213"/>
            <p:cNvSpPr/>
            <p:nvPr/>
          </p:nvSpPr>
          <p:spPr>
            <a:xfrm>
              <a:off x="5060" y="32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5" name="pt9214"/>
            <p:cNvSpPr/>
            <p:nvPr/>
          </p:nvSpPr>
          <p:spPr>
            <a:xfrm>
              <a:off x="3471" y="34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6" name="pt9215"/>
            <p:cNvSpPr/>
            <p:nvPr/>
          </p:nvSpPr>
          <p:spPr>
            <a:xfrm>
              <a:off x="3815" y="23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7" name="pt9216"/>
            <p:cNvSpPr/>
            <p:nvPr/>
          </p:nvSpPr>
          <p:spPr>
            <a:xfrm>
              <a:off x="4217" y="34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8" name="pt9217"/>
            <p:cNvSpPr/>
            <p:nvPr/>
          </p:nvSpPr>
          <p:spPr>
            <a:xfrm>
              <a:off x="4811" y="32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9" name="pt9218"/>
            <p:cNvSpPr/>
            <p:nvPr/>
          </p:nvSpPr>
          <p:spPr>
            <a:xfrm>
              <a:off x="3300" y="21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0" name="pt9219"/>
            <p:cNvSpPr/>
            <p:nvPr/>
          </p:nvSpPr>
          <p:spPr>
            <a:xfrm>
              <a:off x="3119" y="33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1" name="pt9220"/>
            <p:cNvSpPr/>
            <p:nvPr/>
          </p:nvSpPr>
          <p:spPr>
            <a:xfrm>
              <a:off x="3354" y="21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2" name="pt9221"/>
            <p:cNvSpPr/>
            <p:nvPr/>
          </p:nvSpPr>
          <p:spPr>
            <a:xfrm>
              <a:off x="6642" y="32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3" name="pt9222"/>
            <p:cNvSpPr/>
            <p:nvPr/>
          </p:nvSpPr>
          <p:spPr>
            <a:xfrm>
              <a:off x="3882" y="30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4" name="pt9223"/>
            <p:cNvSpPr/>
            <p:nvPr/>
          </p:nvSpPr>
          <p:spPr>
            <a:xfrm>
              <a:off x="4409" y="31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5" name="pt9224"/>
            <p:cNvSpPr/>
            <p:nvPr/>
          </p:nvSpPr>
          <p:spPr>
            <a:xfrm>
              <a:off x="3490" y="34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6" name="pt9225"/>
            <p:cNvSpPr/>
            <p:nvPr/>
          </p:nvSpPr>
          <p:spPr>
            <a:xfrm>
              <a:off x="3867" y="28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7" name="pt9226"/>
            <p:cNvSpPr/>
            <p:nvPr/>
          </p:nvSpPr>
          <p:spPr>
            <a:xfrm>
              <a:off x="9326" y="39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8" name="pt9227"/>
            <p:cNvSpPr/>
            <p:nvPr/>
          </p:nvSpPr>
          <p:spPr>
            <a:xfrm>
              <a:off x="5561" y="31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9" name="pt9228"/>
            <p:cNvSpPr/>
            <p:nvPr/>
          </p:nvSpPr>
          <p:spPr>
            <a:xfrm>
              <a:off x="3154" y="36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0" name="pt9229"/>
            <p:cNvSpPr/>
            <p:nvPr/>
          </p:nvSpPr>
          <p:spPr>
            <a:xfrm>
              <a:off x="3308" y="21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1" name="pt9230"/>
            <p:cNvSpPr/>
            <p:nvPr/>
          </p:nvSpPr>
          <p:spPr>
            <a:xfrm>
              <a:off x="3851" y="22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2" name="pt9231"/>
            <p:cNvSpPr/>
            <p:nvPr/>
          </p:nvSpPr>
          <p:spPr>
            <a:xfrm>
              <a:off x="3353" y="20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3" name="pt9232"/>
            <p:cNvSpPr/>
            <p:nvPr/>
          </p:nvSpPr>
          <p:spPr>
            <a:xfrm>
              <a:off x="3883" y="30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4" name="pt9233"/>
            <p:cNvSpPr/>
            <p:nvPr/>
          </p:nvSpPr>
          <p:spPr>
            <a:xfrm>
              <a:off x="3893" y="30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5" name="pt9234"/>
            <p:cNvSpPr/>
            <p:nvPr/>
          </p:nvSpPr>
          <p:spPr>
            <a:xfrm>
              <a:off x="4338" y="348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6" name="pt9235"/>
            <p:cNvSpPr/>
            <p:nvPr/>
          </p:nvSpPr>
          <p:spPr>
            <a:xfrm>
              <a:off x="5263" y="33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7" name="pt9236"/>
            <p:cNvSpPr/>
            <p:nvPr/>
          </p:nvSpPr>
          <p:spPr>
            <a:xfrm>
              <a:off x="5375" y="31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8" name="pt9237"/>
            <p:cNvSpPr/>
            <p:nvPr/>
          </p:nvSpPr>
          <p:spPr>
            <a:xfrm>
              <a:off x="6597" y="31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9" name="pt9238"/>
            <p:cNvSpPr/>
            <p:nvPr/>
          </p:nvSpPr>
          <p:spPr>
            <a:xfrm>
              <a:off x="4747" y="30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0" name="pt9239"/>
            <p:cNvSpPr/>
            <p:nvPr/>
          </p:nvSpPr>
          <p:spPr>
            <a:xfrm>
              <a:off x="3380" y="22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1" name="pt9240"/>
            <p:cNvSpPr/>
            <p:nvPr/>
          </p:nvSpPr>
          <p:spPr>
            <a:xfrm>
              <a:off x="3414" y="21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2" name="pt9241"/>
            <p:cNvSpPr/>
            <p:nvPr/>
          </p:nvSpPr>
          <p:spPr>
            <a:xfrm>
              <a:off x="5611" y="31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3" name="pt9242"/>
            <p:cNvSpPr/>
            <p:nvPr/>
          </p:nvSpPr>
          <p:spPr>
            <a:xfrm>
              <a:off x="4603" y="34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4" name="pt9243"/>
            <p:cNvSpPr/>
            <p:nvPr/>
          </p:nvSpPr>
          <p:spPr>
            <a:xfrm>
              <a:off x="3616" y="24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5" name="pt9244"/>
            <p:cNvSpPr/>
            <p:nvPr/>
          </p:nvSpPr>
          <p:spPr>
            <a:xfrm>
              <a:off x="3966" y="31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6" name="pt9245"/>
            <p:cNvSpPr/>
            <p:nvPr/>
          </p:nvSpPr>
          <p:spPr>
            <a:xfrm>
              <a:off x="2988" y="33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7" name="pt9246"/>
            <p:cNvSpPr/>
            <p:nvPr/>
          </p:nvSpPr>
          <p:spPr>
            <a:xfrm>
              <a:off x="5196" y="33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8" name="pt9247"/>
            <p:cNvSpPr/>
            <p:nvPr/>
          </p:nvSpPr>
          <p:spPr>
            <a:xfrm>
              <a:off x="7084" y="33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9" name="pt9248"/>
            <p:cNvSpPr/>
            <p:nvPr/>
          </p:nvSpPr>
          <p:spPr>
            <a:xfrm>
              <a:off x="4420" y="34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0" name="pt9249"/>
            <p:cNvSpPr/>
            <p:nvPr/>
          </p:nvSpPr>
          <p:spPr>
            <a:xfrm>
              <a:off x="5043" y="32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1" name="pt9250"/>
            <p:cNvSpPr/>
            <p:nvPr/>
          </p:nvSpPr>
          <p:spPr>
            <a:xfrm>
              <a:off x="4943" y="31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2" name="pt9251"/>
            <p:cNvSpPr/>
            <p:nvPr/>
          </p:nvSpPr>
          <p:spPr>
            <a:xfrm>
              <a:off x="3235" y="22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3" name="pt9252"/>
            <p:cNvSpPr/>
            <p:nvPr/>
          </p:nvSpPr>
          <p:spPr>
            <a:xfrm>
              <a:off x="5031" y="31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4" name="pt9253"/>
            <p:cNvSpPr/>
            <p:nvPr/>
          </p:nvSpPr>
          <p:spPr>
            <a:xfrm>
              <a:off x="3167" y="32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5" name="pt9254"/>
            <p:cNvSpPr/>
            <p:nvPr/>
          </p:nvSpPr>
          <p:spPr>
            <a:xfrm>
              <a:off x="3472" y="35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6" name="pt9255"/>
            <p:cNvSpPr/>
            <p:nvPr/>
          </p:nvSpPr>
          <p:spPr>
            <a:xfrm>
              <a:off x="3431" y="24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7" name="pt9256"/>
            <p:cNvSpPr/>
            <p:nvPr/>
          </p:nvSpPr>
          <p:spPr>
            <a:xfrm>
              <a:off x="5157" y="30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8" name="pt9257"/>
            <p:cNvSpPr/>
            <p:nvPr/>
          </p:nvSpPr>
          <p:spPr>
            <a:xfrm>
              <a:off x="5032" y="33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9" name="pt9258"/>
            <p:cNvSpPr/>
            <p:nvPr/>
          </p:nvSpPr>
          <p:spPr>
            <a:xfrm>
              <a:off x="3393" y="22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0" name="pt9259"/>
            <p:cNvSpPr/>
            <p:nvPr/>
          </p:nvSpPr>
          <p:spPr>
            <a:xfrm>
              <a:off x="3254" y="21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1" name="pt9260"/>
            <p:cNvSpPr/>
            <p:nvPr/>
          </p:nvSpPr>
          <p:spPr>
            <a:xfrm>
              <a:off x="5153" y="33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2" name="pt9261"/>
            <p:cNvSpPr/>
            <p:nvPr/>
          </p:nvSpPr>
          <p:spPr>
            <a:xfrm>
              <a:off x="4680" y="33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3" name="pt9262"/>
            <p:cNvSpPr/>
            <p:nvPr/>
          </p:nvSpPr>
          <p:spPr>
            <a:xfrm>
              <a:off x="3905" y="46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4" name="pt9263"/>
            <p:cNvSpPr/>
            <p:nvPr/>
          </p:nvSpPr>
          <p:spPr>
            <a:xfrm>
              <a:off x="3899" y="30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5" name="pt9264"/>
            <p:cNvSpPr/>
            <p:nvPr/>
          </p:nvSpPr>
          <p:spPr>
            <a:xfrm>
              <a:off x="3491" y="34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6" name="pt9265"/>
            <p:cNvSpPr/>
            <p:nvPr/>
          </p:nvSpPr>
          <p:spPr>
            <a:xfrm>
              <a:off x="3781" y="23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7" name="pt9266"/>
            <p:cNvSpPr/>
            <p:nvPr/>
          </p:nvSpPr>
          <p:spPr>
            <a:xfrm>
              <a:off x="4863" y="32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8" name="pt9267"/>
            <p:cNvSpPr/>
            <p:nvPr/>
          </p:nvSpPr>
          <p:spPr>
            <a:xfrm>
              <a:off x="5301" y="31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9" name="pt9268"/>
            <p:cNvSpPr/>
            <p:nvPr/>
          </p:nvSpPr>
          <p:spPr>
            <a:xfrm>
              <a:off x="3197" y="33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0" name="pt9269"/>
            <p:cNvSpPr/>
            <p:nvPr/>
          </p:nvSpPr>
          <p:spPr>
            <a:xfrm>
              <a:off x="3165" y="35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1" name="pt9270"/>
            <p:cNvSpPr/>
            <p:nvPr/>
          </p:nvSpPr>
          <p:spPr>
            <a:xfrm>
              <a:off x="5275" y="30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2" name="pt9271"/>
            <p:cNvSpPr/>
            <p:nvPr/>
          </p:nvSpPr>
          <p:spPr>
            <a:xfrm>
              <a:off x="3277" y="22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3" name="pt9272"/>
            <p:cNvSpPr/>
            <p:nvPr/>
          </p:nvSpPr>
          <p:spPr>
            <a:xfrm>
              <a:off x="4619" y="31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4" name="pt9273"/>
            <p:cNvSpPr/>
            <p:nvPr/>
          </p:nvSpPr>
          <p:spPr>
            <a:xfrm>
              <a:off x="3553" y="35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5" name="pt9274"/>
            <p:cNvSpPr/>
            <p:nvPr/>
          </p:nvSpPr>
          <p:spPr>
            <a:xfrm>
              <a:off x="5052" y="31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6" name="pt9275"/>
            <p:cNvSpPr/>
            <p:nvPr/>
          </p:nvSpPr>
          <p:spPr>
            <a:xfrm>
              <a:off x="4764" y="30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7" name="pt9276"/>
            <p:cNvSpPr/>
            <p:nvPr/>
          </p:nvSpPr>
          <p:spPr>
            <a:xfrm>
              <a:off x="4771" y="32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8" name="pt9277"/>
            <p:cNvSpPr/>
            <p:nvPr/>
          </p:nvSpPr>
          <p:spPr>
            <a:xfrm>
              <a:off x="4225" y="33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9" name="pt9278"/>
            <p:cNvSpPr/>
            <p:nvPr/>
          </p:nvSpPr>
          <p:spPr>
            <a:xfrm>
              <a:off x="4145" y="66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0" name="pt9279"/>
            <p:cNvSpPr/>
            <p:nvPr/>
          </p:nvSpPr>
          <p:spPr>
            <a:xfrm>
              <a:off x="4216" y="34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1" name="pt9280"/>
            <p:cNvSpPr/>
            <p:nvPr/>
          </p:nvSpPr>
          <p:spPr>
            <a:xfrm>
              <a:off x="3489" y="34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2" name="pt9281"/>
            <p:cNvSpPr/>
            <p:nvPr/>
          </p:nvSpPr>
          <p:spPr>
            <a:xfrm>
              <a:off x="5142" y="32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3" name="pt9282"/>
            <p:cNvSpPr/>
            <p:nvPr/>
          </p:nvSpPr>
          <p:spPr>
            <a:xfrm>
              <a:off x="3377" y="21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4" name="pt9283"/>
            <p:cNvSpPr/>
            <p:nvPr/>
          </p:nvSpPr>
          <p:spPr>
            <a:xfrm>
              <a:off x="4507" y="32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5" name="pt9284"/>
            <p:cNvSpPr/>
            <p:nvPr/>
          </p:nvSpPr>
          <p:spPr>
            <a:xfrm>
              <a:off x="4241" y="33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6" name="pt9285"/>
            <p:cNvSpPr/>
            <p:nvPr/>
          </p:nvSpPr>
          <p:spPr>
            <a:xfrm>
              <a:off x="4483" y="34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7" name="pt9286"/>
            <p:cNvSpPr/>
            <p:nvPr/>
          </p:nvSpPr>
          <p:spPr>
            <a:xfrm>
              <a:off x="4517" y="33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8" name="pt9287"/>
            <p:cNvSpPr/>
            <p:nvPr/>
          </p:nvSpPr>
          <p:spPr>
            <a:xfrm>
              <a:off x="3323" y="21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9" name="pt9288"/>
            <p:cNvSpPr/>
            <p:nvPr/>
          </p:nvSpPr>
          <p:spPr>
            <a:xfrm>
              <a:off x="6493" y="35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0" name="pt9289"/>
            <p:cNvSpPr/>
            <p:nvPr/>
          </p:nvSpPr>
          <p:spPr>
            <a:xfrm>
              <a:off x="3420" y="23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1" name="pt9290"/>
            <p:cNvSpPr/>
            <p:nvPr/>
          </p:nvSpPr>
          <p:spPr>
            <a:xfrm>
              <a:off x="5042" y="33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2" name="pt9291"/>
            <p:cNvSpPr/>
            <p:nvPr/>
          </p:nvSpPr>
          <p:spPr>
            <a:xfrm>
              <a:off x="3197" y="22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3" name="pt9292"/>
            <p:cNvSpPr/>
            <p:nvPr/>
          </p:nvSpPr>
          <p:spPr>
            <a:xfrm>
              <a:off x="4515" y="31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4" name="pt9293"/>
            <p:cNvSpPr/>
            <p:nvPr/>
          </p:nvSpPr>
          <p:spPr>
            <a:xfrm>
              <a:off x="6586" y="33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5" name="pt9294"/>
            <p:cNvSpPr/>
            <p:nvPr/>
          </p:nvSpPr>
          <p:spPr>
            <a:xfrm>
              <a:off x="3277" y="23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6" name="pt9295"/>
            <p:cNvSpPr/>
            <p:nvPr/>
          </p:nvSpPr>
          <p:spPr>
            <a:xfrm>
              <a:off x="4808" y="32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7" name="pt9296"/>
            <p:cNvSpPr/>
            <p:nvPr/>
          </p:nvSpPr>
          <p:spPr>
            <a:xfrm>
              <a:off x="5162" y="32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8" name="pt9297"/>
            <p:cNvSpPr/>
            <p:nvPr/>
          </p:nvSpPr>
          <p:spPr>
            <a:xfrm>
              <a:off x="4236" y="33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9" name="pt9298"/>
            <p:cNvSpPr/>
            <p:nvPr/>
          </p:nvSpPr>
          <p:spPr>
            <a:xfrm>
              <a:off x="6502" y="33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0" name="pt9299"/>
            <p:cNvSpPr/>
            <p:nvPr/>
          </p:nvSpPr>
          <p:spPr>
            <a:xfrm>
              <a:off x="5161" y="29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1" name="pt9300"/>
            <p:cNvSpPr/>
            <p:nvPr/>
          </p:nvSpPr>
          <p:spPr>
            <a:xfrm>
              <a:off x="5155" y="30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2" name="pt9301"/>
            <p:cNvSpPr/>
            <p:nvPr/>
          </p:nvSpPr>
          <p:spPr>
            <a:xfrm>
              <a:off x="4337" y="33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3" name="pt9302"/>
            <p:cNvSpPr/>
            <p:nvPr/>
          </p:nvSpPr>
          <p:spPr>
            <a:xfrm>
              <a:off x="3895" y="30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4" name="pt9303"/>
            <p:cNvSpPr/>
            <p:nvPr/>
          </p:nvSpPr>
          <p:spPr>
            <a:xfrm>
              <a:off x="3153" y="32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5" name="pt9304"/>
            <p:cNvSpPr/>
            <p:nvPr/>
          </p:nvSpPr>
          <p:spPr>
            <a:xfrm>
              <a:off x="4125" y="36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6" name="pt9305"/>
            <p:cNvSpPr/>
            <p:nvPr/>
          </p:nvSpPr>
          <p:spPr>
            <a:xfrm>
              <a:off x="5588" y="31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7" name="pt9306"/>
            <p:cNvSpPr/>
            <p:nvPr/>
          </p:nvSpPr>
          <p:spPr>
            <a:xfrm>
              <a:off x="4950" y="31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8" name="pt9307"/>
            <p:cNvSpPr/>
            <p:nvPr/>
          </p:nvSpPr>
          <p:spPr>
            <a:xfrm>
              <a:off x="3320" y="22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9" name="pt9308"/>
            <p:cNvSpPr/>
            <p:nvPr/>
          </p:nvSpPr>
          <p:spPr>
            <a:xfrm>
              <a:off x="4857" y="31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0" name="pt9309"/>
            <p:cNvSpPr/>
            <p:nvPr/>
          </p:nvSpPr>
          <p:spPr>
            <a:xfrm>
              <a:off x="3156" y="21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1" name="pt9310"/>
            <p:cNvSpPr/>
            <p:nvPr/>
          </p:nvSpPr>
          <p:spPr>
            <a:xfrm>
              <a:off x="4509" y="32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2" name="pt9311"/>
            <p:cNvSpPr/>
            <p:nvPr/>
          </p:nvSpPr>
          <p:spPr>
            <a:xfrm>
              <a:off x="2973" y="33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3" name="pt9312"/>
            <p:cNvSpPr/>
            <p:nvPr/>
          </p:nvSpPr>
          <p:spPr>
            <a:xfrm>
              <a:off x="5565" y="31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4" name="pt9313"/>
            <p:cNvSpPr/>
            <p:nvPr/>
          </p:nvSpPr>
          <p:spPr>
            <a:xfrm>
              <a:off x="4224" y="338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5" name="pt9314"/>
            <p:cNvSpPr/>
            <p:nvPr/>
          </p:nvSpPr>
          <p:spPr>
            <a:xfrm>
              <a:off x="3340" y="218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6" name="pt9315"/>
            <p:cNvSpPr/>
            <p:nvPr/>
          </p:nvSpPr>
          <p:spPr>
            <a:xfrm>
              <a:off x="3786" y="23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7" name="pt9316"/>
            <p:cNvSpPr/>
            <p:nvPr/>
          </p:nvSpPr>
          <p:spPr>
            <a:xfrm>
              <a:off x="4780" y="32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8" name="pt9317"/>
            <p:cNvSpPr/>
            <p:nvPr/>
          </p:nvSpPr>
          <p:spPr>
            <a:xfrm>
              <a:off x="3157" y="33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9" name="pt9318"/>
            <p:cNvSpPr/>
            <p:nvPr/>
          </p:nvSpPr>
          <p:spPr>
            <a:xfrm>
              <a:off x="3189" y="33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0" name="pt9319"/>
            <p:cNvSpPr/>
            <p:nvPr/>
          </p:nvSpPr>
          <p:spPr>
            <a:xfrm>
              <a:off x="3363" y="22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1" name="pt9320"/>
            <p:cNvSpPr/>
            <p:nvPr/>
          </p:nvSpPr>
          <p:spPr>
            <a:xfrm>
              <a:off x="5593" y="31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2" name="pt9321"/>
            <p:cNvSpPr/>
            <p:nvPr/>
          </p:nvSpPr>
          <p:spPr>
            <a:xfrm>
              <a:off x="3148" y="22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3" name="pt9322"/>
            <p:cNvSpPr/>
            <p:nvPr/>
          </p:nvSpPr>
          <p:spPr>
            <a:xfrm>
              <a:off x="6592" y="32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4" name="pt9323"/>
            <p:cNvSpPr/>
            <p:nvPr/>
          </p:nvSpPr>
          <p:spPr>
            <a:xfrm>
              <a:off x="3243" y="22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5" name="pt9324"/>
            <p:cNvSpPr/>
            <p:nvPr/>
          </p:nvSpPr>
          <p:spPr>
            <a:xfrm>
              <a:off x="4129" y="35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6" name="pt9325"/>
            <p:cNvSpPr/>
            <p:nvPr/>
          </p:nvSpPr>
          <p:spPr>
            <a:xfrm>
              <a:off x="5613" y="30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7" name="pt9326"/>
            <p:cNvSpPr/>
            <p:nvPr/>
          </p:nvSpPr>
          <p:spPr>
            <a:xfrm>
              <a:off x="3957" y="33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8" name="pt9327"/>
            <p:cNvSpPr/>
            <p:nvPr/>
          </p:nvSpPr>
          <p:spPr>
            <a:xfrm>
              <a:off x="3385" y="22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9" name="pt9328"/>
            <p:cNvSpPr/>
            <p:nvPr/>
          </p:nvSpPr>
          <p:spPr>
            <a:xfrm>
              <a:off x="3808" y="28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0" name="pt9329"/>
            <p:cNvSpPr/>
            <p:nvPr/>
          </p:nvSpPr>
          <p:spPr>
            <a:xfrm>
              <a:off x="4328" y="35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1" name="pt9330"/>
            <p:cNvSpPr/>
            <p:nvPr/>
          </p:nvSpPr>
          <p:spPr>
            <a:xfrm>
              <a:off x="3400" y="22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2" name="pt9331"/>
            <p:cNvSpPr/>
            <p:nvPr/>
          </p:nvSpPr>
          <p:spPr>
            <a:xfrm>
              <a:off x="4111" y="21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3" name="pt9332"/>
            <p:cNvSpPr/>
            <p:nvPr/>
          </p:nvSpPr>
          <p:spPr>
            <a:xfrm>
              <a:off x="5265" y="31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4" name="pt9333"/>
            <p:cNvSpPr/>
            <p:nvPr/>
          </p:nvSpPr>
          <p:spPr>
            <a:xfrm>
              <a:off x="3155" y="32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5" name="pt9334"/>
            <p:cNvSpPr/>
            <p:nvPr/>
          </p:nvSpPr>
          <p:spPr>
            <a:xfrm>
              <a:off x="8365" y="33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6" name="pt9335"/>
            <p:cNvSpPr/>
            <p:nvPr/>
          </p:nvSpPr>
          <p:spPr>
            <a:xfrm>
              <a:off x="3125" y="32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7" name="pt9336"/>
            <p:cNvSpPr/>
            <p:nvPr/>
          </p:nvSpPr>
          <p:spPr>
            <a:xfrm>
              <a:off x="3976" y="41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8" name="pt9337"/>
            <p:cNvSpPr/>
            <p:nvPr/>
          </p:nvSpPr>
          <p:spPr>
            <a:xfrm>
              <a:off x="6787" y="35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9" name="pt9338"/>
            <p:cNvSpPr/>
            <p:nvPr/>
          </p:nvSpPr>
          <p:spPr>
            <a:xfrm>
              <a:off x="5048" y="31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0" name="pt9339"/>
            <p:cNvSpPr/>
            <p:nvPr/>
          </p:nvSpPr>
          <p:spPr>
            <a:xfrm>
              <a:off x="4829" y="308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1" name="pt9340"/>
            <p:cNvSpPr/>
            <p:nvPr/>
          </p:nvSpPr>
          <p:spPr>
            <a:xfrm>
              <a:off x="3124" y="35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2" name="pt9341"/>
            <p:cNvSpPr/>
            <p:nvPr/>
          </p:nvSpPr>
          <p:spPr>
            <a:xfrm>
              <a:off x="3293" y="21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3" name="pt9342"/>
            <p:cNvSpPr/>
            <p:nvPr/>
          </p:nvSpPr>
          <p:spPr>
            <a:xfrm>
              <a:off x="6015" y="30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4" name="pt9343"/>
            <p:cNvSpPr/>
            <p:nvPr/>
          </p:nvSpPr>
          <p:spPr>
            <a:xfrm>
              <a:off x="9201" y="35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5" name="pt9344"/>
            <p:cNvSpPr/>
            <p:nvPr/>
          </p:nvSpPr>
          <p:spPr>
            <a:xfrm>
              <a:off x="3356" y="21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6" name="pt9345"/>
            <p:cNvSpPr/>
            <p:nvPr/>
          </p:nvSpPr>
          <p:spPr>
            <a:xfrm>
              <a:off x="3876" y="29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7" name="pt9346"/>
            <p:cNvSpPr/>
            <p:nvPr/>
          </p:nvSpPr>
          <p:spPr>
            <a:xfrm>
              <a:off x="3898" y="30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8" name="pt9347"/>
            <p:cNvSpPr/>
            <p:nvPr/>
          </p:nvSpPr>
          <p:spPr>
            <a:xfrm>
              <a:off x="3380" y="22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9" name="pt9348"/>
            <p:cNvSpPr/>
            <p:nvPr/>
          </p:nvSpPr>
          <p:spPr>
            <a:xfrm>
              <a:off x="5640" y="31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0" name="pt9349"/>
            <p:cNvSpPr/>
            <p:nvPr/>
          </p:nvSpPr>
          <p:spPr>
            <a:xfrm>
              <a:off x="3566" y="25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1" name="pt9350"/>
            <p:cNvSpPr/>
            <p:nvPr/>
          </p:nvSpPr>
          <p:spPr>
            <a:xfrm>
              <a:off x="5421" y="32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2" name="pt9351"/>
            <p:cNvSpPr/>
            <p:nvPr/>
          </p:nvSpPr>
          <p:spPr>
            <a:xfrm>
              <a:off x="3368" y="22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3" name="pt9352"/>
            <p:cNvSpPr/>
            <p:nvPr/>
          </p:nvSpPr>
          <p:spPr>
            <a:xfrm>
              <a:off x="4053" y="36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4" name="pt9353"/>
            <p:cNvSpPr/>
            <p:nvPr/>
          </p:nvSpPr>
          <p:spPr>
            <a:xfrm>
              <a:off x="5039" y="31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5" name="pt9354"/>
            <p:cNvSpPr/>
            <p:nvPr/>
          </p:nvSpPr>
          <p:spPr>
            <a:xfrm>
              <a:off x="7587" y="33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6" name="pt9355"/>
            <p:cNvSpPr/>
            <p:nvPr/>
          </p:nvSpPr>
          <p:spPr>
            <a:xfrm>
              <a:off x="5182" y="32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7" name="pt9356"/>
            <p:cNvSpPr/>
            <p:nvPr/>
          </p:nvSpPr>
          <p:spPr>
            <a:xfrm>
              <a:off x="3338" y="35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8" name="pt9357"/>
            <p:cNvSpPr/>
            <p:nvPr/>
          </p:nvSpPr>
          <p:spPr>
            <a:xfrm>
              <a:off x="4647" y="31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9" name="pt9358"/>
            <p:cNvSpPr/>
            <p:nvPr/>
          </p:nvSpPr>
          <p:spPr>
            <a:xfrm>
              <a:off x="4504" y="32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0" name="pt9359"/>
            <p:cNvSpPr/>
            <p:nvPr/>
          </p:nvSpPr>
          <p:spPr>
            <a:xfrm>
              <a:off x="4187" y="33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1" name="pt9360"/>
            <p:cNvSpPr/>
            <p:nvPr/>
          </p:nvSpPr>
          <p:spPr>
            <a:xfrm>
              <a:off x="4836" y="31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2" name="pt9361"/>
            <p:cNvSpPr/>
            <p:nvPr/>
          </p:nvSpPr>
          <p:spPr>
            <a:xfrm>
              <a:off x="3131" y="33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3" name="pt9362"/>
            <p:cNvSpPr/>
            <p:nvPr/>
          </p:nvSpPr>
          <p:spPr>
            <a:xfrm>
              <a:off x="5120" y="31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4" name="pt9363"/>
            <p:cNvSpPr/>
            <p:nvPr/>
          </p:nvSpPr>
          <p:spPr>
            <a:xfrm>
              <a:off x="3820" y="23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5" name="pt9364"/>
            <p:cNvSpPr/>
            <p:nvPr/>
          </p:nvSpPr>
          <p:spPr>
            <a:xfrm>
              <a:off x="3833" y="24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6" name="pt9365"/>
            <p:cNvSpPr/>
            <p:nvPr/>
          </p:nvSpPr>
          <p:spPr>
            <a:xfrm>
              <a:off x="3299" y="22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7" name="pt9366"/>
            <p:cNvSpPr/>
            <p:nvPr/>
          </p:nvSpPr>
          <p:spPr>
            <a:xfrm>
              <a:off x="3836" y="22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8" name="pt9367"/>
            <p:cNvSpPr/>
            <p:nvPr/>
          </p:nvSpPr>
          <p:spPr>
            <a:xfrm>
              <a:off x="3991" y="23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9" name="pt9368"/>
            <p:cNvSpPr/>
            <p:nvPr/>
          </p:nvSpPr>
          <p:spPr>
            <a:xfrm>
              <a:off x="4425" y="34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0" name="pt9369"/>
            <p:cNvSpPr/>
            <p:nvPr/>
          </p:nvSpPr>
          <p:spPr>
            <a:xfrm>
              <a:off x="3342" y="21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1" name="pt9370"/>
            <p:cNvSpPr/>
            <p:nvPr/>
          </p:nvSpPr>
          <p:spPr>
            <a:xfrm>
              <a:off x="3392" y="23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2" name="pt9371"/>
            <p:cNvSpPr/>
            <p:nvPr/>
          </p:nvSpPr>
          <p:spPr>
            <a:xfrm>
              <a:off x="3328" y="21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3" name="pt9372"/>
            <p:cNvSpPr/>
            <p:nvPr/>
          </p:nvSpPr>
          <p:spPr>
            <a:xfrm>
              <a:off x="6622" y="32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4" name="pt9373"/>
            <p:cNvSpPr/>
            <p:nvPr/>
          </p:nvSpPr>
          <p:spPr>
            <a:xfrm>
              <a:off x="3786" y="23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5" name="pt9374"/>
            <p:cNvSpPr/>
            <p:nvPr/>
          </p:nvSpPr>
          <p:spPr>
            <a:xfrm>
              <a:off x="3803" y="26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6" name="pt9375"/>
            <p:cNvSpPr/>
            <p:nvPr/>
          </p:nvSpPr>
          <p:spPr>
            <a:xfrm>
              <a:off x="3361" y="22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7" name="pt9376"/>
            <p:cNvSpPr/>
            <p:nvPr/>
          </p:nvSpPr>
          <p:spPr>
            <a:xfrm>
              <a:off x="3317" y="21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8" name="pt9377"/>
            <p:cNvSpPr/>
            <p:nvPr/>
          </p:nvSpPr>
          <p:spPr>
            <a:xfrm>
              <a:off x="3818" y="23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9" name="pt9378"/>
            <p:cNvSpPr/>
            <p:nvPr/>
          </p:nvSpPr>
          <p:spPr>
            <a:xfrm>
              <a:off x="3141" y="22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0" name="pt9379"/>
            <p:cNvSpPr/>
            <p:nvPr/>
          </p:nvSpPr>
          <p:spPr>
            <a:xfrm>
              <a:off x="3359" y="21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1" name="pt9380"/>
            <p:cNvSpPr/>
            <p:nvPr/>
          </p:nvSpPr>
          <p:spPr>
            <a:xfrm>
              <a:off x="3566" y="25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2" name="pt9381"/>
            <p:cNvSpPr/>
            <p:nvPr/>
          </p:nvSpPr>
          <p:spPr>
            <a:xfrm>
              <a:off x="4768" y="31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3" name="pt9382"/>
            <p:cNvSpPr/>
            <p:nvPr/>
          </p:nvSpPr>
          <p:spPr>
            <a:xfrm>
              <a:off x="3805" y="25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4" name="pt9383"/>
            <p:cNvSpPr/>
            <p:nvPr/>
          </p:nvSpPr>
          <p:spPr>
            <a:xfrm>
              <a:off x="3803" y="27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5" name="pt9384"/>
            <p:cNvSpPr/>
            <p:nvPr/>
          </p:nvSpPr>
          <p:spPr>
            <a:xfrm>
              <a:off x="3036" y="34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6" name="pt9385"/>
            <p:cNvSpPr/>
            <p:nvPr/>
          </p:nvSpPr>
          <p:spPr>
            <a:xfrm>
              <a:off x="3209" y="22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7" name="pt9386"/>
            <p:cNvSpPr/>
            <p:nvPr/>
          </p:nvSpPr>
          <p:spPr>
            <a:xfrm>
              <a:off x="3181" y="33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8" name="pt9387"/>
            <p:cNvSpPr/>
            <p:nvPr/>
          </p:nvSpPr>
          <p:spPr>
            <a:xfrm>
              <a:off x="6500" y="33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9" name="pt9388"/>
            <p:cNvSpPr/>
            <p:nvPr/>
          </p:nvSpPr>
          <p:spPr>
            <a:xfrm>
              <a:off x="3419" y="21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0" name="pt9389"/>
            <p:cNvSpPr/>
            <p:nvPr/>
          </p:nvSpPr>
          <p:spPr>
            <a:xfrm>
              <a:off x="3253" y="22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1" name="pt9390"/>
            <p:cNvSpPr/>
            <p:nvPr/>
          </p:nvSpPr>
          <p:spPr>
            <a:xfrm>
              <a:off x="3581" y="24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2" name="pt9391"/>
            <p:cNvSpPr/>
            <p:nvPr/>
          </p:nvSpPr>
          <p:spPr>
            <a:xfrm>
              <a:off x="4584" y="31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3" name="pt9392"/>
            <p:cNvSpPr/>
            <p:nvPr/>
          </p:nvSpPr>
          <p:spPr>
            <a:xfrm>
              <a:off x="3163" y="33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4" name="pt9393"/>
            <p:cNvSpPr/>
            <p:nvPr/>
          </p:nvSpPr>
          <p:spPr>
            <a:xfrm>
              <a:off x="3321" y="21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5" name="pt9394"/>
            <p:cNvSpPr/>
            <p:nvPr/>
          </p:nvSpPr>
          <p:spPr>
            <a:xfrm>
              <a:off x="3274" y="22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6" name="pt9395"/>
            <p:cNvSpPr/>
            <p:nvPr/>
          </p:nvSpPr>
          <p:spPr>
            <a:xfrm>
              <a:off x="3380" y="22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7" name="pt9396"/>
            <p:cNvSpPr/>
            <p:nvPr/>
          </p:nvSpPr>
          <p:spPr>
            <a:xfrm>
              <a:off x="3665" y="25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8" name="pt9397"/>
            <p:cNvSpPr/>
            <p:nvPr/>
          </p:nvSpPr>
          <p:spPr>
            <a:xfrm>
              <a:off x="4702" y="32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9" name="pt9398"/>
            <p:cNvSpPr/>
            <p:nvPr/>
          </p:nvSpPr>
          <p:spPr>
            <a:xfrm>
              <a:off x="8262" y="35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0" name="pt9399"/>
            <p:cNvSpPr/>
            <p:nvPr/>
          </p:nvSpPr>
          <p:spPr>
            <a:xfrm>
              <a:off x="4025" y="42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1" name="pt9400"/>
            <p:cNvSpPr/>
            <p:nvPr/>
          </p:nvSpPr>
          <p:spPr>
            <a:xfrm>
              <a:off x="4910" y="31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2" name="pt9401"/>
            <p:cNvSpPr/>
            <p:nvPr/>
          </p:nvSpPr>
          <p:spPr>
            <a:xfrm>
              <a:off x="4776" y="32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3" name="pt9402"/>
            <p:cNvSpPr/>
            <p:nvPr/>
          </p:nvSpPr>
          <p:spPr>
            <a:xfrm>
              <a:off x="4942" y="31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4" name="pt9403"/>
            <p:cNvSpPr/>
            <p:nvPr/>
          </p:nvSpPr>
          <p:spPr>
            <a:xfrm>
              <a:off x="5467" y="31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5" name="pt9404"/>
            <p:cNvSpPr/>
            <p:nvPr/>
          </p:nvSpPr>
          <p:spPr>
            <a:xfrm>
              <a:off x="3964" y="32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6" name="pt9405"/>
            <p:cNvSpPr/>
            <p:nvPr/>
          </p:nvSpPr>
          <p:spPr>
            <a:xfrm>
              <a:off x="4235" y="34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7" name="pt9406"/>
            <p:cNvSpPr/>
            <p:nvPr/>
          </p:nvSpPr>
          <p:spPr>
            <a:xfrm>
              <a:off x="3234" y="22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8" name="pt9407"/>
            <p:cNvSpPr/>
            <p:nvPr/>
          </p:nvSpPr>
          <p:spPr>
            <a:xfrm>
              <a:off x="3361" y="22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9" name="pt9408"/>
            <p:cNvSpPr/>
            <p:nvPr/>
          </p:nvSpPr>
          <p:spPr>
            <a:xfrm>
              <a:off x="3803" y="24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0" name="pt9409"/>
            <p:cNvSpPr/>
            <p:nvPr/>
          </p:nvSpPr>
          <p:spPr>
            <a:xfrm>
              <a:off x="3285" y="22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1" name="pt9410"/>
            <p:cNvSpPr/>
            <p:nvPr/>
          </p:nvSpPr>
          <p:spPr>
            <a:xfrm>
              <a:off x="4690" y="32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2" name="pt9411"/>
            <p:cNvSpPr/>
            <p:nvPr/>
          </p:nvSpPr>
          <p:spPr>
            <a:xfrm>
              <a:off x="4985" y="31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3" name="pt9412"/>
            <p:cNvSpPr/>
            <p:nvPr/>
          </p:nvSpPr>
          <p:spPr>
            <a:xfrm>
              <a:off x="5037" y="32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4" name="pt9413"/>
            <p:cNvSpPr/>
            <p:nvPr/>
          </p:nvSpPr>
          <p:spPr>
            <a:xfrm>
              <a:off x="4218" y="34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5" name="pt9414"/>
            <p:cNvSpPr/>
            <p:nvPr/>
          </p:nvSpPr>
          <p:spPr>
            <a:xfrm>
              <a:off x="5616" y="31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6" name="pt9415"/>
            <p:cNvSpPr/>
            <p:nvPr/>
          </p:nvSpPr>
          <p:spPr>
            <a:xfrm>
              <a:off x="6746" y="36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7" name="pt9416"/>
            <p:cNvSpPr/>
            <p:nvPr/>
          </p:nvSpPr>
          <p:spPr>
            <a:xfrm>
              <a:off x="5049" y="32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8" name="pt9417"/>
            <p:cNvSpPr/>
            <p:nvPr/>
          </p:nvSpPr>
          <p:spPr>
            <a:xfrm>
              <a:off x="3143" y="33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9" name="pt9418"/>
            <p:cNvSpPr/>
            <p:nvPr/>
          </p:nvSpPr>
          <p:spPr>
            <a:xfrm>
              <a:off x="2984" y="33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0" name="pt9419"/>
            <p:cNvSpPr/>
            <p:nvPr/>
          </p:nvSpPr>
          <p:spPr>
            <a:xfrm>
              <a:off x="3411" y="22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1" name="pt9420"/>
            <p:cNvSpPr/>
            <p:nvPr/>
          </p:nvSpPr>
          <p:spPr>
            <a:xfrm>
              <a:off x="3379" y="21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2" name="pt9421"/>
            <p:cNvSpPr/>
            <p:nvPr/>
          </p:nvSpPr>
          <p:spPr>
            <a:xfrm>
              <a:off x="2942" y="34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3" name="pt9422"/>
            <p:cNvSpPr/>
            <p:nvPr/>
          </p:nvSpPr>
          <p:spPr>
            <a:xfrm>
              <a:off x="4326" y="33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4" name="pt9423"/>
            <p:cNvSpPr/>
            <p:nvPr/>
          </p:nvSpPr>
          <p:spPr>
            <a:xfrm>
              <a:off x="3142" y="36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5" name="pt9424"/>
            <p:cNvSpPr/>
            <p:nvPr/>
          </p:nvSpPr>
          <p:spPr>
            <a:xfrm>
              <a:off x="3248" y="23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6" name="pt9425"/>
            <p:cNvSpPr/>
            <p:nvPr/>
          </p:nvSpPr>
          <p:spPr>
            <a:xfrm>
              <a:off x="3122" y="33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7" name="pt9426"/>
            <p:cNvSpPr/>
            <p:nvPr/>
          </p:nvSpPr>
          <p:spPr>
            <a:xfrm>
              <a:off x="3943" y="32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8" name="pt9427"/>
            <p:cNvSpPr/>
            <p:nvPr/>
          </p:nvSpPr>
          <p:spPr>
            <a:xfrm>
              <a:off x="3155" y="33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9" name="pt9428"/>
            <p:cNvSpPr/>
            <p:nvPr/>
          </p:nvSpPr>
          <p:spPr>
            <a:xfrm>
              <a:off x="3294" y="22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0" name="pt9429"/>
            <p:cNvSpPr/>
            <p:nvPr/>
          </p:nvSpPr>
          <p:spPr>
            <a:xfrm>
              <a:off x="5270" y="30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1" name="pt9430"/>
            <p:cNvSpPr/>
            <p:nvPr/>
          </p:nvSpPr>
          <p:spPr>
            <a:xfrm>
              <a:off x="3657" y="25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2" name="pt9431"/>
            <p:cNvSpPr/>
            <p:nvPr/>
          </p:nvSpPr>
          <p:spPr>
            <a:xfrm>
              <a:off x="8891" y="36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3" name="pt9432"/>
            <p:cNvSpPr/>
            <p:nvPr/>
          </p:nvSpPr>
          <p:spPr>
            <a:xfrm>
              <a:off x="6146" y="30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4" name="pt9433"/>
            <p:cNvSpPr/>
            <p:nvPr/>
          </p:nvSpPr>
          <p:spPr>
            <a:xfrm>
              <a:off x="3222" y="22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5" name="pt9434"/>
            <p:cNvSpPr/>
            <p:nvPr/>
          </p:nvSpPr>
          <p:spPr>
            <a:xfrm>
              <a:off x="6727" y="33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6" name="pt9435"/>
            <p:cNvSpPr/>
            <p:nvPr/>
          </p:nvSpPr>
          <p:spPr>
            <a:xfrm>
              <a:off x="3366" y="22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7" name="pt9436"/>
            <p:cNvSpPr/>
            <p:nvPr/>
          </p:nvSpPr>
          <p:spPr>
            <a:xfrm>
              <a:off x="6246" y="33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8" name="pt9437"/>
            <p:cNvSpPr/>
            <p:nvPr/>
          </p:nvSpPr>
          <p:spPr>
            <a:xfrm>
              <a:off x="3377" y="22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9" name="pt9438"/>
            <p:cNvSpPr/>
            <p:nvPr/>
          </p:nvSpPr>
          <p:spPr>
            <a:xfrm>
              <a:off x="5049" y="31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0" name="pt9439"/>
            <p:cNvSpPr/>
            <p:nvPr/>
          </p:nvSpPr>
          <p:spPr>
            <a:xfrm>
              <a:off x="5152" y="32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1" name="pt9440"/>
            <p:cNvSpPr/>
            <p:nvPr/>
          </p:nvSpPr>
          <p:spPr>
            <a:xfrm>
              <a:off x="4245" y="33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2" name="pt9441"/>
            <p:cNvSpPr/>
            <p:nvPr/>
          </p:nvSpPr>
          <p:spPr>
            <a:xfrm>
              <a:off x="3367" y="22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3" name="pt9442"/>
            <p:cNvSpPr/>
            <p:nvPr/>
          </p:nvSpPr>
          <p:spPr>
            <a:xfrm>
              <a:off x="7697" y="338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4" name="pt9443"/>
            <p:cNvSpPr/>
            <p:nvPr/>
          </p:nvSpPr>
          <p:spPr>
            <a:xfrm>
              <a:off x="5561" y="31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5" name="pt9444"/>
            <p:cNvSpPr/>
            <p:nvPr/>
          </p:nvSpPr>
          <p:spPr>
            <a:xfrm>
              <a:off x="4204" y="64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6" name="pt9445"/>
            <p:cNvSpPr/>
            <p:nvPr/>
          </p:nvSpPr>
          <p:spPr>
            <a:xfrm>
              <a:off x="4261" y="33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7" name="pt9446"/>
            <p:cNvSpPr/>
            <p:nvPr/>
          </p:nvSpPr>
          <p:spPr>
            <a:xfrm>
              <a:off x="3168" y="32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8" name="pt9447"/>
            <p:cNvSpPr/>
            <p:nvPr/>
          </p:nvSpPr>
          <p:spPr>
            <a:xfrm>
              <a:off x="5162" y="30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9" name="pt9448"/>
            <p:cNvSpPr/>
            <p:nvPr/>
          </p:nvSpPr>
          <p:spPr>
            <a:xfrm>
              <a:off x="4778" y="33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0" name="pt9449"/>
            <p:cNvSpPr/>
            <p:nvPr/>
          </p:nvSpPr>
          <p:spPr>
            <a:xfrm>
              <a:off x="4314" y="34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1" name="pt9450"/>
            <p:cNvSpPr/>
            <p:nvPr/>
          </p:nvSpPr>
          <p:spPr>
            <a:xfrm>
              <a:off x="3371" y="22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2" name="pt9451"/>
            <p:cNvSpPr/>
            <p:nvPr/>
          </p:nvSpPr>
          <p:spPr>
            <a:xfrm>
              <a:off x="3278" y="21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3" name="pt9452"/>
            <p:cNvSpPr/>
            <p:nvPr/>
          </p:nvSpPr>
          <p:spPr>
            <a:xfrm>
              <a:off x="4235" y="34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4" name="pt9453"/>
            <p:cNvSpPr/>
            <p:nvPr/>
          </p:nvSpPr>
          <p:spPr>
            <a:xfrm>
              <a:off x="3175" y="21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5" name="pt9454"/>
            <p:cNvSpPr/>
            <p:nvPr/>
          </p:nvSpPr>
          <p:spPr>
            <a:xfrm>
              <a:off x="7623" y="34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6" name="pt9455"/>
            <p:cNvSpPr/>
            <p:nvPr/>
          </p:nvSpPr>
          <p:spPr>
            <a:xfrm>
              <a:off x="3572" y="35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7" name="pt9456"/>
            <p:cNvSpPr/>
            <p:nvPr/>
          </p:nvSpPr>
          <p:spPr>
            <a:xfrm>
              <a:off x="3505" y="23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8" name="pt9457"/>
            <p:cNvSpPr/>
            <p:nvPr/>
          </p:nvSpPr>
          <p:spPr>
            <a:xfrm>
              <a:off x="5145" y="31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9" name="pt9458"/>
            <p:cNvSpPr/>
            <p:nvPr/>
          </p:nvSpPr>
          <p:spPr>
            <a:xfrm>
              <a:off x="5154" y="31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0" name="pt9459"/>
            <p:cNvSpPr/>
            <p:nvPr/>
          </p:nvSpPr>
          <p:spPr>
            <a:xfrm>
              <a:off x="3076" y="34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1" name="pt9460"/>
            <p:cNvSpPr/>
            <p:nvPr/>
          </p:nvSpPr>
          <p:spPr>
            <a:xfrm>
              <a:off x="5118" y="32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2" name="pt9461"/>
            <p:cNvSpPr/>
            <p:nvPr/>
          </p:nvSpPr>
          <p:spPr>
            <a:xfrm>
              <a:off x="3403" y="22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3" name="pt9462"/>
            <p:cNvSpPr/>
            <p:nvPr/>
          </p:nvSpPr>
          <p:spPr>
            <a:xfrm>
              <a:off x="4752" y="31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4" name="pt9463"/>
            <p:cNvSpPr/>
            <p:nvPr/>
          </p:nvSpPr>
          <p:spPr>
            <a:xfrm>
              <a:off x="4516" y="33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5" name="pt9464"/>
            <p:cNvSpPr/>
            <p:nvPr/>
          </p:nvSpPr>
          <p:spPr>
            <a:xfrm>
              <a:off x="4956" y="34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6" name="pt9465"/>
            <p:cNvSpPr/>
            <p:nvPr/>
          </p:nvSpPr>
          <p:spPr>
            <a:xfrm>
              <a:off x="4012" y="35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7" name="pt9466"/>
            <p:cNvSpPr/>
            <p:nvPr/>
          </p:nvSpPr>
          <p:spPr>
            <a:xfrm>
              <a:off x="3171" y="33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8" name="pt9467"/>
            <p:cNvSpPr/>
            <p:nvPr/>
          </p:nvSpPr>
          <p:spPr>
            <a:xfrm>
              <a:off x="3169" y="33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9" name="pt9468"/>
            <p:cNvSpPr/>
            <p:nvPr/>
          </p:nvSpPr>
          <p:spPr>
            <a:xfrm>
              <a:off x="5574" y="31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0" name="pt9469"/>
            <p:cNvSpPr/>
            <p:nvPr/>
          </p:nvSpPr>
          <p:spPr>
            <a:xfrm>
              <a:off x="5554" y="31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1" name="pt9470"/>
            <p:cNvSpPr/>
            <p:nvPr/>
          </p:nvSpPr>
          <p:spPr>
            <a:xfrm>
              <a:off x="3373" y="21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2" name="pt9471"/>
            <p:cNvSpPr/>
            <p:nvPr/>
          </p:nvSpPr>
          <p:spPr>
            <a:xfrm>
              <a:off x="3826" y="25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3" name="pt9472"/>
            <p:cNvSpPr/>
            <p:nvPr/>
          </p:nvSpPr>
          <p:spPr>
            <a:xfrm>
              <a:off x="4058" y="36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4" name="pt9473"/>
            <p:cNvSpPr/>
            <p:nvPr/>
          </p:nvSpPr>
          <p:spPr>
            <a:xfrm>
              <a:off x="5459" y="31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5" name="pt9474"/>
            <p:cNvSpPr/>
            <p:nvPr/>
          </p:nvSpPr>
          <p:spPr>
            <a:xfrm>
              <a:off x="4778" y="33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6" name="pt9475"/>
            <p:cNvSpPr/>
            <p:nvPr/>
          </p:nvSpPr>
          <p:spPr>
            <a:xfrm>
              <a:off x="3610" y="24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7" name="pt9476"/>
            <p:cNvSpPr/>
            <p:nvPr/>
          </p:nvSpPr>
          <p:spPr>
            <a:xfrm>
              <a:off x="3786" y="22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8" name="pt9477"/>
            <p:cNvSpPr/>
            <p:nvPr/>
          </p:nvSpPr>
          <p:spPr>
            <a:xfrm>
              <a:off x="5310" y="31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9" name="pt9478"/>
            <p:cNvSpPr/>
            <p:nvPr/>
          </p:nvSpPr>
          <p:spPr>
            <a:xfrm>
              <a:off x="3299" y="21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0" name="pt9479"/>
            <p:cNvSpPr/>
            <p:nvPr/>
          </p:nvSpPr>
          <p:spPr>
            <a:xfrm>
              <a:off x="3498" y="23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1" name="pt9480"/>
            <p:cNvSpPr/>
            <p:nvPr/>
          </p:nvSpPr>
          <p:spPr>
            <a:xfrm>
              <a:off x="3231" y="23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2" name="pt9481"/>
            <p:cNvSpPr/>
            <p:nvPr/>
          </p:nvSpPr>
          <p:spPr>
            <a:xfrm>
              <a:off x="4211" y="33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3" name="pt9482"/>
            <p:cNvSpPr/>
            <p:nvPr/>
          </p:nvSpPr>
          <p:spPr>
            <a:xfrm>
              <a:off x="4252" y="33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4" name="pt9483"/>
            <p:cNvSpPr/>
            <p:nvPr/>
          </p:nvSpPr>
          <p:spPr>
            <a:xfrm>
              <a:off x="4773" y="32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5" name="pt9484"/>
            <p:cNvSpPr/>
            <p:nvPr/>
          </p:nvSpPr>
          <p:spPr>
            <a:xfrm>
              <a:off x="4497" y="32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6" name="pt9485"/>
            <p:cNvSpPr/>
            <p:nvPr/>
          </p:nvSpPr>
          <p:spPr>
            <a:xfrm>
              <a:off x="4234" y="344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7" name="pt9486"/>
            <p:cNvSpPr/>
            <p:nvPr/>
          </p:nvSpPr>
          <p:spPr>
            <a:xfrm>
              <a:off x="5579" y="31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8" name="pt9487"/>
            <p:cNvSpPr/>
            <p:nvPr/>
          </p:nvSpPr>
          <p:spPr>
            <a:xfrm>
              <a:off x="3150" y="33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9" name="pt9488"/>
            <p:cNvSpPr/>
            <p:nvPr/>
          </p:nvSpPr>
          <p:spPr>
            <a:xfrm>
              <a:off x="3139" y="33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0" name="pt9489"/>
            <p:cNvSpPr/>
            <p:nvPr/>
          </p:nvSpPr>
          <p:spPr>
            <a:xfrm>
              <a:off x="4911" y="30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1" name="pt9490"/>
            <p:cNvSpPr/>
            <p:nvPr/>
          </p:nvSpPr>
          <p:spPr>
            <a:xfrm>
              <a:off x="3321" y="21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2" name="pt9491"/>
            <p:cNvSpPr/>
            <p:nvPr/>
          </p:nvSpPr>
          <p:spPr>
            <a:xfrm>
              <a:off x="3588" y="24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3" name="pt9492"/>
            <p:cNvSpPr/>
            <p:nvPr/>
          </p:nvSpPr>
          <p:spPr>
            <a:xfrm>
              <a:off x="4768" y="32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4" name="pt9493"/>
            <p:cNvSpPr/>
            <p:nvPr/>
          </p:nvSpPr>
          <p:spPr>
            <a:xfrm>
              <a:off x="4229" y="34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5" name="pt9494"/>
            <p:cNvSpPr/>
            <p:nvPr/>
          </p:nvSpPr>
          <p:spPr>
            <a:xfrm>
              <a:off x="3315" y="21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6" name="pt9495"/>
            <p:cNvSpPr/>
            <p:nvPr/>
          </p:nvSpPr>
          <p:spPr>
            <a:xfrm>
              <a:off x="3177" y="33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7" name="pt9496"/>
            <p:cNvSpPr/>
            <p:nvPr/>
          </p:nvSpPr>
          <p:spPr>
            <a:xfrm>
              <a:off x="5276" y="30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8" name="pt9497"/>
            <p:cNvSpPr/>
            <p:nvPr/>
          </p:nvSpPr>
          <p:spPr>
            <a:xfrm>
              <a:off x="4420" y="34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9" name="pt9498"/>
            <p:cNvSpPr/>
            <p:nvPr/>
          </p:nvSpPr>
          <p:spPr>
            <a:xfrm>
              <a:off x="7674" y="34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0" name="pt9499"/>
            <p:cNvSpPr/>
            <p:nvPr/>
          </p:nvSpPr>
          <p:spPr>
            <a:xfrm>
              <a:off x="3388" y="23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1" name="pt9500"/>
            <p:cNvSpPr/>
            <p:nvPr/>
          </p:nvSpPr>
          <p:spPr>
            <a:xfrm>
              <a:off x="3374" y="22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2" name="pt9501"/>
            <p:cNvSpPr/>
            <p:nvPr/>
          </p:nvSpPr>
          <p:spPr>
            <a:xfrm>
              <a:off x="2899" y="35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3" name="pt9502"/>
            <p:cNvSpPr/>
            <p:nvPr/>
          </p:nvSpPr>
          <p:spPr>
            <a:xfrm>
              <a:off x="5042" y="33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4" name="pt9503"/>
            <p:cNvSpPr/>
            <p:nvPr/>
          </p:nvSpPr>
          <p:spPr>
            <a:xfrm>
              <a:off x="3881" y="30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5" name="pt9504"/>
            <p:cNvSpPr/>
            <p:nvPr/>
          </p:nvSpPr>
          <p:spPr>
            <a:xfrm>
              <a:off x="5606" y="32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6" name="pt9505"/>
            <p:cNvSpPr/>
            <p:nvPr/>
          </p:nvSpPr>
          <p:spPr>
            <a:xfrm>
              <a:off x="2949" y="33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7" name="pt9506"/>
            <p:cNvSpPr/>
            <p:nvPr/>
          </p:nvSpPr>
          <p:spPr>
            <a:xfrm>
              <a:off x="5152" y="32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8" name="pt9507"/>
            <p:cNvSpPr/>
            <p:nvPr/>
          </p:nvSpPr>
          <p:spPr>
            <a:xfrm>
              <a:off x="7732" y="33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9" name="pt9508"/>
            <p:cNvSpPr/>
            <p:nvPr/>
          </p:nvSpPr>
          <p:spPr>
            <a:xfrm>
              <a:off x="3845" y="30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0" name="pt9509"/>
            <p:cNvSpPr/>
            <p:nvPr/>
          </p:nvSpPr>
          <p:spPr>
            <a:xfrm>
              <a:off x="3341" y="20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1" name="pt9510"/>
            <p:cNvSpPr/>
            <p:nvPr/>
          </p:nvSpPr>
          <p:spPr>
            <a:xfrm>
              <a:off x="3391" y="22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2" name="pt9511"/>
            <p:cNvSpPr/>
            <p:nvPr/>
          </p:nvSpPr>
          <p:spPr>
            <a:xfrm>
              <a:off x="3354" y="23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3" name="pt9512"/>
            <p:cNvSpPr/>
            <p:nvPr/>
          </p:nvSpPr>
          <p:spPr>
            <a:xfrm>
              <a:off x="3247" y="34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4" name="pt9513"/>
            <p:cNvSpPr/>
            <p:nvPr/>
          </p:nvSpPr>
          <p:spPr>
            <a:xfrm>
              <a:off x="3279" y="22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5" name="pt9514"/>
            <p:cNvSpPr/>
            <p:nvPr/>
          </p:nvSpPr>
          <p:spPr>
            <a:xfrm>
              <a:off x="3317" y="21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6" name="pt9515"/>
            <p:cNvSpPr/>
            <p:nvPr/>
          </p:nvSpPr>
          <p:spPr>
            <a:xfrm>
              <a:off x="3058" y="33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7" name="pt9516"/>
            <p:cNvSpPr/>
            <p:nvPr/>
          </p:nvSpPr>
          <p:spPr>
            <a:xfrm>
              <a:off x="4491" y="31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8" name="pt9517"/>
            <p:cNvSpPr/>
            <p:nvPr/>
          </p:nvSpPr>
          <p:spPr>
            <a:xfrm>
              <a:off x="4954" y="32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9" name="pt9518"/>
            <p:cNvSpPr/>
            <p:nvPr/>
          </p:nvSpPr>
          <p:spPr>
            <a:xfrm>
              <a:off x="5614" y="31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0" name="pt9519"/>
            <p:cNvSpPr/>
            <p:nvPr/>
          </p:nvSpPr>
          <p:spPr>
            <a:xfrm>
              <a:off x="3168" y="21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1" name="pt9520"/>
            <p:cNvSpPr/>
            <p:nvPr/>
          </p:nvSpPr>
          <p:spPr>
            <a:xfrm>
              <a:off x="3570" y="25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2" name="pt9521"/>
            <p:cNvSpPr/>
            <p:nvPr/>
          </p:nvSpPr>
          <p:spPr>
            <a:xfrm>
              <a:off x="2976" y="33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3" name="pt9522"/>
            <p:cNvSpPr/>
            <p:nvPr/>
          </p:nvSpPr>
          <p:spPr>
            <a:xfrm>
              <a:off x="5578" y="30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4" name="pt9523"/>
            <p:cNvSpPr/>
            <p:nvPr/>
          </p:nvSpPr>
          <p:spPr>
            <a:xfrm>
              <a:off x="3796" y="29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5" name="pt9524"/>
            <p:cNvSpPr/>
            <p:nvPr/>
          </p:nvSpPr>
          <p:spPr>
            <a:xfrm>
              <a:off x="3064" y="20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6" name="pt9525"/>
            <p:cNvSpPr/>
            <p:nvPr/>
          </p:nvSpPr>
          <p:spPr>
            <a:xfrm>
              <a:off x="3827" y="23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7" name="pt9526"/>
            <p:cNvSpPr/>
            <p:nvPr/>
          </p:nvSpPr>
          <p:spPr>
            <a:xfrm>
              <a:off x="6417" y="34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8" name="pt9527"/>
            <p:cNvSpPr/>
            <p:nvPr/>
          </p:nvSpPr>
          <p:spPr>
            <a:xfrm>
              <a:off x="3353" y="21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9" name="pt9528"/>
            <p:cNvSpPr/>
            <p:nvPr/>
          </p:nvSpPr>
          <p:spPr>
            <a:xfrm>
              <a:off x="4574" y="36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0" name="pt9529"/>
            <p:cNvSpPr/>
            <p:nvPr/>
          </p:nvSpPr>
          <p:spPr>
            <a:xfrm>
              <a:off x="4501" y="32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1" name="pt9530"/>
            <p:cNvSpPr/>
            <p:nvPr/>
          </p:nvSpPr>
          <p:spPr>
            <a:xfrm>
              <a:off x="3070" y="34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2" name="pt9531"/>
            <p:cNvSpPr/>
            <p:nvPr/>
          </p:nvSpPr>
          <p:spPr>
            <a:xfrm>
              <a:off x="5166" y="30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3" name="pt9532"/>
            <p:cNvSpPr/>
            <p:nvPr/>
          </p:nvSpPr>
          <p:spPr>
            <a:xfrm>
              <a:off x="3048" y="34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4" name="pt9533"/>
            <p:cNvSpPr/>
            <p:nvPr/>
          </p:nvSpPr>
          <p:spPr>
            <a:xfrm>
              <a:off x="3337" y="21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5" name="pt9534"/>
            <p:cNvSpPr/>
            <p:nvPr/>
          </p:nvSpPr>
          <p:spPr>
            <a:xfrm>
              <a:off x="3228" y="22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6" name="pt9535"/>
            <p:cNvSpPr/>
            <p:nvPr/>
          </p:nvSpPr>
          <p:spPr>
            <a:xfrm>
              <a:off x="3045" y="35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7" name="pt9536"/>
            <p:cNvSpPr/>
            <p:nvPr/>
          </p:nvSpPr>
          <p:spPr>
            <a:xfrm>
              <a:off x="4507" y="34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8" name="pt9537"/>
            <p:cNvSpPr/>
            <p:nvPr/>
          </p:nvSpPr>
          <p:spPr>
            <a:xfrm>
              <a:off x="3116" y="35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9" name="pt9538"/>
            <p:cNvSpPr/>
            <p:nvPr/>
          </p:nvSpPr>
          <p:spPr>
            <a:xfrm>
              <a:off x="3821" y="26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0" name="pt9539"/>
            <p:cNvSpPr/>
            <p:nvPr/>
          </p:nvSpPr>
          <p:spPr>
            <a:xfrm>
              <a:off x="3281" y="22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1" name="pt9540"/>
            <p:cNvSpPr/>
            <p:nvPr/>
          </p:nvSpPr>
          <p:spPr>
            <a:xfrm>
              <a:off x="5118" y="31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2" name="pt9541"/>
            <p:cNvSpPr/>
            <p:nvPr/>
          </p:nvSpPr>
          <p:spPr>
            <a:xfrm>
              <a:off x="3812" y="23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3" name="pt9542"/>
            <p:cNvSpPr/>
            <p:nvPr/>
          </p:nvSpPr>
          <p:spPr>
            <a:xfrm>
              <a:off x="5655" y="33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4" name="pt9543"/>
            <p:cNvSpPr/>
            <p:nvPr/>
          </p:nvSpPr>
          <p:spPr>
            <a:xfrm>
              <a:off x="3386" y="21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5" name="pt9544"/>
            <p:cNvSpPr/>
            <p:nvPr/>
          </p:nvSpPr>
          <p:spPr>
            <a:xfrm>
              <a:off x="3342" y="21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6" name="pt9545"/>
            <p:cNvSpPr/>
            <p:nvPr/>
          </p:nvSpPr>
          <p:spPr>
            <a:xfrm>
              <a:off x="3663" y="26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7" name="pt9546"/>
            <p:cNvSpPr/>
            <p:nvPr/>
          </p:nvSpPr>
          <p:spPr>
            <a:xfrm>
              <a:off x="3229" y="22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8" name="pt9547"/>
            <p:cNvSpPr/>
            <p:nvPr/>
          </p:nvSpPr>
          <p:spPr>
            <a:xfrm>
              <a:off x="3305" y="23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9" name="pt9548"/>
            <p:cNvSpPr/>
            <p:nvPr/>
          </p:nvSpPr>
          <p:spPr>
            <a:xfrm>
              <a:off x="3158" y="33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0" name="pt9549"/>
            <p:cNvSpPr/>
            <p:nvPr/>
          </p:nvSpPr>
          <p:spPr>
            <a:xfrm>
              <a:off x="4428" y="35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1" name="pt9550"/>
            <p:cNvSpPr/>
            <p:nvPr/>
          </p:nvSpPr>
          <p:spPr>
            <a:xfrm>
              <a:off x="4824" y="32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2" name="pt9551"/>
            <p:cNvSpPr/>
            <p:nvPr/>
          </p:nvSpPr>
          <p:spPr>
            <a:xfrm>
              <a:off x="3805" y="23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3" name="pt9552"/>
            <p:cNvSpPr/>
            <p:nvPr/>
          </p:nvSpPr>
          <p:spPr>
            <a:xfrm>
              <a:off x="3133" y="33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4" name="pt9553"/>
            <p:cNvSpPr/>
            <p:nvPr/>
          </p:nvSpPr>
          <p:spPr>
            <a:xfrm>
              <a:off x="3134" y="33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5" name="pt9554"/>
            <p:cNvSpPr/>
            <p:nvPr/>
          </p:nvSpPr>
          <p:spPr>
            <a:xfrm>
              <a:off x="3987" y="42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6" name="pt9555"/>
            <p:cNvSpPr/>
            <p:nvPr/>
          </p:nvSpPr>
          <p:spPr>
            <a:xfrm>
              <a:off x="3930" y="30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7" name="pt9556"/>
            <p:cNvSpPr/>
            <p:nvPr/>
          </p:nvSpPr>
          <p:spPr>
            <a:xfrm>
              <a:off x="4792" y="32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8" name="pt9557"/>
            <p:cNvSpPr/>
            <p:nvPr/>
          </p:nvSpPr>
          <p:spPr>
            <a:xfrm>
              <a:off x="7961" y="33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9" name="pt9558"/>
            <p:cNvSpPr/>
            <p:nvPr/>
          </p:nvSpPr>
          <p:spPr>
            <a:xfrm>
              <a:off x="8807" y="35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0" name="pt9559"/>
            <p:cNvSpPr/>
            <p:nvPr/>
          </p:nvSpPr>
          <p:spPr>
            <a:xfrm>
              <a:off x="3939" y="43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1" name="pt9560"/>
            <p:cNvSpPr/>
            <p:nvPr/>
          </p:nvSpPr>
          <p:spPr>
            <a:xfrm>
              <a:off x="3108" y="34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2" name="pt9561"/>
            <p:cNvSpPr/>
            <p:nvPr/>
          </p:nvSpPr>
          <p:spPr>
            <a:xfrm>
              <a:off x="7975" y="32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3" name="pt9562"/>
            <p:cNvSpPr/>
            <p:nvPr/>
          </p:nvSpPr>
          <p:spPr>
            <a:xfrm>
              <a:off x="6049" y="31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4" name="pt9563"/>
            <p:cNvSpPr/>
            <p:nvPr/>
          </p:nvSpPr>
          <p:spPr>
            <a:xfrm>
              <a:off x="3154" y="34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5" name="pt9564"/>
            <p:cNvSpPr/>
            <p:nvPr/>
          </p:nvSpPr>
          <p:spPr>
            <a:xfrm>
              <a:off x="3077" y="33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6" name="pt9565"/>
            <p:cNvSpPr/>
            <p:nvPr/>
          </p:nvSpPr>
          <p:spPr>
            <a:xfrm>
              <a:off x="3829" y="27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7" name="pt9566"/>
            <p:cNvSpPr/>
            <p:nvPr/>
          </p:nvSpPr>
          <p:spPr>
            <a:xfrm>
              <a:off x="2976" y="33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8" name="pt9567"/>
            <p:cNvSpPr/>
            <p:nvPr/>
          </p:nvSpPr>
          <p:spPr>
            <a:xfrm>
              <a:off x="6743" y="34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9" name="pt9568"/>
            <p:cNvSpPr/>
            <p:nvPr/>
          </p:nvSpPr>
          <p:spPr>
            <a:xfrm>
              <a:off x="4963" y="33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0" name="pt9569"/>
            <p:cNvSpPr/>
            <p:nvPr/>
          </p:nvSpPr>
          <p:spPr>
            <a:xfrm>
              <a:off x="3334" y="22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1" name="pt9570"/>
            <p:cNvSpPr/>
            <p:nvPr/>
          </p:nvSpPr>
          <p:spPr>
            <a:xfrm>
              <a:off x="5042" y="30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2" name="pt9571"/>
            <p:cNvSpPr/>
            <p:nvPr/>
          </p:nvSpPr>
          <p:spPr>
            <a:xfrm>
              <a:off x="6467" y="32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3" name="pt9572"/>
            <p:cNvSpPr/>
            <p:nvPr/>
          </p:nvSpPr>
          <p:spPr>
            <a:xfrm>
              <a:off x="5260" y="30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4" name="pt9573"/>
            <p:cNvSpPr/>
            <p:nvPr/>
          </p:nvSpPr>
          <p:spPr>
            <a:xfrm>
              <a:off x="3957" y="40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5" name="pt9574"/>
            <p:cNvSpPr/>
            <p:nvPr/>
          </p:nvSpPr>
          <p:spPr>
            <a:xfrm>
              <a:off x="4231" y="34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6" name="pt9575"/>
            <p:cNvSpPr/>
            <p:nvPr/>
          </p:nvSpPr>
          <p:spPr>
            <a:xfrm>
              <a:off x="5579" y="31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7" name="pt9576"/>
            <p:cNvSpPr/>
            <p:nvPr/>
          </p:nvSpPr>
          <p:spPr>
            <a:xfrm>
              <a:off x="3283" y="22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8" name="pt9577"/>
            <p:cNvSpPr/>
            <p:nvPr/>
          </p:nvSpPr>
          <p:spPr>
            <a:xfrm>
              <a:off x="3341" y="21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9" name="pt9578"/>
            <p:cNvSpPr/>
            <p:nvPr/>
          </p:nvSpPr>
          <p:spPr>
            <a:xfrm>
              <a:off x="5704" y="31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0" name="pt9579"/>
            <p:cNvSpPr/>
            <p:nvPr/>
          </p:nvSpPr>
          <p:spPr>
            <a:xfrm>
              <a:off x="5451" y="29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1" name="pt9580"/>
            <p:cNvSpPr/>
            <p:nvPr/>
          </p:nvSpPr>
          <p:spPr>
            <a:xfrm>
              <a:off x="4541" y="32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2" name="pt9581"/>
            <p:cNvSpPr/>
            <p:nvPr/>
          </p:nvSpPr>
          <p:spPr>
            <a:xfrm>
              <a:off x="4509" y="35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3" name="pt9582"/>
            <p:cNvSpPr/>
            <p:nvPr/>
          </p:nvSpPr>
          <p:spPr>
            <a:xfrm>
              <a:off x="3186" y="21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4" name="pt9583"/>
            <p:cNvSpPr/>
            <p:nvPr/>
          </p:nvSpPr>
          <p:spPr>
            <a:xfrm>
              <a:off x="3819" y="25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5" name="pt9584"/>
            <p:cNvSpPr/>
            <p:nvPr/>
          </p:nvSpPr>
          <p:spPr>
            <a:xfrm>
              <a:off x="3714" y="25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6" name="pt9585"/>
            <p:cNvSpPr/>
            <p:nvPr/>
          </p:nvSpPr>
          <p:spPr>
            <a:xfrm>
              <a:off x="5571" y="31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7" name="pt9586"/>
            <p:cNvSpPr/>
            <p:nvPr/>
          </p:nvSpPr>
          <p:spPr>
            <a:xfrm>
              <a:off x="3340" y="20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8" name="pt9587"/>
            <p:cNvSpPr/>
            <p:nvPr/>
          </p:nvSpPr>
          <p:spPr>
            <a:xfrm>
              <a:off x="4861" y="33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9" name="pt9588"/>
            <p:cNvSpPr/>
            <p:nvPr/>
          </p:nvSpPr>
          <p:spPr>
            <a:xfrm>
              <a:off x="3717" y="25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0" name="pt9589"/>
            <p:cNvSpPr/>
            <p:nvPr/>
          </p:nvSpPr>
          <p:spPr>
            <a:xfrm>
              <a:off x="4212" y="34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1" name="pt9590"/>
            <p:cNvSpPr/>
            <p:nvPr/>
          </p:nvSpPr>
          <p:spPr>
            <a:xfrm>
              <a:off x="3295" y="23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2" name="pt9591"/>
            <p:cNvSpPr/>
            <p:nvPr/>
          </p:nvSpPr>
          <p:spPr>
            <a:xfrm>
              <a:off x="3853" y="28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3" name="pt9592"/>
            <p:cNvSpPr/>
            <p:nvPr/>
          </p:nvSpPr>
          <p:spPr>
            <a:xfrm>
              <a:off x="3411" y="21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4" name="pt9593"/>
            <p:cNvSpPr/>
            <p:nvPr/>
          </p:nvSpPr>
          <p:spPr>
            <a:xfrm>
              <a:off x="3338" y="21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5" name="pt9594"/>
            <p:cNvSpPr/>
            <p:nvPr/>
          </p:nvSpPr>
          <p:spPr>
            <a:xfrm>
              <a:off x="3131" y="33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6" name="pt9595"/>
            <p:cNvSpPr/>
            <p:nvPr/>
          </p:nvSpPr>
          <p:spPr>
            <a:xfrm>
              <a:off x="3287" y="23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7" name="pt9596"/>
            <p:cNvSpPr/>
            <p:nvPr/>
          </p:nvSpPr>
          <p:spPr>
            <a:xfrm>
              <a:off x="5450" y="29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8" name="pt9597"/>
            <p:cNvSpPr/>
            <p:nvPr/>
          </p:nvSpPr>
          <p:spPr>
            <a:xfrm>
              <a:off x="6454" y="32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9" name="pt9598"/>
            <p:cNvSpPr/>
            <p:nvPr/>
          </p:nvSpPr>
          <p:spPr>
            <a:xfrm>
              <a:off x="8819" y="37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0" name="pt9599"/>
            <p:cNvSpPr/>
            <p:nvPr/>
          </p:nvSpPr>
          <p:spPr>
            <a:xfrm>
              <a:off x="4249" y="35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1" name="pt9600"/>
            <p:cNvSpPr/>
            <p:nvPr/>
          </p:nvSpPr>
          <p:spPr>
            <a:xfrm>
              <a:off x="3896" y="31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2" name="pt9601"/>
            <p:cNvSpPr/>
            <p:nvPr/>
          </p:nvSpPr>
          <p:spPr>
            <a:xfrm>
              <a:off x="6726" y="31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3" name="pt9602"/>
            <p:cNvSpPr/>
            <p:nvPr/>
          </p:nvSpPr>
          <p:spPr>
            <a:xfrm>
              <a:off x="5164" y="30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4" name="pt9603"/>
            <p:cNvSpPr/>
            <p:nvPr/>
          </p:nvSpPr>
          <p:spPr>
            <a:xfrm>
              <a:off x="5560" y="31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5" name="pt9604"/>
            <p:cNvSpPr/>
            <p:nvPr/>
          </p:nvSpPr>
          <p:spPr>
            <a:xfrm>
              <a:off x="3926" y="31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6" name="pt9605"/>
            <p:cNvSpPr/>
            <p:nvPr/>
          </p:nvSpPr>
          <p:spPr>
            <a:xfrm>
              <a:off x="9180" y="37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7" name="pt9606"/>
            <p:cNvSpPr/>
            <p:nvPr/>
          </p:nvSpPr>
          <p:spPr>
            <a:xfrm>
              <a:off x="3927" y="22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8" name="pt9607"/>
            <p:cNvSpPr/>
            <p:nvPr/>
          </p:nvSpPr>
          <p:spPr>
            <a:xfrm>
              <a:off x="6427" y="34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9" name="pt9608"/>
            <p:cNvSpPr/>
            <p:nvPr/>
          </p:nvSpPr>
          <p:spPr>
            <a:xfrm>
              <a:off x="2997" y="34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0" name="pt9609"/>
            <p:cNvSpPr/>
            <p:nvPr/>
          </p:nvSpPr>
          <p:spPr>
            <a:xfrm>
              <a:off x="4329" y="34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1" name="pt9610"/>
            <p:cNvSpPr/>
            <p:nvPr/>
          </p:nvSpPr>
          <p:spPr>
            <a:xfrm>
              <a:off x="3225" y="21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2" name="pt9611"/>
            <p:cNvSpPr/>
            <p:nvPr/>
          </p:nvSpPr>
          <p:spPr>
            <a:xfrm>
              <a:off x="5055" y="31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3" name="pt9612"/>
            <p:cNvSpPr/>
            <p:nvPr/>
          </p:nvSpPr>
          <p:spPr>
            <a:xfrm>
              <a:off x="3584" y="23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4" name="pt9613"/>
            <p:cNvSpPr/>
            <p:nvPr/>
          </p:nvSpPr>
          <p:spPr>
            <a:xfrm>
              <a:off x="5141" y="32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5" name="pt9614"/>
            <p:cNvSpPr/>
            <p:nvPr/>
          </p:nvSpPr>
          <p:spPr>
            <a:xfrm>
              <a:off x="3304" y="22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6" name="pt9615"/>
            <p:cNvSpPr/>
            <p:nvPr/>
          </p:nvSpPr>
          <p:spPr>
            <a:xfrm>
              <a:off x="3692" y="26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7" name="pt9616"/>
            <p:cNvSpPr/>
            <p:nvPr/>
          </p:nvSpPr>
          <p:spPr>
            <a:xfrm>
              <a:off x="3809" y="24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8" name="pt9617"/>
            <p:cNvSpPr/>
            <p:nvPr/>
          </p:nvSpPr>
          <p:spPr>
            <a:xfrm>
              <a:off x="4531" y="320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9" name="pt9618"/>
            <p:cNvSpPr/>
            <p:nvPr/>
          </p:nvSpPr>
          <p:spPr>
            <a:xfrm>
              <a:off x="3870" y="30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0" name="pt9619"/>
            <p:cNvSpPr/>
            <p:nvPr/>
          </p:nvSpPr>
          <p:spPr>
            <a:xfrm>
              <a:off x="3078" y="34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1" name="pt9620"/>
            <p:cNvSpPr/>
            <p:nvPr/>
          </p:nvSpPr>
          <p:spPr>
            <a:xfrm>
              <a:off x="5050" y="32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2" name="pt9621"/>
            <p:cNvSpPr/>
            <p:nvPr/>
          </p:nvSpPr>
          <p:spPr>
            <a:xfrm>
              <a:off x="4399" y="35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3" name="pt9622"/>
            <p:cNvSpPr/>
            <p:nvPr/>
          </p:nvSpPr>
          <p:spPr>
            <a:xfrm>
              <a:off x="4247" y="32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4" name="pt9623"/>
            <p:cNvSpPr/>
            <p:nvPr/>
          </p:nvSpPr>
          <p:spPr>
            <a:xfrm>
              <a:off x="3855" y="28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5" name="pt9624"/>
            <p:cNvSpPr/>
            <p:nvPr/>
          </p:nvSpPr>
          <p:spPr>
            <a:xfrm>
              <a:off x="3966" y="22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6" name="pt9625"/>
            <p:cNvSpPr/>
            <p:nvPr/>
          </p:nvSpPr>
          <p:spPr>
            <a:xfrm>
              <a:off x="3642" y="25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7" name="pt9626"/>
            <p:cNvSpPr/>
            <p:nvPr/>
          </p:nvSpPr>
          <p:spPr>
            <a:xfrm>
              <a:off x="5030" y="31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8" name="pt9627"/>
            <p:cNvSpPr/>
            <p:nvPr/>
          </p:nvSpPr>
          <p:spPr>
            <a:xfrm>
              <a:off x="3167" y="33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9" name="pt9628"/>
            <p:cNvSpPr/>
            <p:nvPr/>
          </p:nvSpPr>
          <p:spPr>
            <a:xfrm>
              <a:off x="3528" y="25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0" name="pt9629"/>
            <p:cNvSpPr/>
            <p:nvPr/>
          </p:nvSpPr>
          <p:spPr>
            <a:xfrm>
              <a:off x="4234" y="35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1" name="pt9630"/>
            <p:cNvSpPr/>
            <p:nvPr/>
          </p:nvSpPr>
          <p:spPr>
            <a:xfrm>
              <a:off x="3369" y="22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2" name="pt9631"/>
            <p:cNvSpPr/>
            <p:nvPr/>
          </p:nvSpPr>
          <p:spPr>
            <a:xfrm>
              <a:off x="4507" y="32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3" name="pt9632"/>
            <p:cNvSpPr/>
            <p:nvPr/>
          </p:nvSpPr>
          <p:spPr>
            <a:xfrm>
              <a:off x="3411" y="21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4" name="pt9633"/>
            <p:cNvSpPr/>
            <p:nvPr/>
          </p:nvSpPr>
          <p:spPr>
            <a:xfrm>
              <a:off x="3386" y="23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5" name="pt9634"/>
            <p:cNvSpPr/>
            <p:nvPr/>
          </p:nvSpPr>
          <p:spPr>
            <a:xfrm>
              <a:off x="3289" y="22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6" name="pt9635"/>
            <p:cNvSpPr/>
            <p:nvPr/>
          </p:nvSpPr>
          <p:spPr>
            <a:xfrm>
              <a:off x="5748" y="33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7" name="pt9636"/>
            <p:cNvSpPr/>
            <p:nvPr/>
          </p:nvSpPr>
          <p:spPr>
            <a:xfrm>
              <a:off x="5250" y="31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8" name="pt9637"/>
            <p:cNvSpPr/>
            <p:nvPr/>
          </p:nvSpPr>
          <p:spPr>
            <a:xfrm>
              <a:off x="6018" y="30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9" name="pt9638"/>
            <p:cNvSpPr/>
            <p:nvPr/>
          </p:nvSpPr>
          <p:spPr>
            <a:xfrm>
              <a:off x="6025" y="31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0" name="pt9639"/>
            <p:cNvSpPr/>
            <p:nvPr/>
          </p:nvSpPr>
          <p:spPr>
            <a:xfrm>
              <a:off x="3752" y="22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1" name="pt9640"/>
            <p:cNvSpPr/>
            <p:nvPr/>
          </p:nvSpPr>
          <p:spPr>
            <a:xfrm>
              <a:off x="5599" y="318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2" name="pt9641"/>
            <p:cNvSpPr/>
            <p:nvPr/>
          </p:nvSpPr>
          <p:spPr>
            <a:xfrm>
              <a:off x="3350" y="21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3" name="pt9642"/>
            <p:cNvSpPr/>
            <p:nvPr/>
          </p:nvSpPr>
          <p:spPr>
            <a:xfrm>
              <a:off x="3278" y="21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4" name="pt9643"/>
            <p:cNvSpPr/>
            <p:nvPr/>
          </p:nvSpPr>
          <p:spPr>
            <a:xfrm>
              <a:off x="4180" y="65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5" name="pt9644"/>
            <p:cNvSpPr/>
            <p:nvPr/>
          </p:nvSpPr>
          <p:spPr>
            <a:xfrm>
              <a:off x="6731" y="33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6" name="pt9645"/>
            <p:cNvSpPr/>
            <p:nvPr/>
          </p:nvSpPr>
          <p:spPr>
            <a:xfrm>
              <a:off x="3291" y="35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7" name="pt9646"/>
            <p:cNvSpPr/>
            <p:nvPr/>
          </p:nvSpPr>
          <p:spPr>
            <a:xfrm>
              <a:off x="7956" y="34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8" name="pt9647"/>
            <p:cNvSpPr/>
            <p:nvPr/>
          </p:nvSpPr>
          <p:spPr>
            <a:xfrm>
              <a:off x="4708" y="35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9" name="pt9648"/>
            <p:cNvSpPr/>
            <p:nvPr/>
          </p:nvSpPr>
          <p:spPr>
            <a:xfrm>
              <a:off x="3973" y="32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0" name="pt9649"/>
            <p:cNvSpPr/>
            <p:nvPr/>
          </p:nvSpPr>
          <p:spPr>
            <a:xfrm>
              <a:off x="6515" y="35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1" name="pt9650"/>
            <p:cNvSpPr/>
            <p:nvPr/>
          </p:nvSpPr>
          <p:spPr>
            <a:xfrm>
              <a:off x="4599" y="32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2" name="pt9651"/>
            <p:cNvSpPr/>
            <p:nvPr/>
          </p:nvSpPr>
          <p:spPr>
            <a:xfrm>
              <a:off x="3285" y="23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3" name="pt9652"/>
            <p:cNvSpPr/>
            <p:nvPr/>
          </p:nvSpPr>
          <p:spPr>
            <a:xfrm>
              <a:off x="3378" y="23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4" name="pt9653"/>
            <p:cNvSpPr/>
            <p:nvPr/>
          </p:nvSpPr>
          <p:spPr>
            <a:xfrm>
              <a:off x="5231" y="33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5" name="pt9654"/>
            <p:cNvSpPr/>
            <p:nvPr/>
          </p:nvSpPr>
          <p:spPr>
            <a:xfrm>
              <a:off x="7129" y="38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6" name="pt9655"/>
            <p:cNvSpPr/>
            <p:nvPr/>
          </p:nvSpPr>
          <p:spPr>
            <a:xfrm>
              <a:off x="3402" y="21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7" name="pt9656"/>
            <p:cNvSpPr/>
            <p:nvPr/>
          </p:nvSpPr>
          <p:spPr>
            <a:xfrm>
              <a:off x="4229" y="33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8" name="pt9657"/>
            <p:cNvSpPr/>
            <p:nvPr/>
          </p:nvSpPr>
          <p:spPr>
            <a:xfrm>
              <a:off x="5164" y="30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9" name="pt9658"/>
            <p:cNvSpPr/>
            <p:nvPr/>
          </p:nvSpPr>
          <p:spPr>
            <a:xfrm>
              <a:off x="3813" y="22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0" name="pt9659"/>
            <p:cNvSpPr/>
            <p:nvPr/>
          </p:nvSpPr>
          <p:spPr>
            <a:xfrm>
              <a:off x="5036" y="31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1" name="pt9660"/>
            <p:cNvSpPr/>
            <p:nvPr/>
          </p:nvSpPr>
          <p:spPr>
            <a:xfrm>
              <a:off x="7798" y="32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2" name="pt9661"/>
            <p:cNvSpPr/>
            <p:nvPr/>
          </p:nvSpPr>
          <p:spPr>
            <a:xfrm>
              <a:off x="5282" y="30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3" name="pt9662"/>
            <p:cNvSpPr/>
            <p:nvPr/>
          </p:nvSpPr>
          <p:spPr>
            <a:xfrm>
              <a:off x="2940" y="33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4" name="pt9663"/>
            <p:cNvSpPr/>
            <p:nvPr/>
          </p:nvSpPr>
          <p:spPr>
            <a:xfrm>
              <a:off x="5598" y="30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5" name="pt9664"/>
            <p:cNvSpPr/>
            <p:nvPr/>
          </p:nvSpPr>
          <p:spPr>
            <a:xfrm>
              <a:off x="3306" y="23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6" name="pt9665"/>
            <p:cNvSpPr/>
            <p:nvPr/>
          </p:nvSpPr>
          <p:spPr>
            <a:xfrm>
              <a:off x="5342" y="32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7" name="pt9666"/>
            <p:cNvSpPr/>
            <p:nvPr/>
          </p:nvSpPr>
          <p:spPr>
            <a:xfrm>
              <a:off x="5531" y="30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8" name="pt9667"/>
            <p:cNvSpPr/>
            <p:nvPr/>
          </p:nvSpPr>
          <p:spPr>
            <a:xfrm>
              <a:off x="3875" y="30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9" name="pt9668"/>
            <p:cNvSpPr/>
            <p:nvPr/>
          </p:nvSpPr>
          <p:spPr>
            <a:xfrm>
              <a:off x="6015" y="31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0" name="pt9669"/>
            <p:cNvSpPr/>
            <p:nvPr/>
          </p:nvSpPr>
          <p:spPr>
            <a:xfrm>
              <a:off x="3415" y="22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1" name="pt9670"/>
            <p:cNvSpPr/>
            <p:nvPr/>
          </p:nvSpPr>
          <p:spPr>
            <a:xfrm>
              <a:off x="3403" y="21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2" name="pt9671"/>
            <p:cNvSpPr/>
            <p:nvPr/>
          </p:nvSpPr>
          <p:spPr>
            <a:xfrm>
              <a:off x="3719" y="25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3" name="pt9672"/>
            <p:cNvSpPr/>
            <p:nvPr/>
          </p:nvSpPr>
          <p:spPr>
            <a:xfrm>
              <a:off x="3179" y="33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4" name="pt9673"/>
            <p:cNvSpPr/>
            <p:nvPr/>
          </p:nvSpPr>
          <p:spPr>
            <a:xfrm>
              <a:off x="3320" y="21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5" name="pt9674"/>
            <p:cNvSpPr/>
            <p:nvPr/>
          </p:nvSpPr>
          <p:spPr>
            <a:xfrm>
              <a:off x="3134" y="32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6" name="pt9675"/>
            <p:cNvSpPr/>
            <p:nvPr/>
          </p:nvSpPr>
          <p:spPr>
            <a:xfrm>
              <a:off x="3319" y="21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7" name="pt9676"/>
            <p:cNvSpPr/>
            <p:nvPr/>
          </p:nvSpPr>
          <p:spPr>
            <a:xfrm>
              <a:off x="3821" y="29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8" name="pt9677"/>
            <p:cNvSpPr/>
            <p:nvPr/>
          </p:nvSpPr>
          <p:spPr>
            <a:xfrm>
              <a:off x="3273" y="23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9" name="pt9678"/>
            <p:cNvSpPr/>
            <p:nvPr/>
          </p:nvSpPr>
          <p:spPr>
            <a:xfrm>
              <a:off x="3270" y="23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0" name="pt9679"/>
            <p:cNvSpPr/>
            <p:nvPr/>
          </p:nvSpPr>
          <p:spPr>
            <a:xfrm>
              <a:off x="5617" y="30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1" name="pt9680"/>
            <p:cNvSpPr/>
            <p:nvPr/>
          </p:nvSpPr>
          <p:spPr>
            <a:xfrm>
              <a:off x="3527" y="24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2" name="pt9681"/>
            <p:cNvSpPr/>
            <p:nvPr/>
          </p:nvSpPr>
          <p:spPr>
            <a:xfrm>
              <a:off x="4925" y="31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3" name="pt9682"/>
            <p:cNvSpPr/>
            <p:nvPr/>
          </p:nvSpPr>
          <p:spPr>
            <a:xfrm>
              <a:off x="3361" y="21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4" name="pt9683"/>
            <p:cNvSpPr/>
            <p:nvPr/>
          </p:nvSpPr>
          <p:spPr>
            <a:xfrm>
              <a:off x="4813" y="31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5" name="pt9684"/>
            <p:cNvSpPr/>
            <p:nvPr/>
          </p:nvSpPr>
          <p:spPr>
            <a:xfrm>
              <a:off x="8360" y="34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6" name="pt9685"/>
            <p:cNvSpPr/>
            <p:nvPr/>
          </p:nvSpPr>
          <p:spPr>
            <a:xfrm>
              <a:off x="3166" y="34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7" name="pt9686"/>
            <p:cNvSpPr/>
            <p:nvPr/>
          </p:nvSpPr>
          <p:spPr>
            <a:xfrm>
              <a:off x="3822" y="23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8" name="pt9687"/>
            <p:cNvSpPr/>
            <p:nvPr/>
          </p:nvSpPr>
          <p:spPr>
            <a:xfrm>
              <a:off x="3386" y="22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9" name="pt9688"/>
            <p:cNvSpPr/>
            <p:nvPr/>
          </p:nvSpPr>
          <p:spPr>
            <a:xfrm>
              <a:off x="8536" y="34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0" name="pt9689"/>
            <p:cNvSpPr/>
            <p:nvPr/>
          </p:nvSpPr>
          <p:spPr>
            <a:xfrm>
              <a:off x="7111" y="34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1" name="pt9690"/>
            <p:cNvSpPr/>
            <p:nvPr/>
          </p:nvSpPr>
          <p:spPr>
            <a:xfrm>
              <a:off x="3303" y="22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2" name="pt9691"/>
            <p:cNvSpPr/>
            <p:nvPr/>
          </p:nvSpPr>
          <p:spPr>
            <a:xfrm>
              <a:off x="5068" y="30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3" name="pt9692"/>
            <p:cNvSpPr/>
            <p:nvPr/>
          </p:nvSpPr>
          <p:spPr>
            <a:xfrm>
              <a:off x="3839" y="28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4" name="pt9693"/>
            <p:cNvSpPr/>
            <p:nvPr/>
          </p:nvSpPr>
          <p:spPr>
            <a:xfrm>
              <a:off x="3164" y="35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5" name="pt9694"/>
            <p:cNvSpPr/>
            <p:nvPr/>
          </p:nvSpPr>
          <p:spPr>
            <a:xfrm>
              <a:off x="3113" y="34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6" name="pt9695"/>
            <p:cNvSpPr/>
            <p:nvPr/>
          </p:nvSpPr>
          <p:spPr>
            <a:xfrm>
              <a:off x="4301" y="35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7" name="pt9696"/>
            <p:cNvSpPr/>
            <p:nvPr/>
          </p:nvSpPr>
          <p:spPr>
            <a:xfrm>
              <a:off x="3589" y="25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8" name="pt9697"/>
            <p:cNvSpPr/>
            <p:nvPr/>
          </p:nvSpPr>
          <p:spPr>
            <a:xfrm>
              <a:off x="8551" y="37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9" name="pt9698"/>
            <p:cNvSpPr/>
            <p:nvPr/>
          </p:nvSpPr>
          <p:spPr>
            <a:xfrm>
              <a:off x="3967" y="42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0" name="pt9699"/>
            <p:cNvSpPr/>
            <p:nvPr/>
          </p:nvSpPr>
          <p:spPr>
            <a:xfrm>
              <a:off x="3365" y="22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1" name="pt9700"/>
            <p:cNvSpPr/>
            <p:nvPr/>
          </p:nvSpPr>
          <p:spPr>
            <a:xfrm>
              <a:off x="5390" y="31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2" name="pt9701"/>
            <p:cNvSpPr/>
            <p:nvPr/>
          </p:nvSpPr>
          <p:spPr>
            <a:xfrm>
              <a:off x="3807" y="23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3" name="pt9702"/>
            <p:cNvSpPr/>
            <p:nvPr/>
          </p:nvSpPr>
          <p:spPr>
            <a:xfrm>
              <a:off x="5162" y="31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4" name="pt9703"/>
            <p:cNvSpPr/>
            <p:nvPr/>
          </p:nvSpPr>
          <p:spPr>
            <a:xfrm>
              <a:off x="4620" y="31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5" name="pt9704"/>
            <p:cNvSpPr/>
            <p:nvPr/>
          </p:nvSpPr>
          <p:spPr>
            <a:xfrm>
              <a:off x="6612" y="32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6" name="pt9705"/>
            <p:cNvSpPr/>
            <p:nvPr/>
          </p:nvSpPr>
          <p:spPr>
            <a:xfrm>
              <a:off x="3390" y="22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7" name="pt9706"/>
            <p:cNvSpPr/>
            <p:nvPr/>
          </p:nvSpPr>
          <p:spPr>
            <a:xfrm>
              <a:off x="6947" y="31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8" name="pt9707"/>
            <p:cNvSpPr/>
            <p:nvPr/>
          </p:nvSpPr>
          <p:spPr>
            <a:xfrm>
              <a:off x="3141" y="32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9" name="pt9708"/>
            <p:cNvSpPr/>
            <p:nvPr/>
          </p:nvSpPr>
          <p:spPr>
            <a:xfrm>
              <a:off x="5590" y="31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0" name="pt9709"/>
            <p:cNvSpPr/>
            <p:nvPr/>
          </p:nvSpPr>
          <p:spPr>
            <a:xfrm>
              <a:off x="3643" y="25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1" name="pt9710"/>
            <p:cNvSpPr/>
            <p:nvPr/>
          </p:nvSpPr>
          <p:spPr>
            <a:xfrm>
              <a:off x="3832" y="28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2" name="pt9711"/>
            <p:cNvSpPr/>
            <p:nvPr/>
          </p:nvSpPr>
          <p:spPr>
            <a:xfrm>
              <a:off x="3889" y="30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3" name="pt9712"/>
            <p:cNvSpPr/>
            <p:nvPr/>
          </p:nvSpPr>
          <p:spPr>
            <a:xfrm>
              <a:off x="3368" y="21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4" name="pt9713"/>
            <p:cNvSpPr/>
            <p:nvPr/>
          </p:nvSpPr>
          <p:spPr>
            <a:xfrm>
              <a:off x="4933" y="34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5" name="pt9714"/>
            <p:cNvSpPr/>
            <p:nvPr/>
          </p:nvSpPr>
          <p:spPr>
            <a:xfrm>
              <a:off x="3344" y="21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6" name="pt9715"/>
            <p:cNvSpPr/>
            <p:nvPr/>
          </p:nvSpPr>
          <p:spPr>
            <a:xfrm>
              <a:off x="3154" y="34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7" name="pt9716"/>
            <p:cNvSpPr/>
            <p:nvPr/>
          </p:nvSpPr>
          <p:spPr>
            <a:xfrm>
              <a:off x="5047" y="31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8" name="pt9717"/>
            <p:cNvSpPr/>
            <p:nvPr/>
          </p:nvSpPr>
          <p:spPr>
            <a:xfrm>
              <a:off x="3152" y="34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9" name="pt9718"/>
            <p:cNvSpPr/>
            <p:nvPr/>
          </p:nvSpPr>
          <p:spPr>
            <a:xfrm>
              <a:off x="4221" y="33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0" name="pt9719"/>
            <p:cNvSpPr/>
            <p:nvPr/>
          </p:nvSpPr>
          <p:spPr>
            <a:xfrm>
              <a:off x="9079" y="34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1" name="pt9720"/>
            <p:cNvSpPr/>
            <p:nvPr/>
          </p:nvSpPr>
          <p:spPr>
            <a:xfrm>
              <a:off x="3407" y="22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2" name="pt9721"/>
            <p:cNvSpPr/>
            <p:nvPr/>
          </p:nvSpPr>
          <p:spPr>
            <a:xfrm>
              <a:off x="4958" y="33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3" name="pt9722"/>
            <p:cNvSpPr/>
            <p:nvPr/>
          </p:nvSpPr>
          <p:spPr>
            <a:xfrm>
              <a:off x="3614" y="24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4" name="pt9723"/>
            <p:cNvSpPr/>
            <p:nvPr/>
          </p:nvSpPr>
          <p:spPr>
            <a:xfrm>
              <a:off x="5248" y="32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5" name="pt9724"/>
            <p:cNvSpPr/>
            <p:nvPr/>
          </p:nvSpPr>
          <p:spPr>
            <a:xfrm>
              <a:off x="4568" y="32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6" name="pt9725"/>
            <p:cNvSpPr/>
            <p:nvPr/>
          </p:nvSpPr>
          <p:spPr>
            <a:xfrm>
              <a:off x="3863" y="28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7" name="pt9726"/>
            <p:cNvSpPr/>
            <p:nvPr/>
          </p:nvSpPr>
          <p:spPr>
            <a:xfrm>
              <a:off x="5576" y="32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8" name="pt9727"/>
            <p:cNvSpPr/>
            <p:nvPr/>
          </p:nvSpPr>
          <p:spPr>
            <a:xfrm>
              <a:off x="4504" y="31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9" name="pt9728"/>
            <p:cNvSpPr/>
            <p:nvPr/>
          </p:nvSpPr>
          <p:spPr>
            <a:xfrm>
              <a:off x="4509" y="32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0" name="pt9729"/>
            <p:cNvSpPr/>
            <p:nvPr/>
          </p:nvSpPr>
          <p:spPr>
            <a:xfrm>
              <a:off x="3191" y="33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1" name="pt9730"/>
            <p:cNvSpPr/>
            <p:nvPr/>
          </p:nvSpPr>
          <p:spPr>
            <a:xfrm>
              <a:off x="3327" y="21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2" name="pt9731"/>
            <p:cNvSpPr/>
            <p:nvPr/>
          </p:nvSpPr>
          <p:spPr>
            <a:xfrm>
              <a:off x="3829" y="29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3" name="pt9732"/>
            <p:cNvSpPr/>
            <p:nvPr/>
          </p:nvSpPr>
          <p:spPr>
            <a:xfrm>
              <a:off x="3357" y="22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4" name="pt9733"/>
            <p:cNvSpPr/>
            <p:nvPr/>
          </p:nvSpPr>
          <p:spPr>
            <a:xfrm>
              <a:off x="4212" y="33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5" name="pt9734"/>
            <p:cNvSpPr/>
            <p:nvPr/>
          </p:nvSpPr>
          <p:spPr>
            <a:xfrm>
              <a:off x="3372" y="22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6" name="pt9735"/>
            <p:cNvSpPr/>
            <p:nvPr/>
          </p:nvSpPr>
          <p:spPr>
            <a:xfrm>
              <a:off x="3341" y="34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7" name="pt9736"/>
            <p:cNvSpPr/>
            <p:nvPr/>
          </p:nvSpPr>
          <p:spPr>
            <a:xfrm>
              <a:off x="4658" y="31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8" name="pt9737"/>
            <p:cNvSpPr/>
            <p:nvPr/>
          </p:nvSpPr>
          <p:spPr>
            <a:xfrm>
              <a:off x="3183" y="21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9" name="pt9738"/>
            <p:cNvSpPr/>
            <p:nvPr/>
          </p:nvSpPr>
          <p:spPr>
            <a:xfrm>
              <a:off x="9082" y="35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0" name="pt9739"/>
            <p:cNvSpPr/>
            <p:nvPr/>
          </p:nvSpPr>
          <p:spPr>
            <a:xfrm>
              <a:off x="5157" y="33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1" name="pt9740"/>
            <p:cNvSpPr/>
            <p:nvPr/>
          </p:nvSpPr>
          <p:spPr>
            <a:xfrm>
              <a:off x="4687" y="33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2" name="pt9741"/>
            <p:cNvSpPr/>
            <p:nvPr/>
          </p:nvSpPr>
          <p:spPr>
            <a:xfrm>
              <a:off x="7324" y="32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3" name="pt9742"/>
            <p:cNvSpPr/>
            <p:nvPr/>
          </p:nvSpPr>
          <p:spPr>
            <a:xfrm>
              <a:off x="5567" y="31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4" name="pt9743"/>
            <p:cNvSpPr/>
            <p:nvPr/>
          </p:nvSpPr>
          <p:spPr>
            <a:xfrm>
              <a:off x="7336" y="32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5" name="pt9744"/>
            <p:cNvSpPr/>
            <p:nvPr/>
          </p:nvSpPr>
          <p:spPr>
            <a:xfrm>
              <a:off x="4681" y="31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6" name="pt9745"/>
            <p:cNvSpPr/>
            <p:nvPr/>
          </p:nvSpPr>
          <p:spPr>
            <a:xfrm>
              <a:off x="4330" y="34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7" name="pt9746"/>
            <p:cNvSpPr/>
            <p:nvPr/>
          </p:nvSpPr>
          <p:spPr>
            <a:xfrm>
              <a:off x="3864" y="30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8" name="pt9747"/>
            <p:cNvSpPr/>
            <p:nvPr/>
          </p:nvSpPr>
          <p:spPr>
            <a:xfrm>
              <a:off x="4853" y="32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9" name="pt9748"/>
            <p:cNvSpPr/>
            <p:nvPr/>
          </p:nvSpPr>
          <p:spPr>
            <a:xfrm>
              <a:off x="4225" y="34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0" name="pt9749"/>
            <p:cNvSpPr/>
            <p:nvPr/>
          </p:nvSpPr>
          <p:spPr>
            <a:xfrm>
              <a:off x="4867" y="33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1" name="pt9750"/>
            <p:cNvSpPr/>
            <p:nvPr/>
          </p:nvSpPr>
          <p:spPr>
            <a:xfrm>
              <a:off x="3800" y="23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2" name="pt9751"/>
            <p:cNvSpPr/>
            <p:nvPr/>
          </p:nvSpPr>
          <p:spPr>
            <a:xfrm>
              <a:off x="3421" y="23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3" name="pt9752"/>
            <p:cNvSpPr/>
            <p:nvPr/>
          </p:nvSpPr>
          <p:spPr>
            <a:xfrm>
              <a:off x="5589" y="31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4" name="pt9753"/>
            <p:cNvSpPr/>
            <p:nvPr/>
          </p:nvSpPr>
          <p:spPr>
            <a:xfrm>
              <a:off x="3382" y="23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5" name="pt9754"/>
            <p:cNvSpPr/>
            <p:nvPr/>
          </p:nvSpPr>
          <p:spPr>
            <a:xfrm>
              <a:off x="3303" y="22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6" name="pt9755"/>
            <p:cNvSpPr/>
            <p:nvPr/>
          </p:nvSpPr>
          <p:spPr>
            <a:xfrm>
              <a:off x="3617" y="24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7" name="pt9756"/>
            <p:cNvSpPr/>
            <p:nvPr/>
          </p:nvSpPr>
          <p:spPr>
            <a:xfrm>
              <a:off x="6402" y="31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8" name="pt9757"/>
            <p:cNvSpPr/>
            <p:nvPr/>
          </p:nvSpPr>
          <p:spPr>
            <a:xfrm>
              <a:off x="3940" y="43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9" name="pt9758"/>
            <p:cNvSpPr/>
            <p:nvPr/>
          </p:nvSpPr>
          <p:spPr>
            <a:xfrm>
              <a:off x="4505" y="32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0" name="pt9759"/>
            <p:cNvSpPr/>
            <p:nvPr/>
          </p:nvSpPr>
          <p:spPr>
            <a:xfrm>
              <a:off x="3192" y="34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1" name="pt9760"/>
            <p:cNvSpPr/>
            <p:nvPr/>
          </p:nvSpPr>
          <p:spPr>
            <a:xfrm>
              <a:off x="3974" y="22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2" name="pt9761"/>
            <p:cNvSpPr/>
            <p:nvPr/>
          </p:nvSpPr>
          <p:spPr>
            <a:xfrm>
              <a:off x="4086" y="32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3" name="pt9762"/>
            <p:cNvSpPr/>
            <p:nvPr/>
          </p:nvSpPr>
          <p:spPr>
            <a:xfrm>
              <a:off x="3356" y="21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4" name="pt9763"/>
            <p:cNvSpPr/>
            <p:nvPr/>
          </p:nvSpPr>
          <p:spPr>
            <a:xfrm>
              <a:off x="4341" y="34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5" name="pt9764"/>
            <p:cNvSpPr/>
            <p:nvPr/>
          </p:nvSpPr>
          <p:spPr>
            <a:xfrm>
              <a:off x="3306" y="22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6" name="pt9765"/>
            <p:cNvSpPr/>
            <p:nvPr/>
          </p:nvSpPr>
          <p:spPr>
            <a:xfrm>
              <a:off x="5149" y="32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7" name="pt9766"/>
            <p:cNvSpPr/>
            <p:nvPr/>
          </p:nvSpPr>
          <p:spPr>
            <a:xfrm>
              <a:off x="6820" y="33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8" name="pt9767"/>
            <p:cNvSpPr/>
            <p:nvPr/>
          </p:nvSpPr>
          <p:spPr>
            <a:xfrm>
              <a:off x="3803" y="23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9" name="pt9768"/>
            <p:cNvSpPr/>
            <p:nvPr/>
          </p:nvSpPr>
          <p:spPr>
            <a:xfrm>
              <a:off x="3026" y="34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0" name="pt9769"/>
            <p:cNvSpPr/>
            <p:nvPr/>
          </p:nvSpPr>
          <p:spPr>
            <a:xfrm>
              <a:off x="4609" y="34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1" name="pt9770"/>
            <p:cNvSpPr/>
            <p:nvPr/>
          </p:nvSpPr>
          <p:spPr>
            <a:xfrm>
              <a:off x="5066" y="30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2" name="pt9771"/>
            <p:cNvSpPr/>
            <p:nvPr/>
          </p:nvSpPr>
          <p:spPr>
            <a:xfrm>
              <a:off x="3302" y="21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3" name="pt9772"/>
            <p:cNvSpPr/>
            <p:nvPr/>
          </p:nvSpPr>
          <p:spPr>
            <a:xfrm>
              <a:off x="3893" y="30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4" name="pt9773"/>
            <p:cNvSpPr/>
            <p:nvPr/>
          </p:nvSpPr>
          <p:spPr>
            <a:xfrm>
              <a:off x="3233" y="22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5" name="pt9774"/>
            <p:cNvSpPr/>
            <p:nvPr/>
          </p:nvSpPr>
          <p:spPr>
            <a:xfrm>
              <a:off x="9189" y="38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6" name="pt9775"/>
            <p:cNvSpPr/>
            <p:nvPr/>
          </p:nvSpPr>
          <p:spPr>
            <a:xfrm>
              <a:off x="3281" y="22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7" name="pt9776"/>
            <p:cNvSpPr/>
            <p:nvPr/>
          </p:nvSpPr>
          <p:spPr>
            <a:xfrm>
              <a:off x="3402" y="22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8" name="pt9777"/>
            <p:cNvSpPr/>
            <p:nvPr/>
          </p:nvSpPr>
          <p:spPr>
            <a:xfrm>
              <a:off x="3224" y="21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9" name="pt9778"/>
            <p:cNvSpPr/>
            <p:nvPr/>
          </p:nvSpPr>
          <p:spPr>
            <a:xfrm>
              <a:off x="5055" y="31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0" name="pt9779"/>
            <p:cNvSpPr/>
            <p:nvPr/>
          </p:nvSpPr>
          <p:spPr>
            <a:xfrm>
              <a:off x="3261" y="21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1" name="pt9780"/>
            <p:cNvSpPr/>
            <p:nvPr/>
          </p:nvSpPr>
          <p:spPr>
            <a:xfrm>
              <a:off x="5604" y="30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2" name="pt9781"/>
            <p:cNvSpPr/>
            <p:nvPr/>
          </p:nvSpPr>
          <p:spPr>
            <a:xfrm>
              <a:off x="3136" y="33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3" name="pt9782"/>
            <p:cNvSpPr/>
            <p:nvPr/>
          </p:nvSpPr>
          <p:spPr>
            <a:xfrm>
              <a:off x="4405" y="35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4" name="pt9783"/>
            <p:cNvSpPr/>
            <p:nvPr/>
          </p:nvSpPr>
          <p:spPr>
            <a:xfrm>
              <a:off x="4865" y="32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5" name="pt9784"/>
            <p:cNvSpPr/>
            <p:nvPr/>
          </p:nvSpPr>
          <p:spPr>
            <a:xfrm>
              <a:off x="5166" y="30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6" name="pt9785"/>
            <p:cNvSpPr/>
            <p:nvPr/>
          </p:nvSpPr>
          <p:spPr>
            <a:xfrm>
              <a:off x="3835" y="29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7" name="pt9786"/>
            <p:cNvSpPr/>
            <p:nvPr/>
          </p:nvSpPr>
          <p:spPr>
            <a:xfrm>
              <a:off x="4225" y="33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8" name="pt9787"/>
            <p:cNvSpPr/>
            <p:nvPr/>
          </p:nvSpPr>
          <p:spPr>
            <a:xfrm>
              <a:off x="5373" y="30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9" name="pt9788"/>
            <p:cNvSpPr/>
            <p:nvPr/>
          </p:nvSpPr>
          <p:spPr>
            <a:xfrm>
              <a:off x="5133" y="31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0" name="pt9789"/>
            <p:cNvSpPr/>
            <p:nvPr/>
          </p:nvSpPr>
          <p:spPr>
            <a:xfrm>
              <a:off x="3878" y="30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1" name="pt9790"/>
            <p:cNvSpPr/>
            <p:nvPr/>
          </p:nvSpPr>
          <p:spPr>
            <a:xfrm>
              <a:off x="3450" y="24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2" name="pt9791"/>
            <p:cNvSpPr/>
            <p:nvPr/>
          </p:nvSpPr>
          <p:spPr>
            <a:xfrm>
              <a:off x="7345" y="31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3" name="pt9792"/>
            <p:cNvSpPr/>
            <p:nvPr/>
          </p:nvSpPr>
          <p:spPr>
            <a:xfrm>
              <a:off x="4647" y="34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4" name="pt9793"/>
            <p:cNvSpPr/>
            <p:nvPr/>
          </p:nvSpPr>
          <p:spPr>
            <a:xfrm>
              <a:off x="6974" y="30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5" name="pt9794"/>
            <p:cNvSpPr/>
            <p:nvPr/>
          </p:nvSpPr>
          <p:spPr>
            <a:xfrm>
              <a:off x="4955" y="32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6" name="pt9795"/>
            <p:cNvSpPr/>
            <p:nvPr/>
          </p:nvSpPr>
          <p:spPr>
            <a:xfrm>
              <a:off x="3205" y="22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7" name="pt9796"/>
            <p:cNvSpPr/>
            <p:nvPr/>
          </p:nvSpPr>
          <p:spPr>
            <a:xfrm>
              <a:off x="3252" y="23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8" name="pt9797"/>
            <p:cNvSpPr/>
            <p:nvPr/>
          </p:nvSpPr>
          <p:spPr>
            <a:xfrm>
              <a:off x="6497" y="37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9" name="pt9798"/>
            <p:cNvSpPr/>
            <p:nvPr/>
          </p:nvSpPr>
          <p:spPr>
            <a:xfrm>
              <a:off x="3154" y="33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0" name="pt9799"/>
            <p:cNvSpPr/>
            <p:nvPr/>
          </p:nvSpPr>
          <p:spPr>
            <a:xfrm>
              <a:off x="4227" y="33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1" name="pt9800"/>
            <p:cNvSpPr/>
            <p:nvPr/>
          </p:nvSpPr>
          <p:spPr>
            <a:xfrm>
              <a:off x="3167" y="33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2" name="pt9801"/>
            <p:cNvSpPr/>
            <p:nvPr/>
          </p:nvSpPr>
          <p:spPr>
            <a:xfrm>
              <a:off x="3574" y="23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3" name="pt9802"/>
            <p:cNvSpPr/>
            <p:nvPr/>
          </p:nvSpPr>
          <p:spPr>
            <a:xfrm>
              <a:off x="3380" y="21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4" name="pt9803"/>
            <p:cNvSpPr/>
            <p:nvPr/>
          </p:nvSpPr>
          <p:spPr>
            <a:xfrm>
              <a:off x="3184" y="33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5" name="pt9804"/>
            <p:cNvSpPr/>
            <p:nvPr/>
          </p:nvSpPr>
          <p:spPr>
            <a:xfrm>
              <a:off x="3401" y="24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6" name="pt9805"/>
            <p:cNvSpPr/>
            <p:nvPr/>
          </p:nvSpPr>
          <p:spPr>
            <a:xfrm>
              <a:off x="3183" y="34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7" name="pt9806"/>
            <p:cNvSpPr/>
            <p:nvPr/>
          </p:nvSpPr>
          <p:spPr>
            <a:xfrm>
              <a:off x="3389" y="22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8" name="pt9807"/>
            <p:cNvSpPr/>
            <p:nvPr/>
          </p:nvSpPr>
          <p:spPr>
            <a:xfrm>
              <a:off x="3307" y="21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9" name="pt9808"/>
            <p:cNvSpPr/>
            <p:nvPr/>
          </p:nvSpPr>
          <p:spPr>
            <a:xfrm>
              <a:off x="3009" y="34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0" name="pt9809"/>
            <p:cNvSpPr/>
            <p:nvPr/>
          </p:nvSpPr>
          <p:spPr>
            <a:xfrm>
              <a:off x="3900" y="30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1" name="pt9810"/>
            <p:cNvSpPr/>
            <p:nvPr/>
          </p:nvSpPr>
          <p:spPr>
            <a:xfrm>
              <a:off x="4252" y="34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2" name="pt9811"/>
            <p:cNvSpPr/>
            <p:nvPr/>
          </p:nvSpPr>
          <p:spPr>
            <a:xfrm>
              <a:off x="4221" y="34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3" name="pt9812"/>
            <p:cNvSpPr/>
            <p:nvPr/>
          </p:nvSpPr>
          <p:spPr>
            <a:xfrm>
              <a:off x="3996" y="43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4" name="pt9813"/>
            <p:cNvSpPr/>
            <p:nvPr/>
          </p:nvSpPr>
          <p:spPr>
            <a:xfrm>
              <a:off x="5596" y="311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5" name="pt9814"/>
            <p:cNvSpPr/>
            <p:nvPr/>
          </p:nvSpPr>
          <p:spPr>
            <a:xfrm>
              <a:off x="3085" y="34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6" name="pt9815"/>
            <p:cNvSpPr/>
            <p:nvPr/>
          </p:nvSpPr>
          <p:spPr>
            <a:xfrm>
              <a:off x="3289" y="22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7" name="pt9816"/>
            <p:cNvSpPr/>
            <p:nvPr/>
          </p:nvSpPr>
          <p:spPr>
            <a:xfrm>
              <a:off x="4721" y="32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8" name="pt9817"/>
            <p:cNvSpPr/>
            <p:nvPr/>
          </p:nvSpPr>
          <p:spPr>
            <a:xfrm>
              <a:off x="3502" y="35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9" name="pt9818"/>
            <p:cNvSpPr/>
            <p:nvPr/>
          </p:nvSpPr>
          <p:spPr>
            <a:xfrm>
              <a:off x="3590" y="23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0" name="pt9819"/>
            <p:cNvSpPr/>
            <p:nvPr/>
          </p:nvSpPr>
          <p:spPr>
            <a:xfrm>
              <a:off x="3303" y="21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1" name="pt9820"/>
            <p:cNvSpPr/>
            <p:nvPr/>
          </p:nvSpPr>
          <p:spPr>
            <a:xfrm>
              <a:off x="5146" y="30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2" name="pt9821"/>
            <p:cNvSpPr/>
            <p:nvPr/>
          </p:nvSpPr>
          <p:spPr>
            <a:xfrm>
              <a:off x="3842" y="27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3" name="pt9822"/>
            <p:cNvSpPr/>
            <p:nvPr/>
          </p:nvSpPr>
          <p:spPr>
            <a:xfrm>
              <a:off x="4032" y="23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4" name="pt9823"/>
            <p:cNvSpPr/>
            <p:nvPr/>
          </p:nvSpPr>
          <p:spPr>
            <a:xfrm>
              <a:off x="4220" y="344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5" name="pt9824"/>
            <p:cNvSpPr/>
            <p:nvPr/>
          </p:nvSpPr>
          <p:spPr>
            <a:xfrm>
              <a:off x="3453" y="35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6" name="pt9825"/>
            <p:cNvSpPr/>
            <p:nvPr/>
          </p:nvSpPr>
          <p:spPr>
            <a:xfrm>
              <a:off x="3275" y="23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7" name="pt9826"/>
            <p:cNvSpPr/>
            <p:nvPr/>
          </p:nvSpPr>
          <p:spPr>
            <a:xfrm>
              <a:off x="4503" y="32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8" name="pt9827"/>
            <p:cNvSpPr/>
            <p:nvPr/>
          </p:nvSpPr>
          <p:spPr>
            <a:xfrm>
              <a:off x="4923" y="32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9" name="pt9828"/>
            <p:cNvSpPr/>
            <p:nvPr/>
          </p:nvSpPr>
          <p:spPr>
            <a:xfrm>
              <a:off x="8166" y="35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0" name="pt9829"/>
            <p:cNvSpPr/>
            <p:nvPr/>
          </p:nvSpPr>
          <p:spPr>
            <a:xfrm>
              <a:off x="4211" y="34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1" name="pt9830"/>
            <p:cNvSpPr/>
            <p:nvPr/>
          </p:nvSpPr>
          <p:spPr>
            <a:xfrm>
              <a:off x="4498" y="32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2" name="pt9831"/>
            <p:cNvSpPr/>
            <p:nvPr/>
          </p:nvSpPr>
          <p:spPr>
            <a:xfrm>
              <a:off x="3395" y="22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3" name="pt9832"/>
            <p:cNvSpPr/>
            <p:nvPr/>
          </p:nvSpPr>
          <p:spPr>
            <a:xfrm>
              <a:off x="3560" y="25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4" name="pt9833"/>
            <p:cNvSpPr/>
            <p:nvPr/>
          </p:nvSpPr>
          <p:spPr>
            <a:xfrm>
              <a:off x="3335" y="35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5" name="pt9834"/>
            <p:cNvSpPr/>
            <p:nvPr/>
          </p:nvSpPr>
          <p:spPr>
            <a:xfrm>
              <a:off x="3494" y="34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6" name="pt9835"/>
            <p:cNvSpPr/>
            <p:nvPr/>
          </p:nvSpPr>
          <p:spPr>
            <a:xfrm>
              <a:off x="3212" y="22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7" name="pt9836"/>
            <p:cNvSpPr/>
            <p:nvPr/>
          </p:nvSpPr>
          <p:spPr>
            <a:xfrm>
              <a:off x="3318" y="22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8" name="pt9837"/>
            <p:cNvSpPr/>
            <p:nvPr/>
          </p:nvSpPr>
          <p:spPr>
            <a:xfrm>
              <a:off x="5957" y="31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9" name="pt9838"/>
            <p:cNvSpPr/>
            <p:nvPr/>
          </p:nvSpPr>
          <p:spPr>
            <a:xfrm>
              <a:off x="6616" y="33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0" name="pt9839"/>
            <p:cNvSpPr/>
            <p:nvPr/>
          </p:nvSpPr>
          <p:spPr>
            <a:xfrm>
              <a:off x="3128" y="34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1" name="pt9840"/>
            <p:cNvSpPr/>
            <p:nvPr/>
          </p:nvSpPr>
          <p:spPr>
            <a:xfrm>
              <a:off x="5334" y="32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2" name="pt9841"/>
            <p:cNvSpPr/>
            <p:nvPr/>
          </p:nvSpPr>
          <p:spPr>
            <a:xfrm>
              <a:off x="3356" y="21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3" name="pt9842"/>
            <p:cNvSpPr/>
            <p:nvPr/>
          </p:nvSpPr>
          <p:spPr>
            <a:xfrm>
              <a:off x="4494" y="31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4" name="pt9843"/>
            <p:cNvSpPr/>
            <p:nvPr/>
          </p:nvSpPr>
          <p:spPr>
            <a:xfrm>
              <a:off x="4419" y="31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5" name="pt9844"/>
            <p:cNvSpPr/>
            <p:nvPr/>
          </p:nvSpPr>
          <p:spPr>
            <a:xfrm>
              <a:off x="3231" y="23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6" name="pt9845"/>
            <p:cNvSpPr/>
            <p:nvPr/>
          </p:nvSpPr>
          <p:spPr>
            <a:xfrm>
              <a:off x="4299" y="35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7" name="pt9846"/>
            <p:cNvSpPr/>
            <p:nvPr/>
          </p:nvSpPr>
          <p:spPr>
            <a:xfrm>
              <a:off x="3357" y="22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8" name="pt9847"/>
            <p:cNvSpPr/>
            <p:nvPr/>
          </p:nvSpPr>
          <p:spPr>
            <a:xfrm>
              <a:off x="3241" y="22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9" name="pt9848"/>
            <p:cNvSpPr/>
            <p:nvPr/>
          </p:nvSpPr>
          <p:spPr>
            <a:xfrm>
              <a:off x="5597" y="31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0" name="pt9849"/>
            <p:cNvSpPr/>
            <p:nvPr/>
          </p:nvSpPr>
          <p:spPr>
            <a:xfrm>
              <a:off x="3303" y="35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1" name="pt9850"/>
            <p:cNvSpPr/>
            <p:nvPr/>
          </p:nvSpPr>
          <p:spPr>
            <a:xfrm>
              <a:off x="3833" y="22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2" name="pt9851"/>
            <p:cNvSpPr/>
            <p:nvPr/>
          </p:nvSpPr>
          <p:spPr>
            <a:xfrm>
              <a:off x="3812" y="25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3" name="pt9852"/>
            <p:cNvSpPr/>
            <p:nvPr/>
          </p:nvSpPr>
          <p:spPr>
            <a:xfrm>
              <a:off x="3320" y="34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4" name="pt9853"/>
            <p:cNvSpPr/>
            <p:nvPr/>
          </p:nvSpPr>
          <p:spPr>
            <a:xfrm>
              <a:off x="3403" y="22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5" name="pt9854"/>
            <p:cNvSpPr/>
            <p:nvPr/>
          </p:nvSpPr>
          <p:spPr>
            <a:xfrm>
              <a:off x="4240" y="33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6" name="pt9855"/>
            <p:cNvSpPr/>
            <p:nvPr/>
          </p:nvSpPr>
          <p:spPr>
            <a:xfrm>
              <a:off x="3299" y="22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7" name="pt9856"/>
            <p:cNvSpPr/>
            <p:nvPr/>
          </p:nvSpPr>
          <p:spPr>
            <a:xfrm>
              <a:off x="4035" y="36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8" name="pt9857"/>
            <p:cNvSpPr/>
            <p:nvPr/>
          </p:nvSpPr>
          <p:spPr>
            <a:xfrm>
              <a:off x="3157" y="33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9" name="pt9858"/>
            <p:cNvSpPr/>
            <p:nvPr/>
          </p:nvSpPr>
          <p:spPr>
            <a:xfrm>
              <a:off x="3685" y="25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0" name="pt9859"/>
            <p:cNvSpPr/>
            <p:nvPr/>
          </p:nvSpPr>
          <p:spPr>
            <a:xfrm>
              <a:off x="5054" y="33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1" name="pt9860"/>
            <p:cNvSpPr/>
            <p:nvPr/>
          </p:nvSpPr>
          <p:spPr>
            <a:xfrm>
              <a:off x="4336" y="34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2" name="pt9861"/>
            <p:cNvSpPr/>
            <p:nvPr/>
          </p:nvSpPr>
          <p:spPr>
            <a:xfrm>
              <a:off x="4942" y="33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3" name="pt9862"/>
            <p:cNvSpPr/>
            <p:nvPr/>
          </p:nvSpPr>
          <p:spPr>
            <a:xfrm>
              <a:off x="3213" y="34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4" name="pt9863"/>
            <p:cNvSpPr/>
            <p:nvPr/>
          </p:nvSpPr>
          <p:spPr>
            <a:xfrm>
              <a:off x="6057" y="30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5" name="pt9864"/>
            <p:cNvSpPr/>
            <p:nvPr/>
          </p:nvSpPr>
          <p:spPr>
            <a:xfrm>
              <a:off x="3860" y="30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6" name="pt9865"/>
            <p:cNvSpPr/>
            <p:nvPr/>
          </p:nvSpPr>
          <p:spPr>
            <a:xfrm>
              <a:off x="3245" y="21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7" name="pt9866"/>
            <p:cNvSpPr/>
            <p:nvPr/>
          </p:nvSpPr>
          <p:spPr>
            <a:xfrm>
              <a:off x="3392" y="22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8" name="pt9867"/>
            <p:cNvSpPr/>
            <p:nvPr/>
          </p:nvSpPr>
          <p:spPr>
            <a:xfrm>
              <a:off x="4595" y="32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9" name="pt9868"/>
            <p:cNvSpPr/>
            <p:nvPr/>
          </p:nvSpPr>
          <p:spPr>
            <a:xfrm>
              <a:off x="8786" y="35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0" name="pt9869"/>
            <p:cNvSpPr/>
            <p:nvPr/>
          </p:nvSpPr>
          <p:spPr>
            <a:xfrm>
              <a:off x="4327" y="33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1" name="pt9870"/>
            <p:cNvSpPr/>
            <p:nvPr/>
          </p:nvSpPr>
          <p:spPr>
            <a:xfrm>
              <a:off x="5050" y="32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2" name="pt9871"/>
            <p:cNvSpPr/>
            <p:nvPr/>
          </p:nvSpPr>
          <p:spPr>
            <a:xfrm>
              <a:off x="3960" y="43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3" name="pt9872"/>
            <p:cNvSpPr/>
            <p:nvPr/>
          </p:nvSpPr>
          <p:spPr>
            <a:xfrm>
              <a:off x="3231" y="22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4" name="pt9873"/>
            <p:cNvSpPr/>
            <p:nvPr/>
          </p:nvSpPr>
          <p:spPr>
            <a:xfrm>
              <a:off x="4228" y="34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5" name="pt9874"/>
            <p:cNvSpPr/>
            <p:nvPr/>
          </p:nvSpPr>
          <p:spPr>
            <a:xfrm>
              <a:off x="3893" y="30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6" name="pt9875"/>
            <p:cNvSpPr/>
            <p:nvPr/>
          </p:nvSpPr>
          <p:spPr>
            <a:xfrm>
              <a:off x="3189" y="21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7" name="pt9876"/>
            <p:cNvSpPr/>
            <p:nvPr/>
          </p:nvSpPr>
          <p:spPr>
            <a:xfrm>
              <a:off x="3806" y="23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8" name="pt9877"/>
            <p:cNvSpPr/>
            <p:nvPr/>
          </p:nvSpPr>
          <p:spPr>
            <a:xfrm>
              <a:off x="3322" y="21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9" name="pt9878"/>
            <p:cNvSpPr/>
            <p:nvPr/>
          </p:nvSpPr>
          <p:spPr>
            <a:xfrm>
              <a:off x="8453" y="32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0" name="pt9879"/>
            <p:cNvSpPr/>
            <p:nvPr/>
          </p:nvSpPr>
          <p:spPr>
            <a:xfrm>
              <a:off x="3718" y="25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1" name="pt9880"/>
            <p:cNvSpPr/>
            <p:nvPr/>
          </p:nvSpPr>
          <p:spPr>
            <a:xfrm>
              <a:off x="4242" y="34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2" name="pt9881"/>
            <p:cNvSpPr/>
            <p:nvPr/>
          </p:nvSpPr>
          <p:spPr>
            <a:xfrm>
              <a:off x="3402" y="22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3" name="pt9882"/>
            <p:cNvSpPr/>
            <p:nvPr/>
          </p:nvSpPr>
          <p:spPr>
            <a:xfrm>
              <a:off x="3210" y="22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4" name="pt9883"/>
            <p:cNvSpPr/>
            <p:nvPr/>
          </p:nvSpPr>
          <p:spPr>
            <a:xfrm>
              <a:off x="3318" y="21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5" name="pt9884"/>
            <p:cNvSpPr/>
            <p:nvPr/>
          </p:nvSpPr>
          <p:spPr>
            <a:xfrm>
              <a:off x="3385" y="22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6" name="pt9885"/>
            <p:cNvSpPr/>
            <p:nvPr/>
          </p:nvSpPr>
          <p:spPr>
            <a:xfrm>
              <a:off x="3398" y="21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7" name="pt9886"/>
            <p:cNvSpPr/>
            <p:nvPr/>
          </p:nvSpPr>
          <p:spPr>
            <a:xfrm>
              <a:off x="3309" y="21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8" name="pt9887"/>
            <p:cNvSpPr/>
            <p:nvPr/>
          </p:nvSpPr>
          <p:spPr>
            <a:xfrm>
              <a:off x="5708" y="30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9" name="pt9888"/>
            <p:cNvSpPr/>
            <p:nvPr/>
          </p:nvSpPr>
          <p:spPr>
            <a:xfrm>
              <a:off x="3615" y="25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0" name="pt9889"/>
            <p:cNvSpPr/>
            <p:nvPr/>
          </p:nvSpPr>
          <p:spPr>
            <a:xfrm>
              <a:off x="3649" y="25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1" name="pt9890"/>
            <p:cNvSpPr/>
            <p:nvPr/>
          </p:nvSpPr>
          <p:spPr>
            <a:xfrm>
              <a:off x="3192" y="20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2" name="pt9891"/>
            <p:cNvSpPr/>
            <p:nvPr/>
          </p:nvSpPr>
          <p:spPr>
            <a:xfrm>
              <a:off x="4221" y="33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3" name="pt9892"/>
            <p:cNvSpPr/>
            <p:nvPr/>
          </p:nvSpPr>
          <p:spPr>
            <a:xfrm>
              <a:off x="5043" y="31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4" name="pt9893"/>
            <p:cNvSpPr/>
            <p:nvPr/>
          </p:nvSpPr>
          <p:spPr>
            <a:xfrm>
              <a:off x="4204" y="35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5" name="pt9894"/>
            <p:cNvSpPr/>
            <p:nvPr/>
          </p:nvSpPr>
          <p:spPr>
            <a:xfrm>
              <a:off x="5040" y="31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6" name="pt9895"/>
            <p:cNvSpPr/>
            <p:nvPr/>
          </p:nvSpPr>
          <p:spPr>
            <a:xfrm>
              <a:off x="3384" y="22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7" name="pt9896"/>
            <p:cNvSpPr/>
            <p:nvPr/>
          </p:nvSpPr>
          <p:spPr>
            <a:xfrm>
              <a:off x="3084" y="34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8" name="pt9897"/>
            <p:cNvSpPr/>
            <p:nvPr/>
          </p:nvSpPr>
          <p:spPr>
            <a:xfrm>
              <a:off x="3832" y="23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9" name="pt9898"/>
            <p:cNvSpPr/>
            <p:nvPr/>
          </p:nvSpPr>
          <p:spPr>
            <a:xfrm>
              <a:off x="3340" y="22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0" name="pt9899"/>
            <p:cNvSpPr/>
            <p:nvPr/>
          </p:nvSpPr>
          <p:spPr>
            <a:xfrm>
              <a:off x="3290" y="34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1" name="pt9900"/>
            <p:cNvSpPr/>
            <p:nvPr/>
          </p:nvSpPr>
          <p:spPr>
            <a:xfrm>
              <a:off x="3229" y="21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2" name="pt9901"/>
            <p:cNvSpPr/>
            <p:nvPr/>
          </p:nvSpPr>
          <p:spPr>
            <a:xfrm>
              <a:off x="4866" y="32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3" name="pt9902"/>
            <p:cNvSpPr/>
            <p:nvPr/>
          </p:nvSpPr>
          <p:spPr>
            <a:xfrm>
              <a:off x="5612" y="31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4" name="pt9903"/>
            <p:cNvSpPr/>
            <p:nvPr/>
          </p:nvSpPr>
          <p:spPr>
            <a:xfrm>
              <a:off x="3335" y="21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5" name="pt9904"/>
            <p:cNvSpPr/>
            <p:nvPr/>
          </p:nvSpPr>
          <p:spPr>
            <a:xfrm>
              <a:off x="4233" y="34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6" name="pt9905"/>
            <p:cNvSpPr/>
            <p:nvPr/>
          </p:nvSpPr>
          <p:spPr>
            <a:xfrm>
              <a:off x="3864" y="22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7" name="pt9906"/>
            <p:cNvSpPr/>
            <p:nvPr/>
          </p:nvSpPr>
          <p:spPr>
            <a:xfrm>
              <a:off x="3154" y="33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8" name="pt9907"/>
            <p:cNvSpPr/>
            <p:nvPr/>
          </p:nvSpPr>
          <p:spPr>
            <a:xfrm>
              <a:off x="3199" y="22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9" name="pt9908"/>
            <p:cNvSpPr/>
            <p:nvPr/>
          </p:nvSpPr>
          <p:spPr>
            <a:xfrm>
              <a:off x="3137" y="34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0" name="pt9909"/>
            <p:cNvSpPr/>
            <p:nvPr/>
          </p:nvSpPr>
          <p:spPr>
            <a:xfrm>
              <a:off x="5276" y="30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1" name="pt9910"/>
            <p:cNvSpPr/>
            <p:nvPr/>
          </p:nvSpPr>
          <p:spPr>
            <a:xfrm>
              <a:off x="8157" y="35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2" name="pt9911"/>
            <p:cNvSpPr/>
            <p:nvPr/>
          </p:nvSpPr>
          <p:spPr>
            <a:xfrm>
              <a:off x="4766" y="31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3" name="pt9912"/>
            <p:cNvSpPr/>
            <p:nvPr/>
          </p:nvSpPr>
          <p:spPr>
            <a:xfrm>
              <a:off x="3226" y="23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4" name="pt9913"/>
            <p:cNvSpPr/>
            <p:nvPr/>
          </p:nvSpPr>
          <p:spPr>
            <a:xfrm>
              <a:off x="3247" y="24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5" name="pt9914"/>
            <p:cNvSpPr/>
            <p:nvPr/>
          </p:nvSpPr>
          <p:spPr>
            <a:xfrm>
              <a:off x="3284" y="21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6" name="pt9915"/>
            <p:cNvSpPr/>
            <p:nvPr/>
          </p:nvSpPr>
          <p:spPr>
            <a:xfrm>
              <a:off x="3258" y="23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7" name="pt9916"/>
            <p:cNvSpPr/>
            <p:nvPr/>
          </p:nvSpPr>
          <p:spPr>
            <a:xfrm>
              <a:off x="3187" y="23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8" name="pt9917"/>
            <p:cNvSpPr/>
            <p:nvPr/>
          </p:nvSpPr>
          <p:spPr>
            <a:xfrm>
              <a:off x="5629" y="30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9" name="pt9918"/>
            <p:cNvSpPr/>
            <p:nvPr/>
          </p:nvSpPr>
          <p:spPr>
            <a:xfrm>
              <a:off x="6248" y="34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0" name="pt9919"/>
            <p:cNvSpPr/>
            <p:nvPr/>
          </p:nvSpPr>
          <p:spPr>
            <a:xfrm>
              <a:off x="3140" y="33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1" name="pt9920"/>
            <p:cNvSpPr/>
            <p:nvPr/>
          </p:nvSpPr>
          <p:spPr>
            <a:xfrm>
              <a:off x="5145" y="32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2" name="pt9921"/>
            <p:cNvSpPr/>
            <p:nvPr/>
          </p:nvSpPr>
          <p:spPr>
            <a:xfrm>
              <a:off x="3671" y="25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3" name="pt9922"/>
            <p:cNvSpPr/>
            <p:nvPr/>
          </p:nvSpPr>
          <p:spPr>
            <a:xfrm>
              <a:off x="3778" y="23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4" name="pt9923"/>
            <p:cNvSpPr/>
            <p:nvPr/>
          </p:nvSpPr>
          <p:spPr>
            <a:xfrm>
              <a:off x="3350" y="208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5" name="pt9924"/>
            <p:cNvSpPr/>
            <p:nvPr/>
          </p:nvSpPr>
          <p:spPr>
            <a:xfrm>
              <a:off x="4752" y="30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6" name="pt9925"/>
            <p:cNvSpPr/>
            <p:nvPr/>
          </p:nvSpPr>
          <p:spPr>
            <a:xfrm>
              <a:off x="3012" y="33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7" name="pt9926"/>
            <p:cNvSpPr/>
            <p:nvPr/>
          </p:nvSpPr>
          <p:spPr>
            <a:xfrm>
              <a:off x="4226" y="35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8" name="pt9927"/>
            <p:cNvSpPr/>
            <p:nvPr/>
          </p:nvSpPr>
          <p:spPr>
            <a:xfrm>
              <a:off x="3419" y="23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9" name="pt9928"/>
            <p:cNvSpPr/>
            <p:nvPr/>
          </p:nvSpPr>
          <p:spPr>
            <a:xfrm>
              <a:off x="3769" y="25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0" name="pt9929"/>
            <p:cNvSpPr/>
            <p:nvPr/>
          </p:nvSpPr>
          <p:spPr>
            <a:xfrm>
              <a:off x="3625" y="26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1" name="pt9930"/>
            <p:cNvSpPr/>
            <p:nvPr/>
          </p:nvSpPr>
          <p:spPr>
            <a:xfrm>
              <a:off x="6527" y="31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2" name="pt9931"/>
            <p:cNvSpPr/>
            <p:nvPr/>
          </p:nvSpPr>
          <p:spPr>
            <a:xfrm>
              <a:off x="3356" y="21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3" name="pt9932"/>
            <p:cNvSpPr/>
            <p:nvPr/>
          </p:nvSpPr>
          <p:spPr>
            <a:xfrm>
              <a:off x="4955" y="348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4" name="pt9933"/>
            <p:cNvSpPr/>
            <p:nvPr/>
          </p:nvSpPr>
          <p:spPr>
            <a:xfrm>
              <a:off x="3388" y="23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5" name="pt9934"/>
            <p:cNvSpPr/>
            <p:nvPr/>
          </p:nvSpPr>
          <p:spPr>
            <a:xfrm>
              <a:off x="3856" y="30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6" name="pt9935"/>
            <p:cNvSpPr/>
            <p:nvPr/>
          </p:nvSpPr>
          <p:spPr>
            <a:xfrm>
              <a:off x="3224" y="21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7" name="pt9936"/>
            <p:cNvSpPr/>
            <p:nvPr/>
          </p:nvSpPr>
          <p:spPr>
            <a:xfrm>
              <a:off x="3073" y="21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8" name="pt9937"/>
            <p:cNvSpPr/>
            <p:nvPr/>
          </p:nvSpPr>
          <p:spPr>
            <a:xfrm>
              <a:off x="5556" y="32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9" name="pt9938"/>
            <p:cNvSpPr/>
            <p:nvPr/>
          </p:nvSpPr>
          <p:spPr>
            <a:xfrm>
              <a:off x="3137" y="32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0" name="pt9939"/>
            <p:cNvSpPr/>
            <p:nvPr/>
          </p:nvSpPr>
          <p:spPr>
            <a:xfrm>
              <a:off x="5047" y="32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1" name="pt9940"/>
            <p:cNvSpPr/>
            <p:nvPr/>
          </p:nvSpPr>
          <p:spPr>
            <a:xfrm>
              <a:off x="3136" y="33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2" name="pt9941"/>
            <p:cNvSpPr/>
            <p:nvPr/>
          </p:nvSpPr>
          <p:spPr>
            <a:xfrm>
              <a:off x="4129" y="33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3" name="pt9942"/>
            <p:cNvSpPr/>
            <p:nvPr/>
          </p:nvSpPr>
          <p:spPr>
            <a:xfrm>
              <a:off x="4139" y="36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4" name="pt9943"/>
            <p:cNvSpPr/>
            <p:nvPr/>
          </p:nvSpPr>
          <p:spPr>
            <a:xfrm>
              <a:off x="5240" y="33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5" name="pt9944"/>
            <p:cNvSpPr/>
            <p:nvPr/>
          </p:nvSpPr>
          <p:spPr>
            <a:xfrm>
              <a:off x="3390" y="21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6" name="pt9945"/>
            <p:cNvSpPr/>
            <p:nvPr/>
          </p:nvSpPr>
          <p:spPr>
            <a:xfrm>
              <a:off x="5134" y="31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7" name="pt9946"/>
            <p:cNvSpPr/>
            <p:nvPr/>
          </p:nvSpPr>
          <p:spPr>
            <a:xfrm>
              <a:off x="9004" y="35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8" name="pt9947"/>
            <p:cNvSpPr/>
            <p:nvPr/>
          </p:nvSpPr>
          <p:spPr>
            <a:xfrm>
              <a:off x="9139" y="38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9" name="pt9948"/>
            <p:cNvSpPr/>
            <p:nvPr/>
          </p:nvSpPr>
          <p:spPr>
            <a:xfrm>
              <a:off x="6608" y="33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0" name="pt9949"/>
            <p:cNvSpPr/>
            <p:nvPr/>
          </p:nvSpPr>
          <p:spPr>
            <a:xfrm>
              <a:off x="3907" y="29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1" name="pt9950"/>
            <p:cNvSpPr/>
            <p:nvPr/>
          </p:nvSpPr>
          <p:spPr>
            <a:xfrm>
              <a:off x="5137" y="31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2" name="pt9951"/>
            <p:cNvSpPr/>
            <p:nvPr/>
          </p:nvSpPr>
          <p:spPr>
            <a:xfrm>
              <a:off x="5251" y="32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3" name="pt9952"/>
            <p:cNvSpPr/>
            <p:nvPr/>
          </p:nvSpPr>
          <p:spPr>
            <a:xfrm>
              <a:off x="4896" y="32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4" name="pt9953"/>
            <p:cNvSpPr/>
            <p:nvPr/>
          </p:nvSpPr>
          <p:spPr>
            <a:xfrm>
              <a:off x="4216" y="34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5" name="pt9954"/>
            <p:cNvSpPr/>
            <p:nvPr/>
          </p:nvSpPr>
          <p:spPr>
            <a:xfrm>
              <a:off x="3367" y="21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6" name="pt9955"/>
            <p:cNvSpPr/>
            <p:nvPr/>
          </p:nvSpPr>
          <p:spPr>
            <a:xfrm>
              <a:off x="4595" y="31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7" name="pt9956"/>
            <p:cNvSpPr/>
            <p:nvPr/>
          </p:nvSpPr>
          <p:spPr>
            <a:xfrm>
              <a:off x="3313" y="23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8" name="pt9957"/>
            <p:cNvSpPr/>
            <p:nvPr/>
          </p:nvSpPr>
          <p:spPr>
            <a:xfrm>
              <a:off x="3407" y="23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9" name="pt9958"/>
            <p:cNvSpPr/>
            <p:nvPr/>
          </p:nvSpPr>
          <p:spPr>
            <a:xfrm>
              <a:off x="5261" y="30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0" name="pt9959"/>
            <p:cNvSpPr/>
            <p:nvPr/>
          </p:nvSpPr>
          <p:spPr>
            <a:xfrm>
              <a:off x="8071" y="33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1" name="pt9960"/>
            <p:cNvSpPr/>
            <p:nvPr/>
          </p:nvSpPr>
          <p:spPr>
            <a:xfrm>
              <a:off x="4325" y="34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2" name="pt9961"/>
            <p:cNvSpPr/>
            <p:nvPr/>
          </p:nvSpPr>
          <p:spPr>
            <a:xfrm>
              <a:off x="3802" y="23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3" name="pt9962"/>
            <p:cNvSpPr/>
            <p:nvPr/>
          </p:nvSpPr>
          <p:spPr>
            <a:xfrm>
              <a:off x="3164" y="35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4" name="pt9963"/>
            <p:cNvSpPr/>
            <p:nvPr/>
          </p:nvSpPr>
          <p:spPr>
            <a:xfrm>
              <a:off x="4785" y="35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5" name="pt9964"/>
            <p:cNvSpPr/>
            <p:nvPr/>
          </p:nvSpPr>
          <p:spPr>
            <a:xfrm>
              <a:off x="5616" y="30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6" name="pt9965"/>
            <p:cNvSpPr/>
            <p:nvPr/>
          </p:nvSpPr>
          <p:spPr>
            <a:xfrm>
              <a:off x="3389" y="22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7" name="pt9966"/>
            <p:cNvSpPr/>
            <p:nvPr/>
          </p:nvSpPr>
          <p:spPr>
            <a:xfrm>
              <a:off x="3273" y="23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8" name="pt9967"/>
            <p:cNvSpPr/>
            <p:nvPr/>
          </p:nvSpPr>
          <p:spPr>
            <a:xfrm>
              <a:off x="3264" y="23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9" name="pt9968"/>
            <p:cNvSpPr/>
            <p:nvPr/>
          </p:nvSpPr>
          <p:spPr>
            <a:xfrm>
              <a:off x="3861" y="31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0" name="pt9969"/>
            <p:cNvSpPr/>
            <p:nvPr/>
          </p:nvSpPr>
          <p:spPr>
            <a:xfrm>
              <a:off x="5289" y="34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1" name="pt9970"/>
            <p:cNvSpPr/>
            <p:nvPr/>
          </p:nvSpPr>
          <p:spPr>
            <a:xfrm>
              <a:off x="3162" y="35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2" name="pt9971"/>
            <p:cNvSpPr/>
            <p:nvPr/>
          </p:nvSpPr>
          <p:spPr>
            <a:xfrm>
              <a:off x="6607" y="32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3" name="pt9972"/>
            <p:cNvSpPr/>
            <p:nvPr/>
          </p:nvSpPr>
          <p:spPr>
            <a:xfrm>
              <a:off x="3289" y="20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4" name="pt9973"/>
            <p:cNvSpPr/>
            <p:nvPr/>
          </p:nvSpPr>
          <p:spPr>
            <a:xfrm>
              <a:off x="3819" y="23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5" name="pt9974"/>
            <p:cNvSpPr/>
            <p:nvPr/>
          </p:nvSpPr>
          <p:spPr>
            <a:xfrm>
              <a:off x="3906" y="43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6" name="pt9975"/>
            <p:cNvSpPr/>
            <p:nvPr/>
          </p:nvSpPr>
          <p:spPr>
            <a:xfrm>
              <a:off x="4883" y="37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7" name="pt9976"/>
            <p:cNvSpPr/>
            <p:nvPr/>
          </p:nvSpPr>
          <p:spPr>
            <a:xfrm>
              <a:off x="6105" y="31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8" name="pt9977"/>
            <p:cNvSpPr/>
            <p:nvPr/>
          </p:nvSpPr>
          <p:spPr>
            <a:xfrm>
              <a:off x="3181" y="33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9" name="pt9978"/>
            <p:cNvSpPr/>
            <p:nvPr/>
          </p:nvSpPr>
          <p:spPr>
            <a:xfrm>
              <a:off x="2959" y="33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0" name="pt9979"/>
            <p:cNvSpPr/>
            <p:nvPr/>
          </p:nvSpPr>
          <p:spPr>
            <a:xfrm>
              <a:off x="3114" y="34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1" name="pt9980"/>
            <p:cNvSpPr/>
            <p:nvPr/>
          </p:nvSpPr>
          <p:spPr>
            <a:xfrm>
              <a:off x="4877" y="31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2" name="pt9981"/>
            <p:cNvSpPr/>
            <p:nvPr/>
          </p:nvSpPr>
          <p:spPr>
            <a:xfrm>
              <a:off x="4515" y="34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3" name="pt9982"/>
            <p:cNvSpPr/>
            <p:nvPr/>
          </p:nvSpPr>
          <p:spPr>
            <a:xfrm>
              <a:off x="5160" y="32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4" name="pt9983"/>
            <p:cNvSpPr/>
            <p:nvPr/>
          </p:nvSpPr>
          <p:spPr>
            <a:xfrm>
              <a:off x="3844" y="28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5" name="pt9984"/>
            <p:cNvSpPr/>
            <p:nvPr/>
          </p:nvSpPr>
          <p:spPr>
            <a:xfrm>
              <a:off x="5154" y="32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6" name="pt9985"/>
            <p:cNvSpPr/>
            <p:nvPr/>
          </p:nvSpPr>
          <p:spPr>
            <a:xfrm>
              <a:off x="4219" y="35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7" name="pt9986"/>
            <p:cNvSpPr/>
            <p:nvPr/>
          </p:nvSpPr>
          <p:spPr>
            <a:xfrm>
              <a:off x="3252" y="22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8" name="pt9987"/>
            <p:cNvSpPr/>
            <p:nvPr/>
          </p:nvSpPr>
          <p:spPr>
            <a:xfrm>
              <a:off x="3181" y="34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9" name="pt9988"/>
            <p:cNvSpPr/>
            <p:nvPr/>
          </p:nvSpPr>
          <p:spPr>
            <a:xfrm>
              <a:off x="4282" y="32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0" name="pt9989"/>
            <p:cNvSpPr/>
            <p:nvPr/>
          </p:nvSpPr>
          <p:spPr>
            <a:xfrm>
              <a:off x="4808" y="31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1" name="pt9990"/>
            <p:cNvSpPr/>
            <p:nvPr/>
          </p:nvSpPr>
          <p:spPr>
            <a:xfrm>
              <a:off x="3138" y="34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2" name="pt9991"/>
            <p:cNvSpPr/>
            <p:nvPr/>
          </p:nvSpPr>
          <p:spPr>
            <a:xfrm>
              <a:off x="3448" y="34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3" name="pt9992"/>
            <p:cNvSpPr/>
            <p:nvPr/>
          </p:nvSpPr>
          <p:spPr>
            <a:xfrm>
              <a:off x="4421" y="34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4" name="pt9993"/>
            <p:cNvSpPr/>
            <p:nvPr/>
          </p:nvSpPr>
          <p:spPr>
            <a:xfrm>
              <a:off x="4603" y="31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5" name="pt9994"/>
            <p:cNvSpPr/>
            <p:nvPr/>
          </p:nvSpPr>
          <p:spPr>
            <a:xfrm>
              <a:off x="3578" y="23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6" name="pt9995"/>
            <p:cNvSpPr/>
            <p:nvPr/>
          </p:nvSpPr>
          <p:spPr>
            <a:xfrm>
              <a:off x="4269" y="33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7" name="pt9996"/>
            <p:cNvSpPr/>
            <p:nvPr/>
          </p:nvSpPr>
          <p:spPr>
            <a:xfrm>
              <a:off x="3349" y="22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8" name="pt9997"/>
            <p:cNvSpPr/>
            <p:nvPr/>
          </p:nvSpPr>
          <p:spPr>
            <a:xfrm>
              <a:off x="5061" y="32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9" name="pt9998"/>
            <p:cNvSpPr/>
            <p:nvPr/>
          </p:nvSpPr>
          <p:spPr>
            <a:xfrm>
              <a:off x="3359" y="20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0" name="pt9999"/>
            <p:cNvSpPr/>
            <p:nvPr/>
          </p:nvSpPr>
          <p:spPr>
            <a:xfrm>
              <a:off x="3250" y="23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1" name="pt10000"/>
            <p:cNvSpPr/>
            <p:nvPr/>
          </p:nvSpPr>
          <p:spPr>
            <a:xfrm>
              <a:off x="3273" y="21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2" name="pt10001"/>
            <p:cNvSpPr/>
            <p:nvPr/>
          </p:nvSpPr>
          <p:spPr>
            <a:xfrm>
              <a:off x="5213" y="33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3" name="pt10002"/>
            <p:cNvSpPr/>
            <p:nvPr/>
          </p:nvSpPr>
          <p:spPr>
            <a:xfrm>
              <a:off x="3332" y="23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4" name="pt10003"/>
            <p:cNvSpPr/>
            <p:nvPr/>
          </p:nvSpPr>
          <p:spPr>
            <a:xfrm>
              <a:off x="3630" y="25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5" name="pt10004"/>
            <p:cNvSpPr/>
            <p:nvPr/>
          </p:nvSpPr>
          <p:spPr>
            <a:xfrm>
              <a:off x="3348" y="22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6" name="pt10005"/>
            <p:cNvSpPr/>
            <p:nvPr/>
          </p:nvSpPr>
          <p:spPr>
            <a:xfrm>
              <a:off x="5043" y="31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7" name="pt10006"/>
            <p:cNvSpPr/>
            <p:nvPr/>
          </p:nvSpPr>
          <p:spPr>
            <a:xfrm>
              <a:off x="4313" y="35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8" name="pt10007"/>
            <p:cNvSpPr/>
            <p:nvPr/>
          </p:nvSpPr>
          <p:spPr>
            <a:xfrm>
              <a:off x="3194" y="22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9" name="pt10008"/>
            <p:cNvSpPr/>
            <p:nvPr/>
          </p:nvSpPr>
          <p:spPr>
            <a:xfrm>
              <a:off x="3672" y="25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0" name="pt10009"/>
            <p:cNvSpPr/>
            <p:nvPr/>
          </p:nvSpPr>
          <p:spPr>
            <a:xfrm>
              <a:off x="4849" y="33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1" name="pt10010"/>
            <p:cNvSpPr/>
            <p:nvPr/>
          </p:nvSpPr>
          <p:spPr>
            <a:xfrm>
              <a:off x="3168" y="33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2" name="pt10011"/>
            <p:cNvSpPr/>
            <p:nvPr/>
          </p:nvSpPr>
          <p:spPr>
            <a:xfrm>
              <a:off x="3312" y="22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3" name="pt10012"/>
            <p:cNvSpPr/>
            <p:nvPr/>
          </p:nvSpPr>
          <p:spPr>
            <a:xfrm>
              <a:off x="3290" y="23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4" name="pt10013"/>
            <p:cNvSpPr/>
            <p:nvPr/>
          </p:nvSpPr>
          <p:spPr>
            <a:xfrm>
              <a:off x="6596" y="32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5" name="pt10014"/>
            <p:cNvSpPr/>
            <p:nvPr/>
          </p:nvSpPr>
          <p:spPr>
            <a:xfrm>
              <a:off x="6643" y="32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6" name="pt10015"/>
            <p:cNvSpPr/>
            <p:nvPr/>
          </p:nvSpPr>
          <p:spPr>
            <a:xfrm>
              <a:off x="4406" y="35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7" name="pt10016"/>
            <p:cNvSpPr/>
            <p:nvPr/>
          </p:nvSpPr>
          <p:spPr>
            <a:xfrm>
              <a:off x="5270" y="30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8" name="pt10017"/>
            <p:cNvSpPr/>
            <p:nvPr/>
          </p:nvSpPr>
          <p:spPr>
            <a:xfrm>
              <a:off x="3388" y="22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9" name="pt10018"/>
            <p:cNvSpPr/>
            <p:nvPr/>
          </p:nvSpPr>
          <p:spPr>
            <a:xfrm>
              <a:off x="3132" y="33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0" name="pt10019"/>
            <p:cNvSpPr/>
            <p:nvPr/>
          </p:nvSpPr>
          <p:spPr>
            <a:xfrm>
              <a:off x="3223" y="22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1" name="pt10020"/>
            <p:cNvSpPr/>
            <p:nvPr/>
          </p:nvSpPr>
          <p:spPr>
            <a:xfrm>
              <a:off x="3575" y="34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2" name="pt10021"/>
            <p:cNvSpPr/>
            <p:nvPr/>
          </p:nvSpPr>
          <p:spPr>
            <a:xfrm>
              <a:off x="5424" y="31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3" name="pt10022"/>
            <p:cNvSpPr/>
            <p:nvPr/>
          </p:nvSpPr>
          <p:spPr>
            <a:xfrm>
              <a:off x="9174" y="33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4" name="pt10023"/>
            <p:cNvSpPr/>
            <p:nvPr/>
          </p:nvSpPr>
          <p:spPr>
            <a:xfrm>
              <a:off x="4746" y="31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5" name="pt10024"/>
            <p:cNvSpPr/>
            <p:nvPr/>
          </p:nvSpPr>
          <p:spPr>
            <a:xfrm>
              <a:off x="4320" y="35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6" name="pt10025"/>
            <p:cNvSpPr/>
            <p:nvPr/>
          </p:nvSpPr>
          <p:spPr>
            <a:xfrm>
              <a:off x="3278" y="23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7" name="pt10026"/>
            <p:cNvSpPr/>
            <p:nvPr/>
          </p:nvSpPr>
          <p:spPr>
            <a:xfrm>
              <a:off x="5641" y="31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8" name="pt10027"/>
            <p:cNvSpPr/>
            <p:nvPr/>
          </p:nvSpPr>
          <p:spPr>
            <a:xfrm>
              <a:off x="5122" y="32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9" name="pt10028"/>
            <p:cNvSpPr/>
            <p:nvPr/>
          </p:nvSpPr>
          <p:spPr>
            <a:xfrm>
              <a:off x="3234" y="20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0" name="pt10029"/>
            <p:cNvSpPr/>
            <p:nvPr/>
          </p:nvSpPr>
          <p:spPr>
            <a:xfrm>
              <a:off x="6310" y="31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1" name="pt10030"/>
            <p:cNvSpPr/>
            <p:nvPr/>
          </p:nvSpPr>
          <p:spPr>
            <a:xfrm>
              <a:off x="4679" y="31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2" name="pt10031"/>
            <p:cNvSpPr/>
            <p:nvPr/>
          </p:nvSpPr>
          <p:spPr>
            <a:xfrm>
              <a:off x="5466" y="31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3" name="pt10032"/>
            <p:cNvSpPr/>
            <p:nvPr/>
          </p:nvSpPr>
          <p:spPr>
            <a:xfrm>
              <a:off x="3149" y="33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4" name="pt10033"/>
            <p:cNvSpPr/>
            <p:nvPr/>
          </p:nvSpPr>
          <p:spPr>
            <a:xfrm>
              <a:off x="4214" y="34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5" name="pt10034"/>
            <p:cNvSpPr/>
            <p:nvPr/>
          </p:nvSpPr>
          <p:spPr>
            <a:xfrm>
              <a:off x="3262" y="33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6" name="pt10035"/>
            <p:cNvSpPr/>
            <p:nvPr/>
          </p:nvSpPr>
          <p:spPr>
            <a:xfrm>
              <a:off x="3486" y="24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7" name="pt10036"/>
            <p:cNvSpPr/>
            <p:nvPr/>
          </p:nvSpPr>
          <p:spPr>
            <a:xfrm>
              <a:off x="3402" y="22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8" name="pt10037"/>
            <p:cNvSpPr/>
            <p:nvPr/>
          </p:nvSpPr>
          <p:spPr>
            <a:xfrm>
              <a:off x="9038" y="33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9" name="pt10038"/>
            <p:cNvSpPr/>
            <p:nvPr/>
          </p:nvSpPr>
          <p:spPr>
            <a:xfrm>
              <a:off x="3244" y="22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0" name="pt10039"/>
            <p:cNvSpPr/>
            <p:nvPr/>
          </p:nvSpPr>
          <p:spPr>
            <a:xfrm>
              <a:off x="3179" y="34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1" name="pt10040"/>
            <p:cNvSpPr/>
            <p:nvPr/>
          </p:nvSpPr>
          <p:spPr>
            <a:xfrm>
              <a:off x="3799" y="23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2" name="pt10041"/>
            <p:cNvSpPr/>
            <p:nvPr/>
          </p:nvSpPr>
          <p:spPr>
            <a:xfrm>
              <a:off x="5470" y="32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3" name="pt10042"/>
            <p:cNvSpPr/>
            <p:nvPr/>
          </p:nvSpPr>
          <p:spPr>
            <a:xfrm>
              <a:off x="8666" y="36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4" name="pt10043"/>
            <p:cNvSpPr/>
            <p:nvPr/>
          </p:nvSpPr>
          <p:spPr>
            <a:xfrm>
              <a:off x="3377" y="21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5" name="pt10044"/>
            <p:cNvSpPr/>
            <p:nvPr/>
          </p:nvSpPr>
          <p:spPr>
            <a:xfrm>
              <a:off x="3112" y="34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6" name="pt10045"/>
            <p:cNvSpPr/>
            <p:nvPr/>
          </p:nvSpPr>
          <p:spPr>
            <a:xfrm>
              <a:off x="4905" y="34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7" name="pt10046"/>
            <p:cNvSpPr/>
            <p:nvPr/>
          </p:nvSpPr>
          <p:spPr>
            <a:xfrm>
              <a:off x="3329" y="21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8" name="pt10047"/>
            <p:cNvSpPr/>
            <p:nvPr/>
          </p:nvSpPr>
          <p:spPr>
            <a:xfrm>
              <a:off x="3170" y="34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9" name="pt10048"/>
            <p:cNvSpPr/>
            <p:nvPr/>
          </p:nvSpPr>
          <p:spPr>
            <a:xfrm>
              <a:off x="3332" y="21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0" name="pt10049"/>
            <p:cNvSpPr/>
            <p:nvPr/>
          </p:nvSpPr>
          <p:spPr>
            <a:xfrm>
              <a:off x="3445" y="35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1" name="pt10050"/>
            <p:cNvSpPr/>
            <p:nvPr/>
          </p:nvSpPr>
          <p:spPr>
            <a:xfrm>
              <a:off x="4856" y="31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2" name="pt10051"/>
            <p:cNvSpPr/>
            <p:nvPr/>
          </p:nvSpPr>
          <p:spPr>
            <a:xfrm>
              <a:off x="3414" y="22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3" name="pt10052"/>
            <p:cNvSpPr/>
            <p:nvPr/>
          </p:nvSpPr>
          <p:spPr>
            <a:xfrm>
              <a:off x="3007" y="34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4" name="pt10053"/>
            <p:cNvSpPr/>
            <p:nvPr/>
          </p:nvSpPr>
          <p:spPr>
            <a:xfrm>
              <a:off x="3139" y="32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5" name="pt10054"/>
            <p:cNvSpPr/>
            <p:nvPr/>
          </p:nvSpPr>
          <p:spPr>
            <a:xfrm>
              <a:off x="4252" y="33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6" name="pt10055"/>
            <p:cNvSpPr/>
            <p:nvPr/>
          </p:nvSpPr>
          <p:spPr>
            <a:xfrm>
              <a:off x="3878" y="30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7" name="pt10056"/>
            <p:cNvSpPr/>
            <p:nvPr/>
          </p:nvSpPr>
          <p:spPr>
            <a:xfrm>
              <a:off x="4708" y="35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8" name="pt10057"/>
            <p:cNvSpPr/>
            <p:nvPr/>
          </p:nvSpPr>
          <p:spPr>
            <a:xfrm>
              <a:off x="3789" y="23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9" name="pt10058"/>
            <p:cNvSpPr/>
            <p:nvPr/>
          </p:nvSpPr>
          <p:spPr>
            <a:xfrm>
              <a:off x="6733" y="32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0" name="pt10059"/>
            <p:cNvSpPr/>
            <p:nvPr/>
          </p:nvSpPr>
          <p:spPr>
            <a:xfrm>
              <a:off x="4413" y="34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1" name="pt10060"/>
            <p:cNvSpPr/>
            <p:nvPr/>
          </p:nvSpPr>
          <p:spPr>
            <a:xfrm>
              <a:off x="3890" y="30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2" name="pt10061"/>
            <p:cNvSpPr/>
            <p:nvPr/>
          </p:nvSpPr>
          <p:spPr>
            <a:xfrm>
              <a:off x="3148" y="33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3" name="pt10062"/>
            <p:cNvSpPr/>
            <p:nvPr/>
          </p:nvSpPr>
          <p:spPr>
            <a:xfrm>
              <a:off x="5051" y="33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4" name="pt10063"/>
            <p:cNvSpPr/>
            <p:nvPr/>
          </p:nvSpPr>
          <p:spPr>
            <a:xfrm>
              <a:off x="6514" y="31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5" name="pt10064"/>
            <p:cNvSpPr/>
            <p:nvPr/>
          </p:nvSpPr>
          <p:spPr>
            <a:xfrm>
              <a:off x="5591" y="31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6" name="pt10065"/>
            <p:cNvSpPr/>
            <p:nvPr/>
          </p:nvSpPr>
          <p:spPr>
            <a:xfrm>
              <a:off x="3290" y="21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7" name="pt10066"/>
            <p:cNvSpPr/>
            <p:nvPr/>
          </p:nvSpPr>
          <p:spPr>
            <a:xfrm>
              <a:off x="3890" y="30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8" name="pt10067"/>
            <p:cNvSpPr/>
            <p:nvPr/>
          </p:nvSpPr>
          <p:spPr>
            <a:xfrm>
              <a:off x="3224" y="20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9" name="pt10068"/>
            <p:cNvSpPr/>
            <p:nvPr/>
          </p:nvSpPr>
          <p:spPr>
            <a:xfrm>
              <a:off x="2952" y="36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0" name="pt10069"/>
            <p:cNvSpPr/>
            <p:nvPr/>
          </p:nvSpPr>
          <p:spPr>
            <a:xfrm>
              <a:off x="5866" y="32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1" name="pt10070"/>
            <p:cNvSpPr/>
            <p:nvPr/>
          </p:nvSpPr>
          <p:spPr>
            <a:xfrm>
              <a:off x="9208" y="37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2" name="pt10071"/>
            <p:cNvSpPr/>
            <p:nvPr/>
          </p:nvSpPr>
          <p:spPr>
            <a:xfrm>
              <a:off x="3403" y="22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3" name="pt10072"/>
            <p:cNvSpPr/>
            <p:nvPr/>
          </p:nvSpPr>
          <p:spPr>
            <a:xfrm>
              <a:off x="4457" y="34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4" name="pt10073"/>
            <p:cNvSpPr/>
            <p:nvPr/>
          </p:nvSpPr>
          <p:spPr>
            <a:xfrm>
              <a:off x="4696" y="35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5" name="pt10074"/>
            <p:cNvSpPr/>
            <p:nvPr/>
          </p:nvSpPr>
          <p:spPr>
            <a:xfrm>
              <a:off x="5149" y="31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6" name="pt10075"/>
            <p:cNvSpPr/>
            <p:nvPr/>
          </p:nvSpPr>
          <p:spPr>
            <a:xfrm>
              <a:off x="3159" y="32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7" name="pt10076"/>
            <p:cNvSpPr/>
            <p:nvPr/>
          </p:nvSpPr>
          <p:spPr>
            <a:xfrm>
              <a:off x="4224" y="34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8" name="pt10077"/>
            <p:cNvSpPr/>
            <p:nvPr/>
          </p:nvSpPr>
          <p:spPr>
            <a:xfrm>
              <a:off x="3957" y="42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9" name="pt10078"/>
            <p:cNvSpPr/>
            <p:nvPr/>
          </p:nvSpPr>
          <p:spPr>
            <a:xfrm>
              <a:off x="5288" y="30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0" name="pt10079"/>
            <p:cNvSpPr/>
            <p:nvPr/>
          </p:nvSpPr>
          <p:spPr>
            <a:xfrm>
              <a:off x="3872" y="30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1" name="pt10080"/>
            <p:cNvSpPr/>
            <p:nvPr/>
          </p:nvSpPr>
          <p:spPr>
            <a:xfrm>
              <a:off x="5548" y="31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2" name="pt10081"/>
            <p:cNvSpPr/>
            <p:nvPr/>
          </p:nvSpPr>
          <p:spPr>
            <a:xfrm>
              <a:off x="4594" y="31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3" name="pt10082"/>
            <p:cNvSpPr/>
            <p:nvPr/>
          </p:nvSpPr>
          <p:spPr>
            <a:xfrm>
              <a:off x="3831" y="25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4" name="pt10083"/>
            <p:cNvSpPr/>
            <p:nvPr/>
          </p:nvSpPr>
          <p:spPr>
            <a:xfrm>
              <a:off x="5606" y="31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5" name="pt10084"/>
            <p:cNvSpPr/>
            <p:nvPr/>
          </p:nvSpPr>
          <p:spPr>
            <a:xfrm>
              <a:off x="6195" y="36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6" name="pt10085"/>
            <p:cNvSpPr/>
            <p:nvPr/>
          </p:nvSpPr>
          <p:spPr>
            <a:xfrm>
              <a:off x="4962" y="35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7" name="pt10086"/>
            <p:cNvSpPr/>
            <p:nvPr/>
          </p:nvSpPr>
          <p:spPr>
            <a:xfrm>
              <a:off x="3171" y="341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8" name="pt10087"/>
            <p:cNvSpPr/>
            <p:nvPr/>
          </p:nvSpPr>
          <p:spPr>
            <a:xfrm>
              <a:off x="5152" y="30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9" name="pt10088"/>
            <p:cNvSpPr/>
            <p:nvPr/>
          </p:nvSpPr>
          <p:spPr>
            <a:xfrm>
              <a:off x="5146" y="32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0" name="pt10089"/>
            <p:cNvSpPr/>
            <p:nvPr/>
          </p:nvSpPr>
          <p:spPr>
            <a:xfrm>
              <a:off x="5604" y="31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1" name="pt10090"/>
            <p:cNvSpPr/>
            <p:nvPr/>
          </p:nvSpPr>
          <p:spPr>
            <a:xfrm>
              <a:off x="3862" y="30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2" name="pt10091"/>
            <p:cNvSpPr/>
            <p:nvPr/>
          </p:nvSpPr>
          <p:spPr>
            <a:xfrm>
              <a:off x="3247" y="22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3" name="pt10092"/>
            <p:cNvSpPr/>
            <p:nvPr/>
          </p:nvSpPr>
          <p:spPr>
            <a:xfrm>
              <a:off x="7991" y="33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4" name="pt10093"/>
            <p:cNvSpPr/>
            <p:nvPr/>
          </p:nvSpPr>
          <p:spPr>
            <a:xfrm>
              <a:off x="5167" y="30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5" name="pt10094"/>
            <p:cNvSpPr/>
            <p:nvPr/>
          </p:nvSpPr>
          <p:spPr>
            <a:xfrm>
              <a:off x="4942" y="31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6" name="pt10095"/>
            <p:cNvSpPr/>
            <p:nvPr/>
          </p:nvSpPr>
          <p:spPr>
            <a:xfrm>
              <a:off x="4502" y="32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7" name="pt10096"/>
            <p:cNvSpPr/>
            <p:nvPr/>
          </p:nvSpPr>
          <p:spPr>
            <a:xfrm>
              <a:off x="6651" y="32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8" name="pt10097"/>
            <p:cNvSpPr/>
            <p:nvPr/>
          </p:nvSpPr>
          <p:spPr>
            <a:xfrm>
              <a:off x="3801" y="26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9" name="pt10098"/>
            <p:cNvSpPr/>
            <p:nvPr/>
          </p:nvSpPr>
          <p:spPr>
            <a:xfrm>
              <a:off x="4210" y="33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0" name="pt10099"/>
            <p:cNvSpPr/>
            <p:nvPr/>
          </p:nvSpPr>
          <p:spPr>
            <a:xfrm>
              <a:off x="4956" y="33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1" name="pt10100"/>
            <p:cNvSpPr/>
            <p:nvPr/>
          </p:nvSpPr>
          <p:spPr>
            <a:xfrm>
              <a:off x="7128" y="34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2" name="pt10101"/>
            <p:cNvSpPr/>
            <p:nvPr/>
          </p:nvSpPr>
          <p:spPr>
            <a:xfrm>
              <a:off x="3051" y="34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3" name="pt10102"/>
            <p:cNvSpPr/>
            <p:nvPr/>
          </p:nvSpPr>
          <p:spPr>
            <a:xfrm>
              <a:off x="4589" y="31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4" name="pt10103"/>
            <p:cNvSpPr/>
            <p:nvPr/>
          </p:nvSpPr>
          <p:spPr>
            <a:xfrm>
              <a:off x="3361" y="20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5" name="pt10104"/>
            <p:cNvSpPr/>
            <p:nvPr/>
          </p:nvSpPr>
          <p:spPr>
            <a:xfrm>
              <a:off x="3841" y="27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6" name="pt10105"/>
            <p:cNvSpPr/>
            <p:nvPr/>
          </p:nvSpPr>
          <p:spPr>
            <a:xfrm>
              <a:off x="3951" y="32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7" name="pt10106"/>
            <p:cNvSpPr/>
            <p:nvPr/>
          </p:nvSpPr>
          <p:spPr>
            <a:xfrm>
              <a:off x="4747" y="33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8" name="pt10107"/>
            <p:cNvSpPr/>
            <p:nvPr/>
          </p:nvSpPr>
          <p:spPr>
            <a:xfrm>
              <a:off x="5467" y="31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9" name="pt10108"/>
            <p:cNvSpPr/>
            <p:nvPr/>
          </p:nvSpPr>
          <p:spPr>
            <a:xfrm>
              <a:off x="5156" y="30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0" name="pt10109"/>
            <p:cNvSpPr/>
            <p:nvPr/>
          </p:nvSpPr>
          <p:spPr>
            <a:xfrm>
              <a:off x="5575" y="32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1" name="pt10110"/>
            <p:cNvSpPr/>
            <p:nvPr/>
          </p:nvSpPr>
          <p:spPr>
            <a:xfrm>
              <a:off x="3811" y="28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2" name="pt10111"/>
            <p:cNvSpPr/>
            <p:nvPr/>
          </p:nvSpPr>
          <p:spPr>
            <a:xfrm>
              <a:off x="3374" y="22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3" name="pt10112"/>
            <p:cNvSpPr/>
            <p:nvPr/>
          </p:nvSpPr>
          <p:spPr>
            <a:xfrm>
              <a:off x="3895" y="29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4" name="pt10113"/>
            <p:cNvSpPr/>
            <p:nvPr/>
          </p:nvSpPr>
          <p:spPr>
            <a:xfrm>
              <a:off x="7488" y="36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5" name="pt10114"/>
            <p:cNvSpPr/>
            <p:nvPr/>
          </p:nvSpPr>
          <p:spPr>
            <a:xfrm>
              <a:off x="6491" y="32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6" name="pt10115"/>
            <p:cNvSpPr/>
            <p:nvPr/>
          </p:nvSpPr>
          <p:spPr>
            <a:xfrm>
              <a:off x="4238" y="33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7" name="pt10116"/>
            <p:cNvSpPr/>
            <p:nvPr/>
          </p:nvSpPr>
          <p:spPr>
            <a:xfrm>
              <a:off x="5370" y="30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8" name="pt10117"/>
            <p:cNvSpPr/>
            <p:nvPr/>
          </p:nvSpPr>
          <p:spPr>
            <a:xfrm>
              <a:off x="3804" y="21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9" name="pt10118"/>
            <p:cNvSpPr/>
            <p:nvPr/>
          </p:nvSpPr>
          <p:spPr>
            <a:xfrm>
              <a:off x="3260" y="21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0" name="pt10119"/>
            <p:cNvSpPr/>
            <p:nvPr/>
          </p:nvSpPr>
          <p:spPr>
            <a:xfrm>
              <a:off x="3093" y="38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1" name="pt10120"/>
            <p:cNvSpPr/>
            <p:nvPr/>
          </p:nvSpPr>
          <p:spPr>
            <a:xfrm>
              <a:off x="5156" y="32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2" name="pt10121"/>
            <p:cNvSpPr/>
            <p:nvPr/>
          </p:nvSpPr>
          <p:spPr>
            <a:xfrm>
              <a:off x="4227" y="35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3" name="pt10122"/>
            <p:cNvSpPr/>
            <p:nvPr/>
          </p:nvSpPr>
          <p:spPr>
            <a:xfrm>
              <a:off x="4619" y="32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4" name="pt10123"/>
            <p:cNvSpPr/>
            <p:nvPr/>
          </p:nvSpPr>
          <p:spPr>
            <a:xfrm>
              <a:off x="4497" y="32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5" name="pt10124"/>
            <p:cNvSpPr/>
            <p:nvPr/>
          </p:nvSpPr>
          <p:spPr>
            <a:xfrm>
              <a:off x="4592" y="35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6" name="pt10125"/>
            <p:cNvSpPr/>
            <p:nvPr/>
          </p:nvSpPr>
          <p:spPr>
            <a:xfrm>
              <a:off x="4592" y="31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7" name="pt10126"/>
            <p:cNvSpPr/>
            <p:nvPr/>
          </p:nvSpPr>
          <p:spPr>
            <a:xfrm>
              <a:off x="3402" y="22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8" name="pt10127"/>
            <p:cNvSpPr/>
            <p:nvPr/>
          </p:nvSpPr>
          <p:spPr>
            <a:xfrm>
              <a:off x="5458" y="30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9" name="pt10128"/>
            <p:cNvSpPr/>
            <p:nvPr/>
          </p:nvSpPr>
          <p:spPr>
            <a:xfrm>
              <a:off x="5013" y="32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0" name="pt10129"/>
            <p:cNvSpPr/>
            <p:nvPr/>
          </p:nvSpPr>
          <p:spPr>
            <a:xfrm>
              <a:off x="5683" y="33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1" name="pt10130"/>
            <p:cNvSpPr/>
            <p:nvPr/>
          </p:nvSpPr>
          <p:spPr>
            <a:xfrm>
              <a:off x="3381" y="20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2" name="pt10131"/>
            <p:cNvSpPr/>
            <p:nvPr/>
          </p:nvSpPr>
          <p:spPr>
            <a:xfrm>
              <a:off x="3850" y="22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3" name="pt10132"/>
            <p:cNvSpPr/>
            <p:nvPr/>
          </p:nvSpPr>
          <p:spPr>
            <a:xfrm>
              <a:off x="4227" y="34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4" name="pt10133"/>
            <p:cNvSpPr/>
            <p:nvPr/>
          </p:nvSpPr>
          <p:spPr>
            <a:xfrm>
              <a:off x="4471" y="36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5" name="pt10134"/>
            <p:cNvSpPr/>
            <p:nvPr/>
          </p:nvSpPr>
          <p:spPr>
            <a:xfrm>
              <a:off x="3343" y="22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6" name="pt10135"/>
            <p:cNvSpPr/>
            <p:nvPr/>
          </p:nvSpPr>
          <p:spPr>
            <a:xfrm>
              <a:off x="3245" y="22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7" name="pt10136"/>
            <p:cNvSpPr/>
            <p:nvPr/>
          </p:nvSpPr>
          <p:spPr>
            <a:xfrm>
              <a:off x="9003" y="37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8" name="pt10137"/>
            <p:cNvSpPr/>
            <p:nvPr/>
          </p:nvSpPr>
          <p:spPr>
            <a:xfrm>
              <a:off x="6614" y="33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9" name="pt10138"/>
            <p:cNvSpPr/>
            <p:nvPr/>
          </p:nvSpPr>
          <p:spPr>
            <a:xfrm>
              <a:off x="6612" y="32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0" name="pt10139"/>
            <p:cNvSpPr/>
            <p:nvPr/>
          </p:nvSpPr>
          <p:spPr>
            <a:xfrm>
              <a:off x="5039" y="31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1" name="pt10140"/>
            <p:cNvSpPr/>
            <p:nvPr/>
          </p:nvSpPr>
          <p:spPr>
            <a:xfrm>
              <a:off x="3389" y="22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2" name="pt10141"/>
            <p:cNvSpPr/>
            <p:nvPr/>
          </p:nvSpPr>
          <p:spPr>
            <a:xfrm>
              <a:off x="3239" y="21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3" name="pt10142"/>
            <p:cNvSpPr/>
            <p:nvPr/>
          </p:nvSpPr>
          <p:spPr>
            <a:xfrm>
              <a:off x="4215" y="33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4" name="pt10143"/>
            <p:cNvSpPr/>
            <p:nvPr/>
          </p:nvSpPr>
          <p:spPr>
            <a:xfrm>
              <a:off x="3824" y="22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5" name="pt10144"/>
            <p:cNvSpPr/>
            <p:nvPr/>
          </p:nvSpPr>
          <p:spPr>
            <a:xfrm>
              <a:off x="6915" y="33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6" name="pt10145"/>
            <p:cNvSpPr/>
            <p:nvPr/>
          </p:nvSpPr>
          <p:spPr>
            <a:xfrm>
              <a:off x="3915" y="32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7" name="pt10146"/>
            <p:cNvSpPr/>
            <p:nvPr/>
          </p:nvSpPr>
          <p:spPr>
            <a:xfrm>
              <a:off x="5469" y="30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8" name="pt10147"/>
            <p:cNvSpPr/>
            <p:nvPr/>
          </p:nvSpPr>
          <p:spPr>
            <a:xfrm>
              <a:off x="4612" y="31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9" name="pt10148"/>
            <p:cNvSpPr/>
            <p:nvPr/>
          </p:nvSpPr>
          <p:spPr>
            <a:xfrm>
              <a:off x="3476" y="35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0" name="pt10149"/>
            <p:cNvSpPr/>
            <p:nvPr/>
          </p:nvSpPr>
          <p:spPr>
            <a:xfrm>
              <a:off x="3266" y="21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1" name="pt10150"/>
            <p:cNvSpPr/>
            <p:nvPr/>
          </p:nvSpPr>
          <p:spPr>
            <a:xfrm>
              <a:off x="3418" y="22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2" name="pt10151"/>
            <p:cNvSpPr/>
            <p:nvPr/>
          </p:nvSpPr>
          <p:spPr>
            <a:xfrm>
              <a:off x="5793" y="31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3" name="pt10152"/>
            <p:cNvSpPr/>
            <p:nvPr/>
          </p:nvSpPr>
          <p:spPr>
            <a:xfrm>
              <a:off x="5538" y="31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4" name="pt10153"/>
            <p:cNvSpPr/>
            <p:nvPr/>
          </p:nvSpPr>
          <p:spPr>
            <a:xfrm>
              <a:off x="3381" y="21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5" name="pt10154"/>
            <p:cNvSpPr/>
            <p:nvPr/>
          </p:nvSpPr>
          <p:spPr>
            <a:xfrm>
              <a:off x="5061" y="31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6" name="pt10155"/>
            <p:cNvSpPr/>
            <p:nvPr/>
          </p:nvSpPr>
          <p:spPr>
            <a:xfrm>
              <a:off x="3503" y="35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7" name="pt10156"/>
            <p:cNvSpPr/>
            <p:nvPr/>
          </p:nvSpPr>
          <p:spPr>
            <a:xfrm>
              <a:off x="3812" y="23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8" name="pt10157"/>
            <p:cNvSpPr/>
            <p:nvPr/>
          </p:nvSpPr>
          <p:spPr>
            <a:xfrm>
              <a:off x="4501" y="32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9" name="pt10158"/>
            <p:cNvSpPr/>
            <p:nvPr/>
          </p:nvSpPr>
          <p:spPr>
            <a:xfrm>
              <a:off x="3962" y="23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0" name="pt10159"/>
            <p:cNvSpPr/>
            <p:nvPr/>
          </p:nvSpPr>
          <p:spPr>
            <a:xfrm>
              <a:off x="3355" y="22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1" name="pt10160"/>
            <p:cNvSpPr/>
            <p:nvPr/>
          </p:nvSpPr>
          <p:spPr>
            <a:xfrm>
              <a:off x="5603" y="32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2" name="pt10161"/>
            <p:cNvSpPr/>
            <p:nvPr/>
          </p:nvSpPr>
          <p:spPr>
            <a:xfrm>
              <a:off x="7413" y="33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3" name="pt10162"/>
            <p:cNvSpPr/>
            <p:nvPr/>
          </p:nvSpPr>
          <p:spPr>
            <a:xfrm>
              <a:off x="3794" y="22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4" name="pt10163"/>
            <p:cNvSpPr/>
            <p:nvPr/>
          </p:nvSpPr>
          <p:spPr>
            <a:xfrm>
              <a:off x="3271" y="22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5" name="pt10164"/>
            <p:cNvSpPr/>
            <p:nvPr/>
          </p:nvSpPr>
          <p:spPr>
            <a:xfrm>
              <a:off x="4484" y="31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6" name="pt10165"/>
            <p:cNvSpPr/>
            <p:nvPr/>
          </p:nvSpPr>
          <p:spPr>
            <a:xfrm>
              <a:off x="5391" y="29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7" name="pt10166"/>
            <p:cNvSpPr/>
            <p:nvPr/>
          </p:nvSpPr>
          <p:spPr>
            <a:xfrm>
              <a:off x="4507" y="32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8" name="pt10167"/>
            <p:cNvSpPr/>
            <p:nvPr/>
          </p:nvSpPr>
          <p:spPr>
            <a:xfrm>
              <a:off x="4313" y="32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9" name="pt10168"/>
            <p:cNvSpPr/>
            <p:nvPr/>
          </p:nvSpPr>
          <p:spPr>
            <a:xfrm>
              <a:off x="3193" y="34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0" name="pt10169"/>
            <p:cNvSpPr/>
            <p:nvPr/>
          </p:nvSpPr>
          <p:spPr>
            <a:xfrm>
              <a:off x="3794" y="23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1" name="pt10170"/>
            <p:cNvSpPr/>
            <p:nvPr/>
          </p:nvSpPr>
          <p:spPr>
            <a:xfrm>
              <a:off x="3170" y="32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2" name="pt10171"/>
            <p:cNvSpPr/>
            <p:nvPr/>
          </p:nvSpPr>
          <p:spPr>
            <a:xfrm>
              <a:off x="7584" y="32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3" name="pt10172"/>
            <p:cNvSpPr/>
            <p:nvPr/>
          </p:nvSpPr>
          <p:spPr>
            <a:xfrm>
              <a:off x="3348" y="22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4" name="pt10173"/>
            <p:cNvSpPr/>
            <p:nvPr/>
          </p:nvSpPr>
          <p:spPr>
            <a:xfrm>
              <a:off x="7610" y="32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5" name="pt10174"/>
            <p:cNvSpPr/>
            <p:nvPr/>
          </p:nvSpPr>
          <p:spPr>
            <a:xfrm>
              <a:off x="3817" y="22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6" name="pt10175"/>
            <p:cNvSpPr/>
            <p:nvPr/>
          </p:nvSpPr>
          <p:spPr>
            <a:xfrm>
              <a:off x="3405" y="22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7" name="pt10176"/>
            <p:cNvSpPr/>
            <p:nvPr/>
          </p:nvSpPr>
          <p:spPr>
            <a:xfrm>
              <a:off x="3750" y="23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8" name="pt10177"/>
            <p:cNvSpPr/>
            <p:nvPr/>
          </p:nvSpPr>
          <p:spPr>
            <a:xfrm>
              <a:off x="5051" y="32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9" name="pt10178"/>
            <p:cNvSpPr/>
            <p:nvPr/>
          </p:nvSpPr>
          <p:spPr>
            <a:xfrm>
              <a:off x="4735" y="30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0" name="pt10179"/>
            <p:cNvSpPr/>
            <p:nvPr/>
          </p:nvSpPr>
          <p:spPr>
            <a:xfrm>
              <a:off x="2951" y="32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1" name="pt10180"/>
            <p:cNvSpPr/>
            <p:nvPr/>
          </p:nvSpPr>
          <p:spPr>
            <a:xfrm>
              <a:off x="5145" y="31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2" name="pt10181"/>
            <p:cNvSpPr/>
            <p:nvPr/>
          </p:nvSpPr>
          <p:spPr>
            <a:xfrm>
              <a:off x="4834" y="31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3" name="pt10182"/>
            <p:cNvSpPr/>
            <p:nvPr/>
          </p:nvSpPr>
          <p:spPr>
            <a:xfrm>
              <a:off x="4519" y="32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4" name="pt10183"/>
            <p:cNvSpPr/>
            <p:nvPr/>
          </p:nvSpPr>
          <p:spPr>
            <a:xfrm>
              <a:off x="7102" y="35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5" name="pt10184"/>
            <p:cNvSpPr/>
            <p:nvPr/>
          </p:nvSpPr>
          <p:spPr>
            <a:xfrm>
              <a:off x="2954" y="33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6" name="pt10185"/>
            <p:cNvSpPr/>
            <p:nvPr/>
          </p:nvSpPr>
          <p:spPr>
            <a:xfrm>
              <a:off x="3834" y="23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7" name="pt10186"/>
            <p:cNvSpPr/>
            <p:nvPr/>
          </p:nvSpPr>
          <p:spPr>
            <a:xfrm>
              <a:off x="4086" y="45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8" name="pt10187"/>
            <p:cNvSpPr/>
            <p:nvPr/>
          </p:nvSpPr>
          <p:spPr>
            <a:xfrm>
              <a:off x="3412" y="22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9" name="pt10188"/>
            <p:cNvSpPr/>
            <p:nvPr/>
          </p:nvSpPr>
          <p:spPr>
            <a:xfrm>
              <a:off x="3377" y="21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0" name="pt10189"/>
            <p:cNvSpPr/>
            <p:nvPr/>
          </p:nvSpPr>
          <p:spPr>
            <a:xfrm>
              <a:off x="4213" y="34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1" name="pt10190"/>
            <p:cNvSpPr/>
            <p:nvPr/>
          </p:nvSpPr>
          <p:spPr>
            <a:xfrm>
              <a:off x="3157" y="34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2" name="pt10191"/>
            <p:cNvSpPr/>
            <p:nvPr/>
          </p:nvSpPr>
          <p:spPr>
            <a:xfrm>
              <a:off x="4221" y="34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3" name="pt10192"/>
            <p:cNvSpPr/>
            <p:nvPr/>
          </p:nvSpPr>
          <p:spPr>
            <a:xfrm>
              <a:off x="3378" y="22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4" name="pt10193"/>
            <p:cNvSpPr/>
            <p:nvPr/>
          </p:nvSpPr>
          <p:spPr>
            <a:xfrm>
              <a:off x="3416" y="22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5" name="pt10194"/>
            <p:cNvSpPr/>
            <p:nvPr/>
          </p:nvSpPr>
          <p:spPr>
            <a:xfrm>
              <a:off x="3880" y="30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6" name="pt10195"/>
            <p:cNvSpPr/>
            <p:nvPr/>
          </p:nvSpPr>
          <p:spPr>
            <a:xfrm>
              <a:off x="3561" y="24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7" name="pt10196"/>
            <p:cNvSpPr/>
            <p:nvPr/>
          </p:nvSpPr>
          <p:spPr>
            <a:xfrm>
              <a:off x="3707" y="26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8" name="pt10197"/>
            <p:cNvSpPr/>
            <p:nvPr/>
          </p:nvSpPr>
          <p:spPr>
            <a:xfrm>
              <a:off x="3355" y="22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9" name="pt10198"/>
            <p:cNvSpPr/>
            <p:nvPr/>
          </p:nvSpPr>
          <p:spPr>
            <a:xfrm>
              <a:off x="6046" y="30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0" name="pt10199"/>
            <p:cNvSpPr/>
            <p:nvPr/>
          </p:nvSpPr>
          <p:spPr>
            <a:xfrm>
              <a:off x="5039" y="31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1" name="pt10200"/>
            <p:cNvSpPr/>
            <p:nvPr/>
          </p:nvSpPr>
          <p:spPr>
            <a:xfrm>
              <a:off x="8066" y="35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2" name="pt10201"/>
            <p:cNvSpPr/>
            <p:nvPr/>
          </p:nvSpPr>
          <p:spPr>
            <a:xfrm>
              <a:off x="3353" y="22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3" name="pt10202"/>
            <p:cNvSpPr/>
            <p:nvPr/>
          </p:nvSpPr>
          <p:spPr>
            <a:xfrm>
              <a:off x="3123" y="32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4" name="pt10203"/>
            <p:cNvSpPr/>
            <p:nvPr/>
          </p:nvSpPr>
          <p:spPr>
            <a:xfrm>
              <a:off x="3868" y="30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5" name="pt10204"/>
            <p:cNvSpPr/>
            <p:nvPr/>
          </p:nvSpPr>
          <p:spPr>
            <a:xfrm>
              <a:off x="4781" y="32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6" name="pt10205"/>
            <p:cNvSpPr/>
            <p:nvPr/>
          </p:nvSpPr>
          <p:spPr>
            <a:xfrm>
              <a:off x="6049" y="30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7" name="pt10206"/>
            <p:cNvSpPr/>
            <p:nvPr/>
          </p:nvSpPr>
          <p:spPr>
            <a:xfrm>
              <a:off x="4772" y="32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8" name="pt10207"/>
            <p:cNvSpPr/>
            <p:nvPr/>
          </p:nvSpPr>
          <p:spPr>
            <a:xfrm>
              <a:off x="3792" y="23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9" name="pt10208"/>
            <p:cNvSpPr/>
            <p:nvPr/>
          </p:nvSpPr>
          <p:spPr>
            <a:xfrm>
              <a:off x="3203" y="23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0" name="pt10209"/>
            <p:cNvSpPr/>
            <p:nvPr/>
          </p:nvSpPr>
          <p:spPr>
            <a:xfrm>
              <a:off x="3961" y="33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1" name="pt10210"/>
            <p:cNvSpPr/>
            <p:nvPr/>
          </p:nvSpPr>
          <p:spPr>
            <a:xfrm>
              <a:off x="3151" y="32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2" name="pt10211"/>
            <p:cNvSpPr/>
            <p:nvPr/>
          </p:nvSpPr>
          <p:spPr>
            <a:xfrm>
              <a:off x="3963" y="51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3" name="pt10212"/>
            <p:cNvSpPr/>
            <p:nvPr/>
          </p:nvSpPr>
          <p:spPr>
            <a:xfrm>
              <a:off x="3152" y="33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4" name="pt10213"/>
            <p:cNvSpPr/>
            <p:nvPr/>
          </p:nvSpPr>
          <p:spPr>
            <a:xfrm>
              <a:off x="3170" y="32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5" name="pt10214"/>
            <p:cNvSpPr/>
            <p:nvPr/>
          </p:nvSpPr>
          <p:spPr>
            <a:xfrm>
              <a:off x="4494" y="31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6" name="pt10215"/>
            <p:cNvSpPr/>
            <p:nvPr/>
          </p:nvSpPr>
          <p:spPr>
            <a:xfrm>
              <a:off x="9176" y="35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7" name="pt10216"/>
            <p:cNvSpPr/>
            <p:nvPr/>
          </p:nvSpPr>
          <p:spPr>
            <a:xfrm>
              <a:off x="5115" y="31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8" name="pt10217"/>
            <p:cNvSpPr/>
            <p:nvPr/>
          </p:nvSpPr>
          <p:spPr>
            <a:xfrm>
              <a:off x="6047" y="30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9" name="pt10218"/>
            <p:cNvSpPr/>
            <p:nvPr/>
          </p:nvSpPr>
          <p:spPr>
            <a:xfrm>
              <a:off x="5816" y="31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0" name="pt10219"/>
            <p:cNvSpPr/>
            <p:nvPr/>
          </p:nvSpPr>
          <p:spPr>
            <a:xfrm>
              <a:off x="3291" y="20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1" name="pt10220"/>
            <p:cNvSpPr/>
            <p:nvPr/>
          </p:nvSpPr>
          <p:spPr>
            <a:xfrm>
              <a:off x="8631" y="34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2" name="pt10221"/>
            <p:cNvSpPr/>
            <p:nvPr/>
          </p:nvSpPr>
          <p:spPr>
            <a:xfrm>
              <a:off x="3894" y="30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3" name="pt10222"/>
            <p:cNvSpPr/>
            <p:nvPr/>
          </p:nvSpPr>
          <p:spPr>
            <a:xfrm>
              <a:off x="3840" y="27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4" name="pt10223"/>
            <p:cNvSpPr/>
            <p:nvPr/>
          </p:nvSpPr>
          <p:spPr>
            <a:xfrm>
              <a:off x="6025" y="29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5" name="pt10224"/>
            <p:cNvSpPr/>
            <p:nvPr/>
          </p:nvSpPr>
          <p:spPr>
            <a:xfrm>
              <a:off x="3271" y="23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6" name="pt10225"/>
            <p:cNvSpPr/>
            <p:nvPr/>
          </p:nvSpPr>
          <p:spPr>
            <a:xfrm>
              <a:off x="3238" y="21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7" name="pt10226"/>
            <p:cNvSpPr/>
            <p:nvPr/>
          </p:nvSpPr>
          <p:spPr>
            <a:xfrm>
              <a:off x="3348" y="22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8" name="pt10227"/>
            <p:cNvSpPr/>
            <p:nvPr/>
          </p:nvSpPr>
          <p:spPr>
            <a:xfrm>
              <a:off x="4025" y="34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9" name="pt10228"/>
            <p:cNvSpPr/>
            <p:nvPr/>
          </p:nvSpPr>
          <p:spPr>
            <a:xfrm>
              <a:off x="4040" y="23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0" name="pt10229"/>
            <p:cNvSpPr/>
            <p:nvPr/>
          </p:nvSpPr>
          <p:spPr>
            <a:xfrm>
              <a:off x="3971" y="39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1" name="pt10230"/>
            <p:cNvSpPr/>
            <p:nvPr/>
          </p:nvSpPr>
          <p:spPr>
            <a:xfrm>
              <a:off x="5606" y="31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2" name="pt10231"/>
            <p:cNvSpPr/>
            <p:nvPr/>
          </p:nvSpPr>
          <p:spPr>
            <a:xfrm>
              <a:off x="6310" y="31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3" name="pt10232"/>
            <p:cNvSpPr/>
            <p:nvPr/>
          </p:nvSpPr>
          <p:spPr>
            <a:xfrm>
              <a:off x="5134" y="32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4" name="pt10233"/>
            <p:cNvSpPr/>
            <p:nvPr/>
          </p:nvSpPr>
          <p:spPr>
            <a:xfrm>
              <a:off x="4007" y="41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5" name="pt10234"/>
            <p:cNvSpPr/>
            <p:nvPr/>
          </p:nvSpPr>
          <p:spPr>
            <a:xfrm>
              <a:off x="3132" y="33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6" name="pt10235"/>
            <p:cNvSpPr/>
            <p:nvPr/>
          </p:nvSpPr>
          <p:spPr>
            <a:xfrm>
              <a:off x="3321" y="21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7" name="pt10236"/>
            <p:cNvSpPr/>
            <p:nvPr/>
          </p:nvSpPr>
          <p:spPr>
            <a:xfrm>
              <a:off x="4210" y="34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8" name="pt10237"/>
            <p:cNvSpPr/>
            <p:nvPr/>
          </p:nvSpPr>
          <p:spPr>
            <a:xfrm>
              <a:off x="3807" y="265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9" name="pt10238"/>
            <p:cNvSpPr/>
            <p:nvPr/>
          </p:nvSpPr>
          <p:spPr>
            <a:xfrm>
              <a:off x="4755" y="32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0" name="pt10239"/>
            <p:cNvSpPr/>
            <p:nvPr/>
          </p:nvSpPr>
          <p:spPr>
            <a:xfrm>
              <a:off x="3255" y="21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1" name="pt10240"/>
            <p:cNvSpPr/>
            <p:nvPr/>
          </p:nvSpPr>
          <p:spPr>
            <a:xfrm>
              <a:off x="5846" y="32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2" name="pt10241"/>
            <p:cNvSpPr/>
            <p:nvPr/>
          </p:nvSpPr>
          <p:spPr>
            <a:xfrm>
              <a:off x="4208" y="34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3" name="pt10242"/>
            <p:cNvSpPr/>
            <p:nvPr/>
          </p:nvSpPr>
          <p:spPr>
            <a:xfrm>
              <a:off x="4191" y="33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4" name="pt10243"/>
            <p:cNvSpPr/>
            <p:nvPr/>
          </p:nvSpPr>
          <p:spPr>
            <a:xfrm>
              <a:off x="3902" y="43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5" name="pt10244"/>
            <p:cNvSpPr/>
            <p:nvPr/>
          </p:nvSpPr>
          <p:spPr>
            <a:xfrm>
              <a:off x="3290" y="23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6" name="pt10245"/>
            <p:cNvSpPr/>
            <p:nvPr/>
          </p:nvSpPr>
          <p:spPr>
            <a:xfrm>
              <a:off x="5144" y="32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7" name="pt10246"/>
            <p:cNvSpPr/>
            <p:nvPr/>
          </p:nvSpPr>
          <p:spPr>
            <a:xfrm>
              <a:off x="4497" y="32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8" name="pt10247"/>
            <p:cNvSpPr/>
            <p:nvPr/>
          </p:nvSpPr>
          <p:spPr>
            <a:xfrm>
              <a:off x="3147" y="33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9" name="pt10248"/>
            <p:cNvSpPr/>
            <p:nvPr/>
          </p:nvSpPr>
          <p:spPr>
            <a:xfrm>
              <a:off x="4512" y="32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0" name="pt10249"/>
            <p:cNvSpPr/>
            <p:nvPr/>
          </p:nvSpPr>
          <p:spPr>
            <a:xfrm>
              <a:off x="3265" y="22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1" name="pt10250"/>
            <p:cNvSpPr/>
            <p:nvPr/>
          </p:nvSpPr>
          <p:spPr>
            <a:xfrm>
              <a:off x="3149" y="35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2" name="pt10251"/>
            <p:cNvSpPr/>
            <p:nvPr/>
          </p:nvSpPr>
          <p:spPr>
            <a:xfrm>
              <a:off x="4859" y="31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3" name="pt10252"/>
            <p:cNvSpPr/>
            <p:nvPr/>
          </p:nvSpPr>
          <p:spPr>
            <a:xfrm>
              <a:off x="3606" y="74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4" name="pt10253"/>
            <p:cNvSpPr/>
            <p:nvPr/>
          </p:nvSpPr>
          <p:spPr>
            <a:xfrm>
              <a:off x="5467" y="314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5" name="pt10254"/>
            <p:cNvSpPr/>
            <p:nvPr/>
          </p:nvSpPr>
          <p:spPr>
            <a:xfrm>
              <a:off x="4674" y="32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6" name="pt10255"/>
            <p:cNvSpPr/>
            <p:nvPr/>
          </p:nvSpPr>
          <p:spPr>
            <a:xfrm>
              <a:off x="4515" y="35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7" name="pt10256"/>
            <p:cNvSpPr/>
            <p:nvPr/>
          </p:nvSpPr>
          <p:spPr>
            <a:xfrm>
              <a:off x="4420" y="32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8" name="pt10257"/>
            <p:cNvSpPr/>
            <p:nvPr/>
          </p:nvSpPr>
          <p:spPr>
            <a:xfrm>
              <a:off x="5040" y="31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9" name="pt10258"/>
            <p:cNvSpPr/>
            <p:nvPr/>
          </p:nvSpPr>
          <p:spPr>
            <a:xfrm>
              <a:off x="3431" y="22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0" name="pt10259"/>
            <p:cNvSpPr/>
            <p:nvPr/>
          </p:nvSpPr>
          <p:spPr>
            <a:xfrm>
              <a:off x="3159" y="325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1" name="pt10260"/>
            <p:cNvSpPr/>
            <p:nvPr/>
          </p:nvSpPr>
          <p:spPr>
            <a:xfrm>
              <a:off x="4731" y="31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2" name="pt10261"/>
            <p:cNvSpPr/>
            <p:nvPr/>
          </p:nvSpPr>
          <p:spPr>
            <a:xfrm>
              <a:off x="4943" y="32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3" name="pt10262"/>
            <p:cNvSpPr/>
            <p:nvPr/>
          </p:nvSpPr>
          <p:spPr>
            <a:xfrm>
              <a:off x="9043" y="34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4" name="pt10263"/>
            <p:cNvSpPr/>
            <p:nvPr/>
          </p:nvSpPr>
          <p:spPr>
            <a:xfrm>
              <a:off x="3446" y="35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5" name="pt10264"/>
            <p:cNvSpPr/>
            <p:nvPr/>
          </p:nvSpPr>
          <p:spPr>
            <a:xfrm>
              <a:off x="6913" y="344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6" name="pt10265"/>
            <p:cNvSpPr/>
            <p:nvPr/>
          </p:nvSpPr>
          <p:spPr>
            <a:xfrm>
              <a:off x="3336" y="22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7" name="pt10266"/>
            <p:cNvSpPr/>
            <p:nvPr/>
          </p:nvSpPr>
          <p:spPr>
            <a:xfrm>
              <a:off x="3974" y="22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8" name="pt10267"/>
            <p:cNvSpPr/>
            <p:nvPr/>
          </p:nvSpPr>
          <p:spPr>
            <a:xfrm>
              <a:off x="3132" y="32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9" name="pt10268"/>
            <p:cNvSpPr/>
            <p:nvPr/>
          </p:nvSpPr>
          <p:spPr>
            <a:xfrm>
              <a:off x="7322" y="33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0" name="pt10269"/>
            <p:cNvSpPr/>
            <p:nvPr/>
          </p:nvSpPr>
          <p:spPr>
            <a:xfrm>
              <a:off x="3243" y="22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1" name="pt10270"/>
            <p:cNvSpPr/>
            <p:nvPr/>
          </p:nvSpPr>
          <p:spPr>
            <a:xfrm>
              <a:off x="3215" y="21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2" name="pt10271"/>
            <p:cNvSpPr/>
            <p:nvPr/>
          </p:nvSpPr>
          <p:spPr>
            <a:xfrm>
              <a:off x="3254" y="22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3" name="pt10272"/>
            <p:cNvSpPr/>
            <p:nvPr/>
          </p:nvSpPr>
          <p:spPr>
            <a:xfrm>
              <a:off x="4641" y="30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4" name="pt10273"/>
            <p:cNvSpPr/>
            <p:nvPr/>
          </p:nvSpPr>
          <p:spPr>
            <a:xfrm>
              <a:off x="4216" y="33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5" name="pt10274"/>
            <p:cNvSpPr/>
            <p:nvPr/>
          </p:nvSpPr>
          <p:spPr>
            <a:xfrm>
              <a:off x="5418" y="31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6" name="pt10275"/>
            <p:cNvSpPr/>
            <p:nvPr/>
          </p:nvSpPr>
          <p:spPr>
            <a:xfrm>
              <a:off x="3175" y="21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7" name="pt10276"/>
            <p:cNvSpPr/>
            <p:nvPr/>
          </p:nvSpPr>
          <p:spPr>
            <a:xfrm>
              <a:off x="3356" y="21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8" name="pt10277"/>
            <p:cNvSpPr/>
            <p:nvPr/>
          </p:nvSpPr>
          <p:spPr>
            <a:xfrm>
              <a:off x="5059" y="32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9" name="pt10278"/>
            <p:cNvSpPr/>
            <p:nvPr/>
          </p:nvSpPr>
          <p:spPr>
            <a:xfrm>
              <a:off x="5144" y="33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0" name="pt10279"/>
            <p:cNvSpPr/>
            <p:nvPr/>
          </p:nvSpPr>
          <p:spPr>
            <a:xfrm>
              <a:off x="3387" y="22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1" name="pt10280"/>
            <p:cNvSpPr/>
            <p:nvPr/>
          </p:nvSpPr>
          <p:spPr>
            <a:xfrm>
              <a:off x="3155" y="33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2" name="pt10281"/>
            <p:cNvSpPr/>
            <p:nvPr/>
          </p:nvSpPr>
          <p:spPr>
            <a:xfrm>
              <a:off x="3429" y="23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3" name="pt10282"/>
            <p:cNvSpPr/>
            <p:nvPr/>
          </p:nvSpPr>
          <p:spPr>
            <a:xfrm>
              <a:off x="3180" y="32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4" name="pt10283"/>
            <p:cNvSpPr/>
            <p:nvPr/>
          </p:nvSpPr>
          <p:spPr>
            <a:xfrm>
              <a:off x="3310" y="34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5" name="pt10284"/>
            <p:cNvSpPr/>
            <p:nvPr/>
          </p:nvSpPr>
          <p:spPr>
            <a:xfrm>
              <a:off x="5282" y="30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6" name="pt10285"/>
            <p:cNvSpPr/>
            <p:nvPr/>
          </p:nvSpPr>
          <p:spPr>
            <a:xfrm>
              <a:off x="4982" y="33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7" name="pt10286"/>
            <p:cNvSpPr/>
            <p:nvPr/>
          </p:nvSpPr>
          <p:spPr>
            <a:xfrm>
              <a:off x="3824" y="28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8" name="pt10287"/>
            <p:cNvSpPr/>
            <p:nvPr/>
          </p:nvSpPr>
          <p:spPr>
            <a:xfrm>
              <a:off x="3164" y="34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9" name="pt10288"/>
            <p:cNvSpPr/>
            <p:nvPr/>
          </p:nvSpPr>
          <p:spPr>
            <a:xfrm>
              <a:off x="3363" y="21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0" name="pt10289"/>
            <p:cNvSpPr/>
            <p:nvPr/>
          </p:nvSpPr>
          <p:spPr>
            <a:xfrm>
              <a:off x="5445" y="31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1" name="pt10290"/>
            <p:cNvSpPr/>
            <p:nvPr/>
          </p:nvSpPr>
          <p:spPr>
            <a:xfrm>
              <a:off x="5290" y="32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2" name="pt10291"/>
            <p:cNvSpPr/>
            <p:nvPr/>
          </p:nvSpPr>
          <p:spPr>
            <a:xfrm>
              <a:off x="5311" y="30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3" name="pt10292"/>
            <p:cNvSpPr/>
            <p:nvPr/>
          </p:nvSpPr>
          <p:spPr>
            <a:xfrm>
              <a:off x="3228" y="22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4" name="pt10293"/>
            <p:cNvSpPr/>
            <p:nvPr/>
          </p:nvSpPr>
          <p:spPr>
            <a:xfrm>
              <a:off x="4941" y="34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5" name="pt10294"/>
            <p:cNvSpPr/>
            <p:nvPr/>
          </p:nvSpPr>
          <p:spPr>
            <a:xfrm>
              <a:off x="9264" y="36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6" name="pt10295"/>
            <p:cNvSpPr/>
            <p:nvPr/>
          </p:nvSpPr>
          <p:spPr>
            <a:xfrm>
              <a:off x="3370" y="22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7" name="pt10296"/>
            <p:cNvSpPr/>
            <p:nvPr/>
          </p:nvSpPr>
          <p:spPr>
            <a:xfrm>
              <a:off x="3759" y="22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8" name="pt10297"/>
            <p:cNvSpPr/>
            <p:nvPr/>
          </p:nvSpPr>
          <p:spPr>
            <a:xfrm>
              <a:off x="3358" y="20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9" name="pt10298"/>
            <p:cNvSpPr/>
            <p:nvPr/>
          </p:nvSpPr>
          <p:spPr>
            <a:xfrm>
              <a:off x="4761" y="31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0" name="pt10299"/>
            <p:cNvSpPr/>
            <p:nvPr/>
          </p:nvSpPr>
          <p:spPr>
            <a:xfrm>
              <a:off x="4315" y="34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1" name="pt10300"/>
            <p:cNvSpPr/>
            <p:nvPr/>
          </p:nvSpPr>
          <p:spPr>
            <a:xfrm>
              <a:off x="5285" y="33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2" name="pt10301"/>
            <p:cNvSpPr/>
            <p:nvPr/>
          </p:nvSpPr>
          <p:spPr>
            <a:xfrm>
              <a:off x="4217" y="33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3" name="pt10302"/>
            <p:cNvSpPr/>
            <p:nvPr/>
          </p:nvSpPr>
          <p:spPr>
            <a:xfrm>
              <a:off x="3317" y="35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4" name="pt10303"/>
            <p:cNvSpPr/>
            <p:nvPr/>
          </p:nvSpPr>
          <p:spPr>
            <a:xfrm>
              <a:off x="3091" y="33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5" name="pt10304"/>
            <p:cNvSpPr/>
            <p:nvPr/>
          </p:nvSpPr>
          <p:spPr>
            <a:xfrm>
              <a:off x="3879" y="22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6" name="pt10305"/>
            <p:cNvSpPr/>
            <p:nvPr/>
          </p:nvSpPr>
          <p:spPr>
            <a:xfrm>
              <a:off x="5168" y="32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7" name="pt10306"/>
            <p:cNvSpPr/>
            <p:nvPr/>
          </p:nvSpPr>
          <p:spPr>
            <a:xfrm>
              <a:off x="3240" y="22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8" name="pt10307"/>
            <p:cNvSpPr/>
            <p:nvPr/>
          </p:nvSpPr>
          <p:spPr>
            <a:xfrm>
              <a:off x="4307" y="35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9" name="pt10308"/>
            <p:cNvSpPr/>
            <p:nvPr/>
          </p:nvSpPr>
          <p:spPr>
            <a:xfrm>
              <a:off x="3189" y="33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0" name="pt10309"/>
            <p:cNvSpPr/>
            <p:nvPr/>
          </p:nvSpPr>
          <p:spPr>
            <a:xfrm>
              <a:off x="3766" y="22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1" name="pt10310"/>
            <p:cNvSpPr/>
            <p:nvPr/>
          </p:nvSpPr>
          <p:spPr>
            <a:xfrm>
              <a:off x="3220" y="22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2" name="pt10311"/>
            <p:cNvSpPr/>
            <p:nvPr/>
          </p:nvSpPr>
          <p:spPr>
            <a:xfrm>
              <a:off x="3299" y="22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3" name="pt10312"/>
            <p:cNvSpPr/>
            <p:nvPr/>
          </p:nvSpPr>
          <p:spPr>
            <a:xfrm>
              <a:off x="5557" y="31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4" name="pt10313"/>
            <p:cNvSpPr/>
            <p:nvPr/>
          </p:nvSpPr>
          <p:spPr>
            <a:xfrm>
              <a:off x="8742" y="36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5" name="pt10314"/>
            <p:cNvSpPr/>
            <p:nvPr/>
          </p:nvSpPr>
          <p:spPr>
            <a:xfrm>
              <a:off x="4312" y="34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6" name="pt10315"/>
            <p:cNvSpPr/>
            <p:nvPr/>
          </p:nvSpPr>
          <p:spPr>
            <a:xfrm>
              <a:off x="5468" y="31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7" name="pt10316"/>
            <p:cNvSpPr/>
            <p:nvPr/>
          </p:nvSpPr>
          <p:spPr>
            <a:xfrm>
              <a:off x="6826" y="36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8" name="pt10317"/>
            <p:cNvSpPr/>
            <p:nvPr/>
          </p:nvSpPr>
          <p:spPr>
            <a:xfrm>
              <a:off x="7507" y="36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9" name="pt10318"/>
            <p:cNvSpPr/>
            <p:nvPr/>
          </p:nvSpPr>
          <p:spPr>
            <a:xfrm>
              <a:off x="4313" y="34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0" name="pt10319"/>
            <p:cNvSpPr/>
            <p:nvPr/>
          </p:nvSpPr>
          <p:spPr>
            <a:xfrm>
              <a:off x="5046" y="32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1" name="pt10320"/>
            <p:cNvSpPr/>
            <p:nvPr/>
          </p:nvSpPr>
          <p:spPr>
            <a:xfrm>
              <a:off x="4675" y="32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2" name="pt10321"/>
            <p:cNvSpPr/>
            <p:nvPr/>
          </p:nvSpPr>
          <p:spPr>
            <a:xfrm>
              <a:off x="6254" y="32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3" name="pt10322"/>
            <p:cNvSpPr/>
            <p:nvPr/>
          </p:nvSpPr>
          <p:spPr>
            <a:xfrm>
              <a:off x="3887" y="30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4" name="pt10323"/>
            <p:cNvSpPr/>
            <p:nvPr/>
          </p:nvSpPr>
          <p:spPr>
            <a:xfrm>
              <a:off x="4645" y="31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5" name="pt10324"/>
            <p:cNvSpPr/>
            <p:nvPr/>
          </p:nvSpPr>
          <p:spPr>
            <a:xfrm>
              <a:off x="3354" y="35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6" name="pt10325"/>
            <p:cNvSpPr/>
            <p:nvPr/>
          </p:nvSpPr>
          <p:spPr>
            <a:xfrm>
              <a:off x="5142" y="32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7" name="pt10326"/>
            <p:cNvSpPr/>
            <p:nvPr/>
          </p:nvSpPr>
          <p:spPr>
            <a:xfrm>
              <a:off x="4443" y="33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8" name="pt10327"/>
            <p:cNvSpPr/>
            <p:nvPr/>
          </p:nvSpPr>
          <p:spPr>
            <a:xfrm>
              <a:off x="3153" y="22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9" name="pt10328"/>
            <p:cNvSpPr/>
            <p:nvPr/>
          </p:nvSpPr>
          <p:spPr>
            <a:xfrm>
              <a:off x="5309" y="32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0" name="pt10329"/>
            <p:cNvSpPr/>
            <p:nvPr/>
          </p:nvSpPr>
          <p:spPr>
            <a:xfrm>
              <a:off x="3794" y="24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1" name="pt10330"/>
            <p:cNvSpPr/>
            <p:nvPr/>
          </p:nvSpPr>
          <p:spPr>
            <a:xfrm>
              <a:off x="3302" y="22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2" name="pt10331"/>
            <p:cNvSpPr/>
            <p:nvPr/>
          </p:nvSpPr>
          <p:spPr>
            <a:xfrm>
              <a:off x="3297" y="23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3" name="pt10332"/>
            <p:cNvSpPr/>
            <p:nvPr/>
          </p:nvSpPr>
          <p:spPr>
            <a:xfrm>
              <a:off x="4435" y="34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4" name="pt10333"/>
            <p:cNvSpPr/>
            <p:nvPr/>
          </p:nvSpPr>
          <p:spPr>
            <a:xfrm>
              <a:off x="6623" y="32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5" name="pt10334"/>
            <p:cNvSpPr/>
            <p:nvPr/>
          </p:nvSpPr>
          <p:spPr>
            <a:xfrm>
              <a:off x="3186" y="33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6" name="pt10335"/>
            <p:cNvSpPr/>
            <p:nvPr/>
          </p:nvSpPr>
          <p:spPr>
            <a:xfrm>
              <a:off x="5268" y="31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7" name="pt10336"/>
            <p:cNvSpPr/>
            <p:nvPr/>
          </p:nvSpPr>
          <p:spPr>
            <a:xfrm>
              <a:off x="3364" y="21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8" name="pt10337"/>
            <p:cNvSpPr/>
            <p:nvPr/>
          </p:nvSpPr>
          <p:spPr>
            <a:xfrm>
              <a:off x="5064" y="30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9" name="pt10338"/>
            <p:cNvSpPr/>
            <p:nvPr/>
          </p:nvSpPr>
          <p:spPr>
            <a:xfrm>
              <a:off x="3180" y="34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0" name="pt10339"/>
            <p:cNvSpPr/>
            <p:nvPr/>
          </p:nvSpPr>
          <p:spPr>
            <a:xfrm>
              <a:off x="5158" y="32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1" name="pt10340"/>
            <p:cNvSpPr/>
            <p:nvPr/>
          </p:nvSpPr>
          <p:spPr>
            <a:xfrm>
              <a:off x="9482" y="39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2" name="pt10341"/>
            <p:cNvSpPr/>
            <p:nvPr/>
          </p:nvSpPr>
          <p:spPr>
            <a:xfrm>
              <a:off x="3180" y="22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3" name="pt10342"/>
            <p:cNvSpPr/>
            <p:nvPr/>
          </p:nvSpPr>
          <p:spPr>
            <a:xfrm>
              <a:off x="3265" y="22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4" name="pt10343"/>
            <p:cNvSpPr/>
            <p:nvPr/>
          </p:nvSpPr>
          <p:spPr>
            <a:xfrm>
              <a:off x="3346" y="22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5" name="pt10344"/>
            <p:cNvSpPr/>
            <p:nvPr/>
          </p:nvSpPr>
          <p:spPr>
            <a:xfrm>
              <a:off x="4519" y="34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6" name="pt10345"/>
            <p:cNvSpPr/>
            <p:nvPr/>
          </p:nvSpPr>
          <p:spPr>
            <a:xfrm>
              <a:off x="3295" y="22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7" name="pt10346"/>
            <p:cNvSpPr/>
            <p:nvPr/>
          </p:nvSpPr>
          <p:spPr>
            <a:xfrm>
              <a:off x="3100" y="33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8" name="pt10347"/>
            <p:cNvSpPr/>
            <p:nvPr/>
          </p:nvSpPr>
          <p:spPr>
            <a:xfrm>
              <a:off x="3663" y="25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9" name="pt10348"/>
            <p:cNvSpPr/>
            <p:nvPr/>
          </p:nvSpPr>
          <p:spPr>
            <a:xfrm>
              <a:off x="3280" y="21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0" name="pt10349"/>
            <p:cNvSpPr/>
            <p:nvPr/>
          </p:nvSpPr>
          <p:spPr>
            <a:xfrm>
              <a:off x="3302" y="20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1" name="pt10350"/>
            <p:cNvSpPr/>
            <p:nvPr/>
          </p:nvSpPr>
          <p:spPr>
            <a:xfrm>
              <a:off x="3938" y="22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2" name="pt10351"/>
            <p:cNvSpPr/>
            <p:nvPr/>
          </p:nvSpPr>
          <p:spPr>
            <a:xfrm>
              <a:off x="5470" y="30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3" name="pt10352"/>
            <p:cNvSpPr/>
            <p:nvPr/>
          </p:nvSpPr>
          <p:spPr>
            <a:xfrm>
              <a:off x="3154" y="33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4" name="pt10353"/>
            <p:cNvSpPr/>
            <p:nvPr/>
          </p:nvSpPr>
          <p:spPr>
            <a:xfrm>
              <a:off x="3297" y="21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5" name="pt10354"/>
            <p:cNvSpPr/>
            <p:nvPr/>
          </p:nvSpPr>
          <p:spPr>
            <a:xfrm>
              <a:off x="3403" y="35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6" name="pt10355"/>
            <p:cNvSpPr/>
            <p:nvPr/>
          </p:nvSpPr>
          <p:spPr>
            <a:xfrm>
              <a:off x="3306" y="21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7" name="pt10356"/>
            <p:cNvSpPr/>
            <p:nvPr/>
          </p:nvSpPr>
          <p:spPr>
            <a:xfrm>
              <a:off x="3945" y="42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8" name="pt10357"/>
            <p:cNvSpPr/>
            <p:nvPr/>
          </p:nvSpPr>
          <p:spPr>
            <a:xfrm>
              <a:off x="3345" y="22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9" name="pt10358"/>
            <p:cNvSpPr/>
            <p:nvPr/>
          </p:nvSpPr>
          <p:spPr>
            <a:xfrm>
              <a:off x="5023" y="33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0" name="pt10359"/>
            <p:cNvSpPr/>
            <p:nvPr/>
          </p:nvSpPr>
          <p:spPr>
            <a:xfrm>
              <a:off x="4415" y="31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1" name="pt10360"/>
            <p:cNvSpPr/>
            <p:nvPr/>
          </p:nvSpPr>
          <p:spPr>
            <a:xfrm>
              <a:off x="3878" y="30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2" name="pt10361"/>
            <p:cNvSpPr/>
            <p:nvPr/>
          </p:nvSpPr>
          <p:spPr>
            <a:xfrm>
              <a:off x="3220" y="22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3" name="pt10362"/>
            <p:cNvSpPr/>
            <p:nvPr/>
          </p:nvSpPr>
          <p:spPr>
            <a:xfrm>
              <a:off x="6617" y="31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4" name="pt10363"/>
            <p:cNvSpPr/>
            <p:nvPr/>
          </p:nvSpPr>
          <p:spPr>
            <a:xfrm>
              <a:off x="3988" y="43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5" name="pt10364"/>
            <p:cNvSpPr/>
            <p:nvPr/>
          </p:nvSpPr>
          <p:spPr>
            <a:xfrm>
              <a:off x="5334" y="32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6" name="pt10365"/>
            <p:cNvSpPr/>
            <p:nvPr/>
          </p:nvSpPr>
          <p:spPr>
            <a:xfrm>
              <a:off x="4214" y="34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7" name="pt10366"/>
            <p:cNvSpPr/>
            <p:nvPr/>
          </p:nvSpPr>
          <p:spPr>
            <a:xfrm>
              <a:off x="5340" y="32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8" name="pt10367"/>
            <p:cNvSpPr/>
            <p:nvPr/>
          </p:nvSpPr>
          <p:spPr>
            <a:xfrm>
              <a:off x="5453" y="306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9" name="pt10368"/>
            <p:cNvSpPr/>
            <p:nvPr/>
          </p:nvSpPr>
          <p:spPr>
            <a:xfrm>
              <a:off x="4532" y="31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0" name="pt10369"/>
            <p:cNvSpPr/>
            <p:nvPr/>
          </p:nvSpPr>
          <p:spPr>
            <a:xfrm>
              <a:off x="5168" y="30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1" name="pt10370"/>
            <p:cNvSpPr/>
            <p:nvPr/>
          </p:nvSpPr>
          <p:spPr>
            <a:xfrm>
              <a:off x="3186" y="21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2" name="pt10371"/>
            <p:cNvSpPr/>
            <p:nvPr/>
          </p:nvSpPr>
          <p:spPr>
            <a:xfrm>
              <a:off x="9245" y="34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3" name="pt10372"/>
            <p:cNvSpPr/>
            <p:nvPr/>
          </p:nvSpPr>
          <p:spPr>
            <a:xfrm>
              <a:off x="3305" y="20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4" name="pt10373"/>
            <p:cNvSpPr/>
            <p:nvPr/>
          </p:nvSpPr>
          <p:spPr>
            <a:xfrm>
              <a:off x="4030" y="36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5" name="pt10374"/>
            <p:cNvSpPr/>
            <p:nvPr/>
          </p:nvSpPr>
          <p:spPr>
            <a:xfrm>
              <a:off x="4708" y="31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6" name="pt10375"/>
            <p:cNvSpPr/>
            <p:nvPr/>
          </p:nvSpPr>
          <p:spPr>
            <a:xfrm>
              <a:off x="4982" y="35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7" name="pt10376"/>
            <p:cNvSpPr/>
            <p:nvPr/>
          </p:nvSpPr>
          <p:spPr>
            <a:xfrm>
              <a:off x="6622" y="32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8" name="pt10377"/>
            <p:cNvSpPr/>
            <p:nvPr/>
          </p:nvSpPr>
          <p:spPr>
            <a:xfrm>
              <a:off x="3138" y="35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9" name="pt10378"/>
            <p:cNvSpPr/>
            <p:nvPr/>
          </p:nvSpPr>
          <p:spPr>
            <a:xfrm>
              <a:off x="3299" y="21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0" name="pt10379"/>
            <p:cNvSpPr/>
            <p:nvPr/>
          </p:nvSpPr>
          <p:spPr>
            <a:xfrm>
              <a:off x="3158" y="33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1" name="pt10380"/>
            <p:cNvSpPr/>
            <p:nvPr/>
          </p:nvSpPr>
          <p:spPr>
            <a:xfrm>
              <a:off x="3889" y="30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2" name="pt10381"/>
            <p:cNvSpPr/>
            <p:nvPr/>
          </p:nvSpPr>
          <p:spPr>
            <a:xfrm>
              <a:off x="3165" y="33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3" name="pt10382"/>
            <p:cNvSpPr/>
            <p:nvPr/>
          </p:nvSpPr>
          <p:spPr>
            <a:xfrm>
              <a:off x="4336" y="34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4" name="pt10383"/>
            <p:cNvSpPr/>
            <p:nvPr/>
          </p:nvSpPr>
          <p:spPr>
            <a:xfrm>
              <a:off x="3571" y="35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5" name="pt10384"/>
            <p:cNvSpPr/>
            <p:nvPr/>
          </p:nvSpPr>
          <p:spPr>
            <a:xfrm>
              <a:off x="3068" y="33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6" name="pt10385"/>
            <p:cNvSpPr/>
            <p:nvPr/>
          </p:nvSpPr>
          <p:spPr>
            <a:xfrm>
              <a:off x="3227" y="21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7" name="pt10386"/>
            <p:cNvSpPr/>
            <p:nvPr/>
          </p:nvSpPr>
          <p:spPr>
            <a:xfrm>
              <a:off x="3962" y="42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8" name="pt10387"/>
            <p:cNvSpPr/>
            <p:nvPr/>
          </p:nvSpPr>
          <p:spPr>
            <a:xfrm>
              <a:off x="4339" y="344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9" name="pt10388"/>
            <p:cNvSpPr/>
            <p:nvPr/>
          </p:nvSpPr>
          <p:spPr>
            <a:xfrm>
              <a:off x="3991" y="33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0" name="pt10389"/>
            <p:cNvSpPr/>
            <p:nvPr/>
          </p:nvSpPr>
          <p:spPr>
            <a:xfrm>
              <a:off x="3988" y="21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1" name="pt10390"/>
            <p:cNvSpPr/>
            <p:nvPr/>
          </p:nvSpPr>
          <p:spPr>
            <a:xfrm>
              <a:off x="3277" y="22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2" name="pt10391"/>
            <p:cNvSpPr/>
            <p:nvPr/>
          </p:nvSpPr>
          <p:spPr>
            <a:xfrm>
              <a:off x="3764" y="27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3" name="pt10392"/>
            <p:cNvSpPr/>
            <p:nvPr/>
          </p:nvSpPr>
          <p:spPr>
            <a:xfrm>
              <a:off x="3364" y="21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4" name="pt10393"/>
            <p:cNvSpPr/>
            <p:nvPr/>
          </p:nvSpPr>
          <p:spPr>
            <a:xfrm>
              <a:off x="3076" y="33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5" name="pt10394"/>
            <p:cNvSpPr/>
            <p:nvPr/>
          </p:nvSpPr>
          <p:spPr>
            <a:xfrm>
              <a:off x="4412" y="35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6" name="pt10395"/>
            <p:cNvSpPr/>
            <p:nvPr/>
          </p:nvSpPr>
          <p:spPr>
            <a:xfrm>
              <a:off x="5598" y="31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7" name="pt10396"/>
            <p:cNvSpPr/>
            <p:nvPr/>
          </p:nvSpPr>
          <p:spPr>
            <a:xfrm>
              <a:off x="5154" y="30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8" name="pt10397"/>
            <p:cNvSpPr/>
            <p:nvPr/>
          </p:nvSpPr>
          <p:spPr>
            <a:xfrm>
              <a:off x="9225" y="36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9" name="pt10398"/>
            <p:cNvSpPr/>
            <p:nvPr/>
          </p:nvSpPr>
          <p:spPr>
            <a:xfrm>
              <a:off x="5918" y="33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0" name="pt10399"/>
            <p:cNvSpPr/>
            <p:nvPr/>
          </p:nvSpPr>
          <p:spPr>
            <a:xfrm>
              <a:off x="5049" y="32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1" name="pt10400"/>
            <p:cNvSpPr/>
            <p:nvPr/>
          </p:nvSpPr>
          <p:spPr>
            <a:xfrm>
              <a:off x="9144" y="38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2" name="pt10401"/>
            <p:cNvSpPr/>
            <p:nvPr/>
          </p:nvSpPr>
          <p:spPr>
            <a:xfrm>
              <a:off x="5061" y="328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3" name="pt10402"/>
            <p:cNvSpPr/>
            <p:nvPr/>
          </p:nvSpPr>
          <p:spPr>
            <a:xfrm>
              <a:off x="3222" y="22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4" name="pt10403"/>
            <p:cNvSpPr/>
            <p:nvPr/>
          </p:nvSpPr>
          <p:spPr>
            <a:xfrm>
              <a:off x="3804" y="27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5" name="pt10404"/>
            <p:cNvSpPr/>
            <p:nvPr/>
          </p:nvSpPr>
          <p:spPr>
            <a:xfrm>
              <a:off x="3207" y="22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6" name="pt10405"/>
            <p:cNvSpPr/>
            <p:nvPr/>
          </p:nvSpPr>
          <p:spPr>
            <a:xfrm>
              <a:off x="3130" y="32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7" name="pt10406"/>
            <p:cNvSpPr/>
            <p:nvPr/>
          </p:nvSpPr>
          <p:spPr>
            <a:xfrm>
              <a:off x="4260" y="32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8" name="pt10407"/>
            <p:cNvSpPr/>
            <p:nvPr/>
          </p:nvSpPr>
          <p:spPr>
            <a:xfrm>
              <a:off x="3812" y="23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9" name="pt10408"/>
            <p:cNvSpPr/>
            <p:nvPr/>
          </p:nvSpPr>
          <p:spPr>
            <a:xfrm>
              <a:off x="3979" y="51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0" name="pt10409"/>
            <p:cNvSpPr/>
            <p:nvPr/>
          </p:nvSpPr>
          <p:spPr>
            <a:xfrm>
              <a:off x="5728" y="30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1" name="pt10410"/>
            <p:cNvSpPr/>
            <p:nvPr/>
          </p:nvSpPr>
          <p:spPr>
            <a:xfrm>
              <a:off x="6737" y="32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2" name="pt10411"/>
            <p:cNvSpPr/>
            <p:nvPr/>
          </p:nvSpPr>
          <p:spPr>
            <a:xfrm>
              <a:off x="6391" y="30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3" name="pt10412"/>
            <p:cNvSpPr/>
            <p:nvPr/>
          </p:nvSpPr>
          <p:spPr>
            <a:xfrm>
              <a:off x="4426" y="34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4" name="pt10413"/>
            <p:cNvSpPr/>
            <p:nvPr/>
          </p:nvSpPr>
          <p:spPr>
            <a:xfrm>
              <a:off x="4349" y="344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5" name="pt10414"/>
            <p:cNvSpPr/>
            <p:nvPr/>
          </p:nvSpPr>
          <p:spPr>
            <a:xfrm>
              <a:off x="3330" y="21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6" name="pt10415"/>
            <p:cNvSpPr/>
            <p:nvPr/>
          </p:nvSpPr>
          <p:spPr>
            <a:xfrm>
              <a:off x="6096" y="32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7" name="pt10416"/>
            <p:cNvSpPr/>
            <p:nvPr/>
          </p:nvSpPr>
          <p:spPr>
            <a:xfrm>
              <a:off x="6412" y="34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8" name="pt10417"/>
            <p:cNvSpPr/>
            <p:nvPr/>
          </p:nvSpPr>
          <p:spPr>
            <a:xfrm>
              <a:off x="3344" y="20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9" name="pt10418"/>
            <p:cNvSpPr/>
            <p:nvPr/>
          </p:nvSpPr>
          <p:spPr>
            <a:xfrm>
              <a:off x="4853" y="31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0" name="pt10419"/>
            <p:cNvSpPr/>
            <p:nvPr/>
          </p:nvSpPr>
          <p:spPr>
            <a:xfrm>
              <a:off x="3292" y="34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1" name="pt10420"/>
            <p:cNvSpPr/>
            <p:nvPr/>
          </p:nvSpPr>
          <p:spPr>
            <a:xfrm>
              <a:off x="3409" y="21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2" name="pt10421"/>
            <p:cNvSpPr/>
            <p:nvPr/>
          </p:nvSpPr>
          <p:spPr>
            <a:xfrm>
              <a:off x="4775" y="32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3" name="pt10422"/>
            <p:cNvSpPr/>
            <p:nvPr/>
          </p:nvSpPr>
          <p:spPr>
            <a:xfrm>
              <a:off x="6614" y="31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4" name="pt10423"/>
            <p:cNvSpPr/>
            <p:nvPr/>
          </p:nvSpPr>
          <p:spPr>
            <a:xfrm>
              <a:off x="3948" y="23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5" name="pt10424"/>
            <p:cNvSpPr/>
            <p:nvPr/>
          </p:nvSpPr>
          <p:spPr>
            <a:xfrm>
              <a:off x="3292" y="22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6" name="pt10425"/>
            <p:cNvSpPr/>
            <p:nvPr/>
          </p:nvSpPr>
          <p:spPr>
            <a:xfrm>
              <a:off x="3311" y="35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7" name="pt10426"/>
            <p:cNvSpPr/>
            <p:nvPr/>
          </p:nvSpPr>
          <p:spPr>
            <a:xfrm>
              <a:off x="6495" y="30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8" name="pt10427"/>
            <p:cNvSpPr/>
            <p:nvPr/>
          </p:nvSpPr>
          <p:spPr>
            <a:xfrm>
              <a:off x="3719" y="26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9" name="pt10428"/>
            <p:cNvSpPr/>
            <p:nvPr/>
          </p:nvSpPr>
          <p:spPr>
            <a:xfrm>
              <a:off x="3148" y="33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0" name="pt10429"/>
            <p:cNvSpPr/>
            <p:nvPr/>
          </p:nvSpPr>
          <p:spPr>
            <a:xfrm>
              <a:off x="7580" y="34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1" name="pt10430"/>
            <p:cNvSpPr/>
            <p:nvPr/>
          </p:nvSpPr>
          <p:spPr>
            <a:xfrm>
              <a:off x="3389" y="22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2" name="pt10431"/>
            <p:cNvSpPr/>
            <p:nvPr/>
          </p:nvSpPr>
          <p:spPr>
            <a:xfrm>
              <a:off x="6435" y="34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3" name="pt10432"/>
            <p:cNvSpPr/>
            <p:nvPr/>
          </p:nvSpPr>
          <p:spPr>
            <a:xfrm>
              <a:off x="8932" y="37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4" name="pt10433"/>
            <p:cNvSpPr/>
            <p:nvPr/>
          </p:nvSpPr>
          <p:spPr>
            <a:xfrm>
              <a:off x="3330" y="21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5" name="pt10434"/>
            <p:cNvSpPr/>
            <p:nvPr/>
          </p:nvSpPr>
          <p:spPr>
            <a:xfrm>
              <a:off x="5596" y="31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6" name="pt10435"/>
            <p:cNvSpPr/>
            <p:nvPr/>
          </p:nvSpPr>
          <p:spPr>
            <a:xfrm>
              <a:off x="3268" y="22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7" name="pt10436"/>
            <p:cNvSpPr/>
            <p:nvPr/>
          </p:nvSpPr>
          <p:spPr>
            <a:xfrm>
              <a:off x="3795" y="22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8" name="pt10437"/>
            <p:cNvSpPr/>
            <p:nvPr/>
          </p:nvSpPr>
          <p:spPr>
            <a:xfrm>
              <a:off x="3157" y="22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9" name="pt10438"/>
            <p:cNvSpPr/>
            <p:nvPr/>
          </p:nvSpPr>
          <p:spPr>
            <a:xfrm>
              <a:off x="3125" y="33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0" name="pt10439"/>
            <p:cNvSpPr/>
            <p:nvPr/>
          </p:nvSpPr>
          <p:spPr>
            <a:xfrm>
              <a:off x="3148" y="34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1" name="pt10440"/>
            <p:cNvSpPr/>
            <p:nvPr/>
          </p:nvSpPr>
          <p:spPr>
            <a:xfrm>
              <a:off x="3339" y="20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2" name="pt10441"/>
            <p:cNvSpPr/>
            <p:nvPr/>
          </p:nvSpPr>
          <p:spPr>
            <a:xfrm>
              <a:off x="5163" y="32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3" name="pt10442"/>
            <p:cNvSpPr/>
            <p:nvPr/>
          </p:nvSpPr>
          <p:spPr>
            <a:xfrm>
              <a:off x="3359" y="21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4" name="pt10443"/>
            <p:cNvSpPr/>
            <p:nvPr/>
          </p:nvSpPr>
          <p:spPr>
            <a:xfrm>
              <a:off x="4653" y="31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5" name="pt10444"/>
            <p:cNvSpPr/>
            <p:nvPr/>
          </p:nvSpPr>
          <p:spPr>
            <a:xfrm>
              <a:off x="3189" y="33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6" name="pt10445"/>
            <p:cNvSpPr/>
            <p:nvPr/>
          </p:nvSpPr>
          <p:spPr>
            <a:xfrm>
              <a:off x="3870" y="30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7" name="pt10446"/>
            <p:cNvSpPr/>
            <p:nvPr/>
          </p:nvSpPr>
          <p:spPr>
            <a:xfrm>
              <a:off x="3304" y="21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8" name="pt10447"/>
            <p:cNvSpPr/>
            <p:nvPr/>
          </p:nvSpPr>
          <p:spPr>
            <a:xfrm>
              <a:off x="3287" y="21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9" name="pt10448"/>
            <p:cNvSpPr/>
            <p:nvPr/>
          </p:nvSpPr>
          <p:spPr>
            <a:xfrm>
              <a:off x="3217" y="22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0" name="pt10449"/>
            <p:cNvSpPr/>
            <p:nvPr/>
          </p:nvSpPr>
          <p:spPr>
            <a:xfrm>
              <a:off x="4339" y="33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1" name="pt10450"/>
            <p:cNvSpPr/>
            <p:nvPr/>
          </p:nvSpPr>
          <p:spPr>
            <a:xfrm>
              <a:off x="3790" y="28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2" name="pt10451"/>
            <p:cNvSpPr/>
            <p:nvPr/>
          </p:nvSpPr>
          <p:spPr>
            <a:xfrm>
              <a:off x="4497" y="32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3" name="pt10452"/>
            <p:cNvSpPr/>
            <p:nvPr/>
          </p:nvSpPr>
          <p:spPr>
            <a:xfrm>
              <a:off x="3373" y="22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4" name="pt10453"/>
            <p:cNvSpPr/>
            <p:nvPr/>
          </p:nvSpPr>
          <p:spPr>
            <a:xfrm>
              <a:off x="3683" y="25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5" name="pt10454"/>
            <p:cNvSpPr/>
            <p:nvPr/>
          </p:nvSpPr>
          <p:spPr>
            <a:xfrm>
              <a:off x="3897" y="30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6" name="pt10455"/>
            <p:cNvSpPr/>
            <p:nvPr/>
          </p:nvSpPr>
          <p:spPr>
            <a:xfrm>
              <a:off x="5279" y="30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7" name="pt10456"/>
            <p:cNvSpPr/>
            <p:nvPr/>
          </p:nvSpPr>
          <p:spPr>
            <a:xfrm>
              <a:off x="5736" y="30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8" name="pt10457"/>
            <p:cNvSpPr/>
            <p:nvPr/>
          </p:nvSpPr>
          <p:spPr>
            <a:xfrm>
              <a:off x="4577" y="36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9" name="pt10458"/>
            <p:cNvSpPr/>
            <p:nvPr/>
          </p:nvSpPr>
          <p:spPr>
            <a:xfrm>
              <a:off x="3814" y="23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0" name="pt10459"/>
            <p:cNvSpPr/>
            <p:nvPr/>
          </p:nvSpPr>
          <p:spPr>
            <a:xfrm>
              <a:off x="5699" y="32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1" name="pt10460"/>
            <p:cNvSpPr/>
            <p:nvPr/>
          </p:nvSpPr>
          <p:spPr>
            <a:xfrm>
              <a:off x="3363" y="21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2" name="pt10461"/>
            <p:cNvSpPr/>
            <p:nvPr/>
          </p:nvSpPr>
          <p:spPr>
            <a:xfrm>
              <a:off x="5698" y="32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3" name="pt10462"/>
            <p:cNvSpPr/>
            <p:nvPr/>
          </p:nvSpPr>
          <p:spPr>
            <a:xfrm>
              <a:off x="6558" y="35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4" name="pt10463"/>
            <p:cNvSpPr/>
            <p:nvPr/>
          </p:nvSpPr>
          <p:spPr>
            <a:xfrm>
              <a:off x="3671" y="25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5" name="pt10464"/>
            <p:cNvSpPr/>
            <p:nvPr/>
          </p:nvSpPr>
          <p:spPr>
            <a:xfrm>
              <a:off x="4954" y="33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6" name="pt10465"/>
            <p:cNvSpPr/>
            <p:nvPr/>
          </p:nvSpPr>
          <p:spPr>
            <a:xfrm>
              <a:off x="3350" y="22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7" name="pt10466"/>
            <p:cNvSpPr/>
            <p:nvPr/>
          </p:nvSpPr>
          <p:spPr>
            <a:xfrm>
              <a:off x="4851" y="33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8" name="pt10467"/>
            <p:cNvSpPr/>
            <p:nvPr/>
          </p:nvSpPr>
          <p:spPr>
            <a:xfrm>
              <a:off x="4228" y="33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9" name="pt10468"/>
            <p:cNvSpPr/>
            <p:nvPr/>
          </p:nvSpPr>
          <p:spPr>
            <a:xfrm>
              <a:off x="4947" y="31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0" name="pt10469"/>
            <p:cNvSpPr/>
            <p:nvPr/>
          </p:nvSpPr>
          <p:spPr>
            <a:xfrm>
              <a:off x="3167" y="33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1" name="pt10470"/>
            <p:cNvSpPr/>
            <p:nvPr/>
          </p:nvSpPr>
          <p:spPr>
            <a:xfrm>
              <a:off x="3213" y="22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2" name="pt10471"/>
            <p:cNvSpPr/>
            <p:nvPr/>
          </p:nvSpPr>
          <p:spPr>
            <a:xfrm>
              <a:off x="5388" y="31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3" name="pt10472"/>
            <p:cNvSpPr/>
            <p:nvPr/>
          </p:nvSpPr>
          <p:spPr>
            <a:xfrm>
              <a:off x="3417" y="21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4" name="pt10473"/>
            <p:cNvSpPr/>
            <p:nvPr/>
          </p:nvSpPr>
          <p:spPr>
            <a:xfrm>
              <a:off x="3922" y="32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5" name="pt10474"/>
            <p:cNvSpPr/>
            <p:nvPr/>
          </p:nvSpPr>
          <p:spPr>
            <a:xfrm>
              <a:off x="3842" y="29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6" name="pt10475"/>
            <p:cNvSpPr/>
            <p:nvPr/>
          </p:nvSpPr>
          <p:spPr>
            <a:xfrm>
              <a:off x="4226" y="33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7" name="pt10476"/>
            <p:cNvSpPr/>
            <p:nvPr/>
          </p:nvSpPr>
          <p:spPr>
            <a:xfrm>
              <a:off x="3366" y="23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8" name="pt10477"/>
            <p:cNvSpPr/>
            <p:nvPr/>
          </p:nvSpPr>
          <p:spPr>
            <a:xfrm>
              <a:off x="3338" y="21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9" name="pt10478"/>
            <p:cNvSpPr/>
            <p:nvPr/>
          </p:nvSpPr>
          <p:spPr>
            <a:xfrm>
              <a:off x="3811" y="22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0" name="pt10479"/>
            <p:cNvSpPr/>
            <p:nvPr/>
          </p:nvSpPr>
          <p:spPr>
            <a:xfrm>
              <a:off x="4893" y="31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1" name="pt10480"/>
            <p:cNvSpPr/>
            <p:nvPr/>
          </p:nvSpPr>
          <p:spPr>
            <a:xfrm>
              <a:off x="3152" y="33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2" name="pt10481"/>
            <p:cNvSpPr/>
            <p:nvPr/>
          </p:nvSpPr>
          <p:spPr>
            <a:xfrm>
              <a:off x="5054" y="33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3" name="pt10482"/>
            <p:cNvSpPr/>
            <p:nvPr/>
          </p:nvSpPr>
          <p:spPr>
            <a:xfrm>
              <a:off x="6494" y="33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4" name="pt10483"/>
            <p:cNvSpPr/>
            <p:nvPr/>
          </p:nvSpPr>
          <p:spPr>
            <a:xfrm>
              <a:off x="3334" y="35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5" name="pt10484"/>
            <p:cNvSpPr/>
            <p:nvPr/>
          </p:nvSpPr>
          <p:spPr>
            <a:xfrm>
              <a:off x="5468" y="31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6" name="pt10485"/>
            <p:cNvSpPr/>
            <p:nvPr/>
          </p:nvSpPr>
          <p:spPr>
            <a:xfrm>
              <a:off x="3272" y="21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7" name="pt10486"/>
            <p:cNvSpPr/>
            <p:nvPr/>
          </p:nvSpPr>
          <p:spPr>
            <a:xfrm>
              <a:off x="3314" y="22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8" name="pt10487"/>
            <p:cNvSpPr/>
            <p:nvPr/>
          </p:nvSpPr>
          <p:spPr>
            <a:xfrm>
              <a:off x="6595" y="32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9" name="pt10488"/>
            <p:cNvSpPr/>
            <p:nvPr/>
          </p:nvSpPr>
          <p:spPr>
            <a:xfrm>
              <a:off x="4235" y="34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0" name="pt10489"/>
            <p:cNvSpPr/>
            <p:nvPr/>
          </p:nvSpPr>
          <p:spPr>
            <a:xfrm>
              <a:off x="3415" y="24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1" name="pt10490"/>
            <p:cNvSpPr/>
            <p:nvPr/>
          </p:nvSpPr>
          <p:spPr>
            <a:xfrm>
              <a:off x="4346" y="34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2" name="pt10491"/>
            <p:cNvSpPr/>
            <p:nvPr/>
          </p:nvSpPr>
          <p:spPr>
            <a:xfrm>
              <a:off x="3002" y="33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3" name="pt10492"/>
            <p:cNvSpPr/>
            <p:nvPr/>
          </p:nvSpPr>
          <p:spPr>
            <a:xfrm>
              <a:off x="3188" y="33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4" name="pt10493"/>
            <p:cNvSpPr/>
            <p:nvPr/>
          </p:nvSpPr>
          <p:spPr>
            <a:xfrm>
              <a:off x="4693" y="31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5" name="pt10494"/>
            <p:cNvSpPr/>
            <p:nvPr/>
          </p:nvSpPr>
          <p:spPr>
            <a:xfrm>
              <a:off x="7882" y="32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6" name="pt10495"/>
            <p:cNvSpPr/>
            <p:nvPr/>
          </p:nvSpPr>
          <p:spPr>
            <a:xfrm>
              <a:off x="3344" y="22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7" name="pt10496"/>
            <p:cNvSpPr/>
            <p:nvPr/>
          </p:nvSpPr>
          <p:spPr>
            <a:xfrm>
              <a:off x="3352" y="21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8" name="pt10497"/>
            <p:cNvSpPr/>
            <p:nvPr/>
          </p:nvSpPr>
          <p:spPr>
            <a:xfrm>
              <a:off x="3374" y="21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9" name="pt10498"/>
            <p:cNvSpPr/>
            <p:nvPr/>
          </p:nvSpPr>
          <p:spPr>
            <a:xfrm>
              <a:off x="3325" y="21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0" name="pt10499"/>
            <p:cNvSpPr/>
            <p:nvPr/>
          </p:nvSpPr>
          <p:spPr>
            <a:xfrm>
              <a:off x="4763" y="32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1" name="pt10500"/>
            <p:cNvSpPr/>
            <p:nvPr/>
          </p:nvSpPr>
          <p:spPr>
            <a:xfrm>
              <a:off x="3889" y="52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2" name="pt10501"/>
            <p:cNvSpPr/>
            <p:nvPr/>
          </p:nvSpPr>
          <p:spPr>
            <a:xfrm>
              <a:off x="3191" y="21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3" name="pt10502"/>
            <p:cNvSpPr/>
            <p:nvPr/>
          </p:nvSpPr>
          <p:spPr>
            <a:xfrm>
              <a:off x="6600" y="32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4" name="pt10503"/>
            <p:cNvSpPr/>
            <p:nvPr/>
          </p:nvSpPr>
          <p:spPr>
            <a:xfrm>
              <a:off x="3634" y="25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5" name="pt10504"/>
            <p:cNvSpPr/>
            <p:nvPr/>
          </p:nvSpPr>
          <p:spPr>
            <a:xfrm>
              <a:off x="5142" y="32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6" name="pt10505"/>
            <p:cNvSpPr/>
            <p:nvPr/>
          </p:nvSpPr>
          <p:spPr>
            <a:xfrm>
              <a:off x="3331" y="22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7" name="pt10506"/>
            <p:cNvSpPr/>
            <p:nvPr/>
          </p:nvSpPr>
          <p:spPr>
            <a:xfrm>
              <a:off x="3107" y="34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8" name="pt10507"/>
            <p:cNvSpPr/>
            <p:nvPr/>
          </p:nvSpPr>
          <p:spPr>
            <a:xfrm>
              <a:off x="3388" y="21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9" name="pt10508"/>
            <p:cNvSpPr/>
            <p:nvPr/>
          </p:nvSpPr>
          <p:spPr>
            <a:xfrm>
              <a:off x="3236" y="22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0" name="pt10509"/>
            <p:cNvSpPr/>
            <p:nvPr/>
          </p:nvSpPr>
          <p:spPr>
            <a:xfrm>
              <a:off x="3163" y="34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1" name="pt10510"/>
            <p:cNvSpPr/>
            <p:nvPr/>
          </p:nvSpPr>
          <p:spPr>
            <a:xfrm>
              <a:off x="5017" y="31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2" name="pt10511"/>
            <p:cNvSpPr/>
            <p:nvPr/>
          </p:nvSpPr>
          <p:spPr>
            <a:xfrm>
              <a:off x="5343" y="31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3" name="pt10512"/>
            <p:cNvSpPr/>
            <p:nvPr/>
          </p:nvSpPr>
          <p:spPr>
            <a:xfrm>
              <a:off x="4222" y="34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4" name="pt10513"/>
            <p:cNvSpPr/>
            <p:nvPr/>
          </p:nvSpPr>
          <p:spPr>
            <a:xfrm>
              <a:off x="4893" y="36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5" name="pt10514"/>
            <p:cNvSpPr/>
            <p:nvPr/>
          </p:nvSpPr>
          <p:spPr>
            <a:xfrm>
              <a:off x="3158" y="33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6" name="pt10515"/>
            <p:cNvSpPr/>
            <p:nvPr/>
          </p:nvSpPr>
          <p:spPr>
            <a:xfrm>
              <a:off x="3934" y="32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7" name="pt10516"/>
            <p:cNvSpPr/>
            <p:nvPr/>
          </p:nvSpPr>
          <p:spPr>
            <a:xfrm>
              <a:off x="3381" y="21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8" name="pt10517"/>
            <p:cNvSpPr/>
            <p:nvPr/>
          </p:nvSpPr>
          <p:spPr>
            <a:xfrm>
              <a:off x="3997" y="32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9" name="pt10518"/>
            <p:cNvSpPr/>
            <p:nvPr/>
          </p:nvSpPr>
          <p:spPr>
            <a:xfrm>
              <a:off x="3135" y="35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0" name="pt10519"/>
            <p:cNvSpPr/>
            <p:nvPr/>
          </p:nvSpPr>
          <p:spPr>
            <a:xfrm>
              <a:off x="5950" y="32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1" name="pt10520"/>
            <p:cNvSpPr/>
            <p:nvPr/>
          </p:nvSpPr>
          <p:spPr>
            <a:xfrm>
              <a:off x="5146" y="33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2" name="pt10521"/>
            <p:cNvSpPr/>
            <p:nvPr/>
          </p:nvSpPr>
          <p:spPr>
            <a:xfrm>
              <a:off x="5126" y="34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3" name="pt10522"/>
            <p:cNvSpPr/>
            <p:nvPr/>
          </p:nvSpPr>
          <p:spPr>
            <a:xfrm>
              <a:off x="5797" y="31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4" name="pt10523"/>
            <p:cNvSpPr/>
            <p:nvPr/>
          </p:nvSpPr>
          <p:spPr>
            <a:xfrm>
              <a:off x="3165" y="21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5" name="pt10524"/>
            <p:cNvSpPr/>
            <p:nvPr/>
          </p:nvSpPr>
          <p:spPr>
            <a:xfrm>
              <a:off x="3669" y="25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6" name="pt10525"/>
            <p:cNvSpPr/>
            <p:nvPr/>
          </p:nvSpPr>
          <p:spPr>
            <a:xfrm>
              <a:off x="3378" y="21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7" name="pt10526"/>
            <p:cNvSpPr/>
            <p:nvPr/>
          </p:nvSpPr>
          <p:spPr>
            <a:xfrm>
              <a:off x="3361" y="23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8" name="pt10527"/>
            <p:cNvSpPr/>
            <p:nvPr/>
          </p:nvSpPr>
          <p:spPr>
            <a:xfrm>
              <a:off x="3224" y="22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9" name="pt10528"/>
            <p:cNvSpPr/>
            <p:nvPr/>
          </p:nvSpPr>
          <p:spPr>
            <a:xfrm>
              <a:off x="3830" y="25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0" name="pt10529"/>
            <p:cNvSpPr/>
            <p:nvPr/>
          </p:nvSpPr>
          <p:spPr>
            <a:xfrm>
              <a:off x="3148" y="32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1" name="pt10530"/>
            <p:cNvSpPr/>
            <p:nvPr/>
          </p:nvSpPr>
          <p:spPr>
            <a:xfrm>
              <a:off x="4507" y="32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2" name="pt10531"/>
            <p:cNvSpPr/>
            <p:nvPr/>
          </p:nvSpPr>
          <p:spPr>
            <a:xfrm>
              <a:off x="3295" y="20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3" name="pt10532"/>
            <p:cNvSpPr/>
            <p:nvPr/>
          </p:nvSpPr>
          <p:spPr>
            <a:xfrm>
              <a:off x="6605" y="31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4" name="pt10533"/>
            <p:cNvSpPr/>
            <p:nvPr/>
          </p:nvSpPr>
          <p:spPr>
            <a:xfrm>
              <a:off x="5177" y="30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5" name="pt10534"/>
            <p:cNvSpPr/>
            <p:nvPr/>
          </p:nvSpPr>
          <p:spPr>
            <a:xfrm>
              <a:off x="3125" y="33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6" name="pt10535"/>
            <p:cNvSpPr/>
            <p:nvPr/>
          </p:nvSpPr>
          <p:spPr>
            <a:xfrm>
              <a:off x="9140" y="37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7" name="pt10536"/>
            <p:cNvSpPr/>
            <p:nvPr/>
          </p:nvSpPr>
          <p:spPr>
            <a:xfrm>
              <a:off x="3384" y="22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8" name="pt10537"/>
            <p:cNvSpPr/>
            <p:nvPr/>
          </p:nvSpPr>
          <p:spPr>
            <a:xfrm>
              <a:off x="3018" y="22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9" name="pt10538"/>
            <p:cNvSpPr/>
            <p:nvPr/>
          </p:nvSpPr>
          <p:spPr>
            <a:xfrm>
              <a:off x="5709" y="328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0" name="pt10539"/>
            <p:cNvSpPr/>
            <p:nvPr/>
          </p:nvSpPr>
          <p:spPr>
            <a:xfrm>
              <a:off x="3159" y="32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1" name="pt10540"/>
            <p:cNvSpPr/>
            <p:nvPr/>
          </p:nvSpPr>
          <p:spPr>
            <a:xfrm>
              <a:off x="4346" y="34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2" name="pt10541"/>
            <p:cNvSpPr/>
            <p:nvPr/>
          </p:nvSpPr>
          <p:spPr>
            <a:xfrm>
              <a:off x="3801" y="26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3" name="pt10542"/>
            <p:cNvSpPr/>
            <p:nvPr/>
          </p:nvSpPr>
          <p:spPr>
            <a:xfrm>
              <a:off x="4344" y="34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4" name="pt10543"/>
            <p:cNvSpPr/>
            <p:nvPr/>
          </p:nvSpPr>
          <p:spPr>
            <a:xfrm>
              <a:off x="6483" y="33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5" name="pt10544"/>
            <p:cNvSpPr/>
            <p:nvPr/>
          </p:nvSpPr>
          <p:spPr>
            <a:xfrm>
              <a:off x="5334" y="32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6" name="pt10545"/>
            <p:cNvSpPr/>
            <p:nvPr/>
          </p:nvSpPr>
          <p:spPr>
            <a:xfrm>
              <a:off x="3907" y="30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7" name="pt10546"/>
            <p:cNvSpPr/>
            <p:nvPr/>
          </p:nvSpPr>
          <p:spPr>
            <a:xfrm>
              <a:off x="5628" y="33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8" name="pt10547"/>
            <p:cNvSpPr/>
            <p:nvPr/>
          </p:nvSpPr>
          <p:spPr>
            <a:xfrm>
              <a:off x="4941" y="32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9" name="pt10548"/>
            <p:cNvSpPr/>
            <p:nvPr/>
          </p:nvSpPr>
          <p:spPr>
            <a:xfrm>
              <a:off x="7699" y="32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0" name="pt10549"/>
            <p:cNvSpPr/>
            <p:nvPr/>
          </p:nvSpPr>
          <p:spPr>
            <a:xfrm>
              <a:off x="3399" y="22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1" name="pt10550"/>
            <p:cNvSpPr/>
            <p:nvPr/>
          </p:nvSpPr>
          <p:spPr>
            <a:xfrm>
              <a:off x="3226" y="21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2" name="pt10551"/>
            <p:cNvSpPr/>
            <p:nvPr/>
          </p:nvSpPr>
          <p:spPr>
            <a:xfrm>
              <a:off x="5465" y="31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3" name="pt10552"/>
            <p:cNvSpPr/>
            <p:nvPr/>
          </p:nvSpPr>
          <p:spPr>
            <a:xfrm>
              <a:off x="3857" y="74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4" name="pt10553"/>
            <p:cNvSpPr/>
            <p:nvPr/>
          </p:nvSpPr>
          <p:spPr>
            <a:xfrm>
              <a:off x="4680" y="32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5" name="pt10554"/>
            <p:cNvSpPr/>
            <p:nvPr/>
          </p:nvSpPr>
          <p:spPr>
            <a:xfrm>
              <a:off x="5175" y="30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6" name="pt10555"/>
            <p:cNvSpPr/>
            <p:nvPr/>
          </p:nvSpPr>
          <p:spPr>
            <a:xfrm>
              <a:off x="3411" y="23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7" name="pt10556"/>
            <p:cNvSpPr/>
            <p:nvPr/>
          </p:nvSpPr>
          <p:spPr>
            <a:xfrm>
              <a:off x="3387" y="22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8" name="pt10557"/>
            <p:cNvSpPr/>
            <p:nvPr/>
          </p:nvSpPr>
          <p:spPr>
            <a:xfrm>
              <a:off x="5592" y="32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9" name="pt10558"/>
            <p:cNvSpPr/>
            <p:nvPr/>
          </p:nvSpPr>
          <p:spPr>
            <a:xfrm>
              <a:off x="4496" y="31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0" name="pt10559"/>
            <p:cNvSpPr/>
            <p:nvPr/>
          </p:nvSpPr>
          <p:spPr>
            <a:xfrm>
              <a:off x="5142" y="32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1" name="pt10560"/>
            <p:cNvSpPr/>
            <p:nvPr/>
          </p:nvSpPr>
          <p:spPr>
            <a:xfrm>
              <a:off x="3109" y="34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2" name="pt10561"/>
            <p:cNvSpPr/>
            <p:nvPr/>
          </p:nvSpPr>
          <p:spPr>
            <a:xfrm>
              <a:off x="4693" y="35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3" name="pt10562"/>
            <p:cNvSpPr/>
            <p:nvPr/>
          </p:nvSpPr>
          <p:spPr>
            <a:xfrm>
              <a:off x="3316" y="20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4" name="pt10563"/>
            <p:cNvSpPr/>
            <p:nvPr/>
          </p:nvSpPr>
          <p:spPr>
            <a:xfrm>
              <a:off x="3062" y="33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5" name="pt10564"/>
            <p:cNvSpPr/>
            <p:nvPr/>
          </p:nvSpPr>
          <p:spPr>
            <a:xfrm>
              <a:off x="4215" y="34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6" name="pt10565"/>
            <p:cNvSpPr/>
            <p:nvPr/>
          </p:nvSpPr>
          <p:spPr>
            <a:xfrm>
              <a:off x="5163" y="32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7" name="pt10566"/>
            <p:cNvSpPr/>
            <p:nvPr/>
          </p:nvSpPr>
          <p:spPr>
            <a:xfrm>
              <a:off x="3862" y="28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8" name="pt10567"/>
            <p:cNvSpPr/>
            <p:nvPr/>
          </p:nvSpPr>
          <p:spPr>
            <a:xfrm>
              <a:off x="3279" y="22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9" name="pt10568"/>
            <p:cNvSpPr/>
            <p:nvPr/>
          </p:nvSpPr>
          <p:spPr>
            <a:xfrm>
              <a:off x="4250" y="34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0" name="pt10569"/>
            <p:cNvSpPr/>
            <p:nvPr/>
          </p:nvSpPr>
          <p:spPr>
            <a:xfrm>
              <a:off x="3821" y="23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1" name="pt10570"/>
            <p:cNvSpPr/>
            <p:nvPr/>
          </p:nvSpPr>
          <p:spPr>
            <a:xfrm>
              <a:off x="5048" y="31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2" name="pt10571"/>
            <p:cNvSpPr/>
            <p:nvPr/>
          </p:nvSpPr>
          <p:spPr>
            <a:xfrm>
              <a:off x="6414" y="310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3" name="pt10572"/>
            <p:cNvSpPr/>
            <p:nvPr/>
          </p:nvSpPr>
          <p:spPr>
            <a:xfrm>
              <a:off x="3908" y="30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4" name="pt10573"/>
            <p:cNvSpPr/>
            <p:nvPr/>
          </p:nvSpPr>
          <p:spPr>
            <a:xfrm>
              <a:off x="3367" y="22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5" name="pt10574"/>
            <p:cNvSpPr/>
            <p:nvPr/>
          </p:nvSpPr>
          <p:spPr>
            <a:xfrm>
              <a:off x="4957" y="32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6" name="pt10575"/>
            <p:cNvSpPr/>
            <p:nvPr/>
          </p:nvSpPr>
          <p:spPr>
            <a:xfrm>
              <a:off x="3144" y="33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7" name="pt10576"/>
            <p:cNvSpPr/>
            <p:nvPr/>
          </p:nvSpPr>
          <p:spPr>
            <a:xfrm>
              <a:off x="3155" y="33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8" name="pt10577"/>
            <p:cNvSpPr/>
            <p:nvPr/>
          </p:nvSpPr>
          <p:spPr>
            <a:xfrm>
              <a:off x="4795" y="34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9" name="pt10578"/>
            <p:cNvSpPr/>
            <p:nvPr/>
          </p:nvSpPr>
          <p:spPr>
            <a:xfrm>
              <a:off x="3067" y="33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0" name="pt10579"/>
            <p:cNvSpPr/>
            <p:nvPr/>
          </p:nvSpPr>
          <p:spPr>
            <a:xfrm>
              <a:off x="3125" y="33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1" name="pt10580"/>
            <p:cNvSpPr/>
            <p:nvPr/>
          </p:nvSpPr>
          <p:spPr>
            <a:xfrm>
              <a:off x="3288" y="22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2" name="pt10581"/>
            <p:cNvSpPr/>
            <p:nvPr/>
          </p:nvSpPr>
          <p:spPr>
            <a:xfrm>
              <a:off x="7317" y="32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3" name="pt10582"/>
            <p:cNvSpPr/>
            <p:nvPr/>
          </p:nvSpPr>
          <p:spPr>
            <a:xfrm>
              <a:off x="4596" y="32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4" name="pt10583"/>
            <p:cNvSpPr/>
            <p:nvPr/>
          </p:nvSpPr>
          <p:spPr>
            <a:xfrm>
              <a:off x="3551" y="24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5" name="pt10584"/>
            <p:cNvSpPr/>
            <p:nvPr/>
          </p:nvSpPr>
          <p:spPr>
            <a:xfrm>
              <a:off x="5039" y="31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6" name="pt10585"/>
            <p:cNvSpPr/>
            <p:nvPr/>
          </p:nvSpPr>
          <p:spPr>
            <a:xfrm>
              <a:off x="5038" y="32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7" name="pt10586"/>
            <p:cNvSpPr/>
            <p:nvPr/>
          </p:nvSpPr>
          <p:spPr>
            <a:xfrm>
              <a:off x="5600" y="32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8" name="pt10587"/>
            <p:cNvSpPr/>
            <p:nvPr/>
          </p:nvSpPr>
          <p:spPr>
            <a:xfrm>
              <a:off x="5564" y="30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9" name="pt10588"/>
            <p:cNvSpPr/>
            <p:nvPr/>
          </p:nvSpPr>
          <p:spPr>
            <a:xfrm>
              <a:off x="3166" y="33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0" name="pt10589"/>
            <p:cNvSpPr/>
            <p:nvPr/>
          </p:nvSpPr>
          <p:spPr>
            <a:xfrm>
              <a:off x="4216" y="35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1" name="pt10590"/>
            <p:cNvSpPr/>
            <p:nvPr/>
          </p:nvSpPr>
          <p:spPr>
            <a:xfrm>
              <a:off x="9227" y="34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2" name="pt10591"/>
            <p:cNvSpPr/>
            <p:nvPr/>
          </p:nvSpPr>
          <p:spPr>
            <a:xfrm>
              <a:off x="3279" y="21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3" name="pt10592"/>
            <p:cNvSpPr/>
            <p:nvPr/>
          </p:nvSpPr>
          <p:spPr>
            <a:xfrm>
              <a:off x="3929" y="37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4" name="pt10593"/>
            <p:cNvSpPr/>
            <p:nvPr/>
          </p:nvSpPr>
          <p:spPr>
            <a:xfrm>
              <a:off x="6291" y="37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5" name="pt10594"/>
            <p:cNvSpPr/>
            <p:nvPr/>
          </p:nvSpPr>
          <p:spPr>
            <a:xfrm>
              <a:off x="4233" y="33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6" name="pt10595"/>
            <p:cNvSpPr/>
            <p:nvPr/>
          </p:nvSpPr>
          <p:spPr>
            <a:xfrm>
              <a:off x="5585" y="318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7" name="pt10596"/>
            <p:cNvSpPr/>
            <p:nvPr/>
          </p:nvSpPr>
          <p:spPr>
            <a:xfrm>
              <a:off x="9358" y="35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8" name="pt10597"/>
            <p:cNvSpPr/>
            <p:nvPr/>
          </p:nvSpPr>
          <p:spPr>
            <a:xfrm>
              <a:off x="3261" y="23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9" name="pt10598"/>
            <p:cNvSpPr/>
            <p:nvPr/>
          </p:nvSpPr>
          <p:spPr>
            <a:xfrm>
              <a:off x="3833" y="29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0" name="pt10599"/>
            <p:cNvSpPr/>
            <p:nvPr/>
          </p:nvSpPr>
          <p:spPr>
            <a:xfrm>
              <a:off x="4944" y="32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1" name="pt10600"/>
            <p:cNvSpPr/>
            <p:nvPr/>
          </p:nvSpPr>
          <p:spPr>
            <a:xfrm>
              <a:off x="6609" y="32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2" name="pt10601"/>
            <p:cNvSpPr/>
            <p:nvPr/>
          </p:nvSpPr>
          <p:spPr>
            <a:xfrm>
              <a:off x="3249" y="34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3" name="pt10602"/>
            <p:cNvSpPr/>
            <p:nvPr/>
          </p:nvSpPr>
          <p:spPr>
            <a:xfrm>
              <a:off x="3353" y="22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4" name="pt10603"/>
            <p:cNvSpPr/>
            <p:nvPr/>
          </p:nvSpPr>
          <p:spPr>
            <a:xfrm>
              <a:off x="3580" y="23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5" name="pt10604"/>
            <p:cNvSpPr/>
            <p:nvPr/>
          </p:nvSpPr>
          <p:spPr>
            <a:xfrm>
              <a:off x="3145" y="33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6" name="pt10605"/>
            <p:cNvSpPr/>
            <p:nvPr/>
          </p:nvSpPr>
          <p:spPr>
            <a:xfrm>
              <a:off x="9406" y="37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7" name="pt10606"/>
            <p:cNvSpPr/>
            <p:nvPr/>
          </p:nvSpPr>
          <p:spPr>
            <a:xfrm>
              <a:off x="3221" y="23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8" name="pt10607"/>
            <p:cNvSpPr/>
            <p:nvPr/>
          </p:nvSpPr>
          <p:spPr>
            <a:xfrm>
              <a:off x="3150" y="32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9" name="pt10608"/>
            <p:cNvSpPr/>
            <p:nvPr/>
          </p:nvSpPr>
          <p:spPr>
            <a:xfrm>
              <a:off x="3854" y="30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0" name="pt10609"/>
            <p:cNvSpPr/>
            <p:nvPr/>
          </p:nvSpPr>
          <p:spPr>
            <a:xfrm>
              <a:off x="3385" y="22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1" name="pt10610"/>
            <p:cNvSpPr/>
            <p:nvPr/>
          </p:nvSpPr>
          <p:spPr>
            <a:xfrm>
              <a:off x="3313" y="35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2" name="pt10611"/>
            <p:cNvSpPr/>
            <p:nvPr/>
          </p:nvSpPr>
          <p:spPr>
            <a:xfrm>
              <a:off x="4215" y="34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3" name="pt10612"/>
            <p:cNvSpPr/>
            <p:nvPr/>
          </p:nvSpPr>
          <p:spPr>
            <a:xfrm>
              <a:off x="4005" y="22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4" name="pt10613"/>
            <p:cNvSpPr/>
            <p:nvPr/>
          </p:nvSpPr>
          <p:spPr>
            <a:xfrm>
              <a:off x="7248" y="31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5" name="pt10614"/>
            <p:cNvSpPr/>
            <p:nvPr/>
          </p:nvSpPr>
          <p:spPr>
            <a:xfrm>
              <a:off x="3170" y="34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6" name="pt10615"/>
            <p:cNvSpPr/>
            <p:nvPr/>
          </p:nvSpPr>
          <p:spPr>
            <a:xfrm>
              <a:off x="3277" y="23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7" name="pt10616"/>
            <p:cNvSpPr/>
            <p:nvPr/>
          </p:nvSpPr>
          <p:spPr>
            <a:xfrm>
              <a:off x="4001" y="38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8" name="pt10617"/>
            <p:cNvSpPr/>
            <p:nvPr/>
          </p:nvSpPr>
          <p:spPr>
            <a:xfrm>
              <a:off x="3121" y="32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9" name="pt10618"/>
            <p:cNvSpPr/>
            <p:nvPr/>
          </p:nvSpPr>
          <p:spPr>
            <a:xfrm>
              <a:off x="3321" y="21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0" name="pt10619"/>
            <p:cNvSpPr/>
            <p:nvPr/>
          </p:nvSpPr>
          <p:spPr>
            <a:xfrm>
              <a:off x="3286" y="21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1" name="pt10620"/>
            <p:cNvSpPr/>
            <p:nvPr/>
          </p:nvSpPr>
          <p:spPr>
            <a:xfrm>
              <a:off x="3216" y="22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2" name="pt10621"/>
            <p:cNvSpPr/>
            <p:nvPr/>
          </p:nvSpPr>
          <p:spPr>
            <a:xfrm>
              <a:off x="3752" y="27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3" name="pt10622"/>
            <p:cNvSpPr/>
            <p:nvPr/>
          </p:nvSpPr>
          <p:spPr>
            <a:xfrm>
              <a:off x="3260" y="21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4" name="pt10623"/>
            <p:cNvSpPr/>
            <p:nvPr/>
          </p:nvSpPr>
          <p:spPr>
            <a:xfrm>
              <a:off x="3182" y="34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5" name="pt10624"/>
            <p:cNvSpPr/>
            <p:nvPr/>
          </p:nvSpPr>
          <p:spPr>
            <a:xfrm>
              <a:off x="4243" y="34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6" name="pt10625"/>
            <p:cNvSpPr/>
            <p:nvPr/>
          </p:nvSpPr>
          <p:spPr>
            <a:xfrm>
              <a:off x="4245" y="33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7" name="pt10626"/>
            <p:cNvSpPr/>
            <p:nvPr/>
          </p:nvSpPr>
          <p:spPr>
            <a:xfrm>
              <a:off x="5050" y="32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8" name="pt10627"/>
            <p:cNvSpPr/>
            <p:nvPr/>
          </p:nvSpPr>
          <p:spPr>
            <a:xfrm>
              <a:off x="3253" y="23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9" name="pt10628"/>
            <p:cNvSpPr/>
            <p:nvPr/>
          </p:nvSpPr>
          <p:spPr>
            <a:xfrm>
              <a:off x="9274" y="35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0" name="pt10629"/>
            <p:cNvSpPr/>
            <p:nvPr/>
          </p:nvSpPr>
          <p:spPr>
            <a:xfrm>
              <a:off x="3241" y="21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1" name="pt10630"/>
            <p:cNvSpPr/>
            <p:nvPr/>
          </p:nvSpPr>
          <p:spPr>
            <a:xfrm>
              <a:off x="4244" y="33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2" name="pt10631"/>
            <p:cNvSpPr/>
            <p:nvPr/>
          </p:nvSpPr>
          <p:spPr>
            <a:xfrm>
              <a:off x="3672" y="25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3" name="pt10632"/>
            <p:cNvSpPr/>
            <p:nvPr/>
          </p:nvSpPr>
          <p:spPr>
            <a:xfrm>
              <a:off x="3346" y="21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4" name="pt10633"/>
            <p:cNvSpPr/>
            <p:nvPr/>
          </p:nvSpPr>
          <p:spPr>
            <a:xfrm>
              <a:off x="3861" y="30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5" name="pt10634"/>
            <p:cNvSpPr/>
            <p:nvPr/>
          </p:nvSpPr>
          <p:spPr>
            <a:xfrm>
              <a:off x="3157" y="33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6" name="pt10635"/>
            <p:cNvSpPr/>
            <p:nvPr/>
          </p:nvSpPr>
          <p:spPr>
            <a:xfrm>
              <a:off x="3293" y="21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7" name="pt10636"/>
            <p:cNvSpPr/>
            <p:nvPr/>
          </p:nvSpPr>
          <p:spPr>
            <a:xfrm>
              <a:off x="3346" y="22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8" name="pt10637"/>
            <p:cNvSpPr/>
            <p:nvPr/>
          </p:nvSpPr>
          <p:spPr>
            <a:xfrm>
              <a:off x="3163" y="33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9" name="pt10638"/>
            <p:cNvSpPr/>
            <p:nvPr/>
          </p:nvSpPr>
          <p:spPr>
            <a:xfrm>
              <a:off x="3291" y="20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0" name="pt10639"/>
            <p:cNvSpPr/>
            <p:nvPr/>
          </p:nvSpPr>
          <p:spPr>
            <a:xfrm>
              <a:off x="6037" y="30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1" name="pt10640"/>
            <p:cNvSpPr/>
            <p:nvPr/>
          </p:nvSpPr>
          <p:spPr>
            <a:xfrm>
              <a:off x="3254" y="22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2" name="pt10641"/>
            <p:cNvSpPr/>
            <p:nvPr/>
          </p:nvSpPr>
          <p:spPr>
            <a:xfrm>
              <a:off x="6534" y="34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3" name="pt10642"/>
            <p:cNvSpPr/>
            <p:nvPr/>
          </p:nvSpPr>
          <p:spPr>
            <a:xfrm>
              <a:off x="6035" y="30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4" name="pt10643"/>
            <p:cNvSpPr/>
            <p:nvPr/>
          </p:nvSpPr>
          <p:spPr>
            <a:xfrm>
              <a:off x="4315" y="35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5" name="pt10644"/>
            <p:cNvSpPr/>
            <p:nvPr/>
          </p:nvSpPr>
          <p:spPr>
            <a:xfrm>
              <a:off x="6565" y="31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6" name="pt10645"/>
            <p:cNvSpPr/>
            <p:nvPr/>
          </p:nvSpPr>
          <p:spPr>
            <a:xfrm>
              <a:off x="4783" y="34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7" name="pt10646"/>
            <p:cNvSpPr/>
            <p:nvPr/>
          </p:nvSpPr>
          <p:spPr>
            <a:xfrm>
              <a:off x="3937" y="31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8" name="pt10647"/>
            <p:cNvSpPr/>
            <p:nvPr/>
          </p:nvSpPr>
          <p:spPr>
            <a:xfrm>
              <a:off x="3158" y="32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9" name="pt10648"/>
            <p:cNvSpPr/>
            <p:nvPr/>
          </p:nvSpPr>
          <p:spPr>
            <a:xfrm>
              <a:off x="4400" y="35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0" name="pt10649"/>
            <p:cNvSpPr/>
            <p:nvPr/>
          </p:nvSpPr>
          <p:spPr>
            <a:xfrm>
              <a:off x="3016" y="37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1" name="pt10650"/>
            <p:cNvSpPr/>
            <p:nvPr/>
          </p:nvSpPr>
          <p:spPr>
            <a:xfrm>
              <a:off x="3138" y="34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2" name="pt10651"/>
            <p:cNvSpPr/>
            <p:nvPr/>
          </p:nvSpPr>
          <p:spPr>
            <a:xfrm>
              <a:off x="4517" y="33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3" name="pt10652"/>
            <p:cNvSpPr/>
            <p:nvPr/>
          </p:nvSpPr>
          <p:spPr>
            <a:xfrm>
              <a:off x="3969" y="41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4" name="pt10653"/>
            <p:cNvSpPr/>
            <p:nvPr/>
          </p:nvSpPr>
          <p:spPr>
            <a:xfrm>
              <a:off x="3362" y="22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5" name="pt10654"/>
            <p:cNvSpPr/>
            <p:nvPr/>
          </p:nvSpPr>
          <p:spPr>
            <a:xfrm>
              <a:off x="3944" y="43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6" name="pt10655"/>
            <p:cNvSpPr/>
            <p:nvPr/>
          </p:nvSpPr>
          <p:spPr>
            <a:xfrm>
              <a:off x="3103" y="34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7" name="pt10656"/>
            <p:cNvSpPr/>
            <p:nvPr/>
          </p:nvSpPr>
          <p:spPr>
            <a:xfrm>
              <a:off x="3895" y="30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8" name="pt10657"/>
            <p:cNvSpPr/>
            <p:nvPr/>
          </p:nvSpPr>
          <p:spPr>
            <a:xfrm>
              <a:off x="6409" y="33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9" name="pt10658"/>
            <p:cNvSpPr/>
            <p:nvPr/>
          </p:nvSpPr>
          <p:spPr>
            <a:xfrm>
              <a:off x="3070" y="33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0" name="pt10659"/>
            <p:cNvSpPr/>
            <p:nvPr/>
          </p:nvSpPr>
          <p:spPr>
            <a:xfrm>
              <a:off x="6765" y="35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1" name="pt10660"/>
            <p:cNvSpPr/>
            <p:nvPr/>
          </p:nvSpPr>
          <p:spPr>
            <a:xfrm>
              <a:off x="9157" y="36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2" name="pt10661"/>
            <p:cNvSpPr/>
            <p:nvPr/>
          </p:nvSpPr>
          <p:spPr>
            <a:xfrm>
              <a:off x="5868" y="31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3" name="pt10662"/>
            <p:cNvSpPr/>
            <p:nvPr/>
          </p:nvSpPr>
          <p:spPr>
            <a:xfrm>
              <a:off x="4051" y="36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4" name="pt10663"/>
            <p:cNvSpPr/>
            <p:nvPr/>
          </p:nvSpPr>
          <p:spPr>
            <a:xfrm>
              <a:off x="3461" y="23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5" name="pt10664"/>
            <p:cNvSpPr/>
            <p:nvPr/>
          </p:nvSpPr>
          <p:spPr>
            <a:xfrm>
              <a:off x="3157" y="33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6" name="pt10665"/>
            <p:cNvSpPr/>
            <p:nvPr/>
          </p:nvSpPr>
          <p:spPr>
            <a:xfrm>
              <a:off x="3924" y="42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7" name="pt10666"/>
            <p:cNvSpPr/>
            <p:nvPr/>
          </p:nvSpPr>
          <p:spPr>
            <a:xfrm>
              <a:off x="3173" y="21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8" name="pt10667"/>
            <p:cNvSpPr/>
            <p:nvPr/>
          </p:nvSpPr>
          <p:spPr>
            <a:xfrm>
              <a:off x="3063" y="37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9" name="pt10668"/>
            <p:cNvSpPr/>
            <p:nvPr/>
          </p:nvSpPr>
          <p:spPr>
            <a:xfrm>
              <a:off x="6040" y="30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0" name="pt10669"/>
            <p:cNvSpPr/>
            <p:nvPr/>
          </p:nvSpPr>
          <p:spPr>
            <a:xfrm>
              <a:off x="4597" y="34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1" name="pt10670"/>
            <p:cNvSpPr/>
            <p:nvPr/>
          </p:nvSpPr>
          <p:spPr>
            <a:xfrm>
              <a:off x="3097" y="33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2" name="pt10671"/>
            <p:cNvSpPr/>
            <p:nvPr/>
          </p:nvSpPr>
          <p:spPr>
            <a:xfrm>
              <a:off x="3142" y="33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3" name="pt10672"/>
            <p:cNvSpPr/>
            <p:nvPr/>
          </p:nvSpPr>
          <p:spPr>
            <a:xfrm>
              <a:off x="3122" y="37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4" name="pt10673"/>
            <p:cNvSpPr/>
            <p:nvPr/>
          </p:nvSpPr>
          <p:spPr>
            <a:xfrm>
              <a:off x="4821" y="33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5" name="pt10674"/>
            <p:cNvSpPr/>
            <p:nvPr/>
          </p:nvSpPr>
          <p:spPr>
            <a:xfrm>
              <a:off x="4399" y="36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6" name="pt10675"/>
            <p:cNvSpPr/>
            <p:nvPr/>
          </p:nvSpPr>
          <p:spPr>
            <a:xfrm>
              <a:off x="3557" y="35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7" name="pt10676"/>
            <p:cNvSpPr/>
            <p:nvPr/>
          </p:nvSpPr>
          <p:spPr>
            <a:xfrm>
              <a:off x="3056" y="34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8" name="pt10677"/>
            <p:cNvSpPr/>
            <p:nvPr/>
          </p:nvSpPr>
          <p:spPr>
            <a:xfrm>
              <a:off x="3930" y="41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9" name="pt10678"/>
            <p:cNvSpPr/>
            <p:nvPr/>
          </p:nvSpPr>
          <p:spPr>
            <a:xfrm>
              <a:off x="4600" y="36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0" name="pt10679"/>
            <p:cNvSpPr/>
            <p:nvPr/>
          </p:nvSpPr>
          <p:spPr>
            <a:xfrm>
              <a:off x="4231" y="34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1" name="pt10680"/>
            <p:cNvSpPr/>
            <p:nvPr/>
          </p:nvSpPr>
          <p:spPr>
            <a:xfrm>
              <a:off x="3181" y="34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2" name="pt10681"/>
            <p:cNvSpPr/>
            <p:nvPr/>
          </p:nvSpPr>
          <p:spPr>
            <a:xfrm>
              <a:off x="3076" y="34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3" name="pt10682"/>
            <p:cNvSpPr/>
            <p:nvPr/>
          </p:nvSpPr>
          <p:spPr>
            <a:xfrm>
              <a:off x="3118" y="34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4" name="pt10683"/>
            <p:cNvSpPr/>
            <p:nvPr/>
          </p:nvSpPr>
          <p:spPr>
            <a:xfrm>
              <a:off x="3071" y="34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5" name="pt10684"/>
            <p:cNvSpPr/>
            <p:nvPr/>
          </p:nvSpPr>
          <p:spPr>
            <a:xfrm>
              <a:off x="3946" y="42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6" name="pt10685"/>
            <p:cNvSpPr/>
            <p:nvPr/>
          </p:nvSpPr>
          <p:spPr>
            <a:xfrm>
              <a:off x="4596" y="34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7" name="pt10686"/>
            <p:cNvSpPr/>
            <p:nvPr/>
          </p:nvSpPr>
          <p:spPr>
            <a:xfrm>
              <a:off x="3389" y="22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8" name="pt10687"/>
            <p:cNvSpPr/>
            <p:nvPr/>
          </p:nvSpPr>
          <p:spPr>
            <a:xfrm>
              <a:off x="4529" y="34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9" name="pt10688"/>
            <p:cNvSpPr/>
            <p:nvPr/>
          </p:nvSpPr>
          <p:spPr>
            <a:xfrm>
              <a:off x="3081" y="33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0" name="pt10689"/>
            <p:cNvSpPr/>
            <p:nvPr/>
          </p:nvSpPr>
          <p:spPr>
            <a:xfrm>
              <a:off x="3246" y="22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1" name="pt10690"/>
            <p:cNvSpPr/>
            <p:nvPr/>
          </p:nvSpPr>
          <p:spPr>
            <a:xfrm>
              <a:off x="3080" y="33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2" name="pt10691"/>
            <p:cNvSpPr/>
            <p:nvPr/>
          </p:nvSpPr>
          <p:spPr>
            <a:xfrm>
              <a:off x="3561" y="34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3" name="pt10692"/>
            <p:cNvSpPr/>
            <p:nvPr/>
          </p:nvSpPr>
          <p:spPr>
            <a:xfrm>
              <a:off x="3158" y="33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4" name="pt10693"/>
            <p:cNvSpPr/>
            <p:nvPr/>
          </p:nvSpPr>
          <p:spPr>
            <a:xfrm>
              <a:off x="3986" y="43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5" name="pt10694"/>
            <p:cNvSpPr/>
            <p:nvPr/>
          </p:nvSpPr>
          <p:spPr>
            <a:xfrm>
              <a:off x="3406" y="22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6" name="pt10695"/>
            <p:cNvSpPr/>
            <p:nvPr/>
          </p:nvSpPr>
          <p:spPr>
            <a:xfrm>
              <a:off x="3398" y="21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7" name="pt10696"/>
            <p:cNvSpPr/>
            <p:nvPr/>
          </p:nvSpPr>
          <p:spPr>
            <a:xfrm>
              <a:off x="3206" y="34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8" name="pt10697"/>
            <p:cNvSpPr/>
            <p:nvPr/>
          </p:nvSpPr>
          <p:spPr>
            <a:xfrm>
              <a:off x="3117" y="34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9" name="pt10698"/>
            <p:cNvSpPr/>
            <p:nvPr/>
          </p:nvSpPr>
          <p:spPr>
            <a:xfrm>
              <a:off x="3335" y="33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0" name="pt10699"/>
            <p:cNvSpPr/>
            <p:nvPr/>
          </p:nvSpPr>
          <p:spPr>
            <a:xfrm>
              <a:off x="3297" y="21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1" name="pt10700"/>
            <p:cNvSpPr/>
            <p:nvPr/>
          </p:nvSpPr>
          <p:spPr>
            <a:xfrm>
              <a:off x="3963" y="32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2" name="pt10701"/>
            <p:cNvSpPr/>
            <p:nvPr/>
          </p:nvSpPr>
          <p:spPr>
            <a:xfrm>
              <a:off x="6612" y="32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3" name="pt10702"/>
            <p:cNvSpPr/>
            <p:nvPr/>
          </p:nvSpPr>
          <p:spPr>
            <a:xfrm>
              <a:off x="3013" y="33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4" name="pt10703"/>
            <p:cNvSpPr/>
            <p:nvPr/>
          </p:nvSpPr>
          <p:spPr>
            <a:xfrm>
              <a:off x="2947" y="32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5" name="pt10704"/>
            <p:cNvSpPr/>
            <p:nvPr/>
          </p:nvSpPr>
          <p:spPr>
            <a:xfrm>
              <a:off x="4610" y="35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6" name="pt10705"/>
            <p:cNvSpPr/>
            <p:nvPr/>
          </p:nvSpPr>
          <p:spPr>
            <a:xfrm>
              <a:off x="4440" y="34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7" name="pt10706"/>
            <p:cNvSpPr/>
            <p:nvPr/>
          </p:nvSpPr>
          <p:spPr>
            <a:xfrm>
              <a:off x="4212" y="34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8" name="pt10707"/>
            <p:cNvSpPr/>
            <p:nvPr/>
          </p:nvSpPr>
          <p:spPr>
            <a:xfrm>
              <a:off x="4421" y="35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9" name="pt10708"/>
            <p:cNvSpPr/>
            <p:nvPr/>
          </p:nvSpPr>
          <p:spPr>
            <a:xfrm>
              <a:off x="3895" y="30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0" name="pt10709"/>
            <p:cNvSpPr/>
            <p:nvPr/>
          </p:nvSpPr>
          <p:spPr>
            <a:xfrm>
              <a:off x="3855" y="28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1" name="pt10710"/>
            <p:cNvSpPr/>
            <p:nvPr/>
          </p:nvSpPr>
          <p:spPr>
            <a:xfrm>
              <a:off x="4208" y="35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2" name="pt10711"/>
            <p:cNvSpPr/>
            <p:nvPr/>
          </p:nvSpPr>
          <p:spPr>
            <a:xfrm>
              <a:off x="3375" y="22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3" name="pt10712"/>
            <p:cNvSpPr/>
            <p:nvPr/>
          </p:nvSpPr>
          <p:spPr>
            <a:xfrm>
              <a:off x="8534" y="33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4" name="pt10713"/>
            <p:cNvSpPr/>
            <p:nvPr/>
          </p:nvSpPr>
          <p:spPr>
            <a:xfrm>
              <a:off x="3003" y="34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5" name="pt10714"/>
            <p:cNvSpPr/>
            <p:nvPr/>
          </p:nvSpPr>
          <p:spPr>
            <a:xfrm>
              <a:off x="3956" y="39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6" name="pt10715"/>
            <p:cNvSpPr/>
            <p:nvPr/>
          </p:nvSpPr>
          <p:spPr>
            <a:xfrm>
              <a:off x="3279" y="23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7" name="pt10716"/>
            <p:cNvSpPr/>
            <p:nvPr/>
          </p:nvSpPr>
          <p:spPr>
            <a:xfrm>
              <a:off x="3934" y="44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8" name="pt10717"/>
            <p:cNvSpPr/>
            <p:nvPr/>
          </p:nvSpPr>
          <p:spPr>
            <a:xfrm>
              <a:off x="3081" y="35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9" name="pt10718"/>
            <p:cNvSpPr/>
            <p:nvPr/>
          </p:nvSpPr>
          <p:spPr>
            <a:xfrm>
              <a:off x="4709" y="34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0" name="pt10719"/>
            <p:cNvSpPr/>
            <p:nvPr/>
          </p:nvSpPr>
          <p:spPr>
            <a:xfrm>
              <a:off x="4953" y="33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1" name="pt10720"/>
            <p:cNvSpPr/>
            <p:nvPr/>
          </p:nvSpPr>
          <p:spPr>
            <a:xfrm>
              <a:off x="4240" y="34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2" name="pt10721"/>
            <p:cNvSpPr/>
            <p:nvPr/>
          </p:nvSpPr>
          <p:spPr>
            <a:xfrm>
              <a:off x="4594" y="35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3" name="pt10722"/>
            <p:cNvSpPr/>
            <p:nvPr/>
          </p:nvSpPr>
          <p:spPr>
            <a:xfrm>
              <a:off x="3175" y="33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4" name="pt10723"/>
            <p:cNvSpPr/>
            <p:nvPr/>
          </p:nvSpPr>
          <p:spPr>
            <a:xfrm>
              <a:off x="3971" y="43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5" name="pt10724"/>
            <p:cNvSpPr/>
            <p:nvPr/>
          </p:nvSpPr>
          <p:spPr>
            <a:xfrm>
              <a:off x="3528" y="35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6" name="pt10725"/>
            <p:cNvSpPr/>
            <p:nvPr/>
          </p:nvSpPr>
          <p:spPr>
            <a:xfrm>
              <a:off x="3464" y="34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7" name="pt10726"/>
            <p:cNvSpPr/>
            <p:nvPr/>
          </p:nvSpPr>
          <p:spPr>
            <a:xfrm>
              <a:off x="3167" y="33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8" name="pt10727"/>
            <p:cNvSpPr/>
            <p:nvPr/>
          </p:nvSpPr>
          <p:spPr>
            <a:xfrm>
              <a:off x="3148" y="35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9" name="pt10728"/>
            <p:cNvSpPr/>
            <p:nvPr/>
          </p:nvSpPr>
          <p:spPr>
            <a:xfrm>
              <a:off x="3742" y="26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0" name="pt10729"/>
            <p:cNvSpPr/>
            <p:nvPr/>
          </p:nvSpPr>
          <p:spPr>
            <a:xfrm>
              <a:off x="5165" y="32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1" name="pt10730"/>
            <p:cNvSpPr/>
            <p:nvPr/>
          </p:nvSpPr>
          <p:spPr>
            <a:xfrm>
              <a:off x="4245" y="33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2" name="pt10731"/>
            <p:cNvSpPr/>
            <p:nvPr/>
          </p:nvSpPr>
          <p:spPr>
            <a:xfrm>
              <a:off x="4197" y="34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3" name="pt10732"/>
            <p:cNvSpPr/>
            <p:nvPr/>
          </p:nvSpPr>
          <p:spPr>
            <a:xfrm>
              <a:off x="3938" y="31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4" name="pt10733"/>
            <p:cNvSpPr/>
            <p:nvPr/>
          </p:nvSpPr>
          <p:spPr>
            <a:xfrm>
              <a:off x="3949" y="45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5" name="pt10734"/>
            <p:cNvSpPr/>
            <p:nvPr/>
          </p:nvSpPr>
          <p:spPr>
            <a:xfrm>
              <a:off x="4663" y="33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6" name="pt10735"/>
            <p:cNvSpPr/>
            <p:nvPr/>
          </p:nvSpPr>
          <p:spPr>
            <a:xfrm>
              <a:off x="4210" y="34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7" name="pt10736"/>
            <p:cNvSpPr/>
            <p:nvPr/>
          </p:nvSpPr>
          <p:spPr>
            <a:xfrm>
              <a:off x="3118" y="34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8" name="pt10737"/>
            <p:cNvSpPr/>
            <p:nvPr/>
          </p:nvSpPr>
          <p:spPr>
            <a:xfrm>
              <a:off x="3093" y="34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9" name="pt10738"/>
            <p:cNvSpPr/>
            <p:nvPr/>
          </p:nvSpPr>
          <p:spPr>
            <a:xfrm>
              <a:off x="3169" y="34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0" name="pt10739"/>
            <p:cNvSpPr/>
            <p:nvPr/>
          </p:nvSpPr>
          <p:spPr>
            <a:xfrm>
              <a:off x="2958" y="32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1" name="pt10740"/>
            <p:cNvSpPr/>
            <p:nvPr/>
          </p:nvSpPr>
          <p:spPr>
            <a:xfrm>
              <a:off x="6594" y="33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2" name="pt10741"/>
            <p:cNvSpPr/>
            <p:nvPr/>
          </p:nvSpPr>
          <p:spPr>
            <a:xfrm>
              <a:off x="3793" y="36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3" name="pt10742"/>
            <p:cNvSpPr/>
            <p:nvPr/>
          </p:nvSpPr>
          <p:spPr>
            <a:xfrm>
              <a:off x="8425" y="36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4" name="pt10743"/>
            <p:cNvSpPr/>
            <p:nvPr/>
          </p:nvSpPr>
          <p:spPr>
            <a:xfrm>
              <a:off x="3371" y="34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5" name="pt10744"/>
            <p:cNvSpPr/>
            <p:nvPr/>
          </p:nvSpPr>
          <p:spPr>
            <a:xfrm>
              <a:off x="3169" y="33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6" name="pt10745"/>
            <p:cNvSpPr/>
            <p:nvPr/>
          </p:nvSpPr>
          <p:spPr>
            <a:xfrm>
              <a:off x="3205" y="34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7" name="pt10746"/>
            <p:cNvSpPr/>
            <p:nvPr/>
          </p:nvSpPr>
          <p:spPr>
            <a:xfrm>
              <a:off x="4213" y="34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8" name="pt10747"/>
            <p:cNvSpPr/>
            <p:nvPr/>
          </p:nvSpPr>
          <p:spPr>
            <a:xfrm>
              <a:off x="3524" y="23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9" name="pt10748"/>
            <p:cNvSpPr/>
            <p:nvPr/>
          </p:nvSpPr>
          <p:spPr>
            <a:xfrm>
              <a:off x="3513" y="23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0" name="pt10749"/>
            <p:cNvSpPr/>
            <p:nvPr/>
          </p:nvSpPr>
          <p:spPr>
            <a:xfrm>
              <a:off x="6087" y="33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1" name="pt10750"/>
            <p:cNvSpPr/>
            <p:nvPr/>
          </p:nvSpPr>
          <p:spPr>
            <a:xfrm>
              <a:off x="3257" y="34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2" name="pt10751"/>
            <p:cNvSpPr/>
            <p:nvPr/>
          </p:nvSpPr>
          <p:spPr>
            <a:xfrm>
              <a:off x="3357" y="34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3" name="pt10752"/>
            <p:cNvSpPr/>
            <p:nvPr/>
          </p:nvSpPr>
          <p:spPr>
            <a:xfrm>
              <a:off x="3202" y="33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4" name="pt10753"/>
            <p:cNvSpPr/>
            <p:nvPr/>
          </p:nvSpPr>
          <p:spPr>
            <a:xfrm>
              <a:off x="3912" y="45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5" name="pt10754"/>
            <p:cNvSpPr/>
            <p:nvPr/>
          </p:nvSpPr>
          <p:spPr>
            <a:xfrm>
              <a:off x="5171" y="32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6" name="pt10755"/>
            <p:cNvSpPr/>
            <p:nvPr/>
          </p:nvSpPr>
          <p:spPr>
            <a:xfrm>
              <a:off x="3598" y="25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7" name="pt10756"/>
            <p:cNvSpPr/>
            <p:nvPr/>
          </p:nvSpPr>
          <p:spPr>
            <a:xfrm>
              <a:off x="4608" y="35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8" name="pt10757"/>
            <p:cNvSpPr/>
            <p:nvPr/>
          </p:nvSpPr>
          <p:spPr>
            <a:xfrm>
              <a:off x="3929" y="41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9" name="pt10758"/>
            <p:cNvSpPr/>
            <p:nvPr/>
          </p:nvSpPr>
          <p:spPr>
            <a:xfrm>
              <a:off x="2992" y="33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0" name="pt10759"/>
            <p:cNvSpPr/>
            <p:nvPr/>
          </p:nvSpPr>
          <p:spPr>
            <a:xfrm>
              <a:off x="4590" y="35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1" name="pt10760"/>
            <p:cNvSpPr/>
            <p:nvPr/>
          </p:nvSpPr>
          <p:spPr>
            <a:xfrm>
              <a:off x="4318" y="34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2" name="pt10761"/>
            <p:cNvSpPr/>
            <p:nvPr/>
          </p:nvSpPr>
          <p:spPr>
            <a:xfrm>
              <a:off x="3287" y="23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3" name="pt10762"/>
            <p:cNvSpPr/>
            <p:nvPr/>
          </p:nvSpPr>
          <p:spPr>
            <a:xfrm>
              <a:off x="3614" y="35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4" name="pt10763"/>
            <p:cNvSpPr/>
            <p:nvPr/>
          </p:nvSpPr>
          <p:spPr>
            <a:xfrm>
              <a:off x="4233" y="33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5" name="pt10764"/>
            <p:cNvSpPr/>
            <p:nvPr/>
          </p:nvSpPr>
          <p:spPr>
            <a:xfrm>
              <a:off x="4414" y="35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6" name="pt10765"/>
            <p:cNvSpPr/>
            <p:nvPr/>
          </p:nvSpPr>
          <p:spPr>
            <a:xfrm>
              <a:off x="3289" y="22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7" name="pt10766"/>
            <p:cNvSpPr/>
            <p:nvPr/>
          </p:nvSpPr>
          <p:spPr>
            <a:xfrm>
              <a:off x="6917" y="33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8" name="pt10767"/>
            <p:cNvSpPr/>
            <p:nvPr/>
          </p:nvSpPr>
          <p:spPr>
            <a:xfrm>
              <a:off x="3017" y="33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9" name="pt10768"/>
            <p:cNvSpPr/>
            <p:nvPr/>
          </p:nvSpPr>
          <p:spPr>
            <a:xfrm>
              <a:off x="3118" y="35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0" name="pt10769"/>
            <p:cNvSpPr/>
            <p:nvPr/>
          </p:nvSpPr>
          <p:spPr>
            <a:xfrm>
              <a:off x="3934" y="42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1" name="pt10770"/>
            <p:cNvSpPr/>
            <p:nvPr/>
          </p:nvSpPr>
          <p:spPr>
            <a:xfrm>
              <a:off x="6353" y="33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2" name="pt10771"/>
            <p:cNvSpPr/>
            <p:nvPr/>
          </p:nvSpPr>
          <p:spPr>
            <a:xfrm>
              <a:off x="2955" y="34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3" name="pt10772"/>
            <p:cNvSpPr/>
            <p:nvPr/>
          </p:nvSpPr>
          <p:spPr>
            <a:xfrm>
              <a:off x="3503" y="24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4" name="pt10773"/>
            <p:cNvSpPr/>
            <p:nvPr/>
          </p:nvSpPr>
          <p:spPr>
            <a:xfrm>
              <a:off x="3207" y="22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5" name="pt10774"/>
            <p:cNvSpPr/>
            <p:nvPr/>
          </p:nvSpPr>
          <p:spPr>
            <a:xfrm>
              <a:off x="3135" y="33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6" name="pt10775"/>
            <p:cNvSpPr/>
            <p:nvPr/>
          </p:nvSpPr>
          <p:spPr>
            <a:xfrm>
              <a:off x="3010" y="33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7" name="pt10776"/>
            <p:cNvSpPr/>
            <p:nvPr/>
          </p:nvSpPr>
          <p:spPr>
            <a:xfrm>
              <a:off x="9203" y="36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8" name="pt10777"/>
            <p:cNvSpPr/>
            <p:nvPr/>
          </p:nvSpPr>
          <p:spPr>
            <a:xfrm>
              <a:off x="4212" y="34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9" name="pt10778"/>
            <p:cNvSpPr/>
            <p:nvPr/>
          </p:nvSpPr>
          <p:spPr>
            <a:xfrm>
              <a:off x="3196" y="22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0" name="pt10779"/>
            <p:cNvSpPr/>
            <p:nvPr/>
          </p:nvSpPr>
          <p:spPr>
            <a:xfrm>
              <a:off x="3194" y="34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1" name="pt10780"/>
            <p:cNvSpPr/>
            <p:nvPr/>
          </p:nvSpPr>
          <p:spPr>
            <a:xfrm>
              <a:off x="3308" y="22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2" name="pt10781"/>
            <p:cNvSpPr/>
            <p:nvPr/>
          </p:nvSpPr>
          <p:spPr>
            <a:xfrm>
              <a:off x="4061" y="49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3" name="pt10782"/>
            <p:cNvSpPr/>
            <p:nvPr/>
          </p:nvSpPr>
          <p:spPr>
            <a:xfrm>
              <a:off x="3920" y="45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4" name="pt10783"/>
            <p:cNvSpPr/>
            <p:nvPr/>
          </p:nvSpPr>
          <p:spPr>
            <a:xfrm>
              <a:off x="4509" y="34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5" name="pt10784"/>
            <p:cNvSpPr/>
            <p:nvPr/>
          </p:nvSpPr>
          <p:spPr>
            <a:xfrm>
              <a:off x="3187" y="34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6" name="pt10785"/>
            <p:cNvSpPr/>
            <p:nvPr/>
          </p:nvSpPr>
          <p:spPr>
            <a:xfrm>
              <a:off x="2967" y="32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7" name="pt10786"/>
            <p:cNvSpPr/>
            <p:nvPr/>
          </p:nvSpPr>
          <p:spPr>
            <a:xfrm>
              <a:off x="3188" y="33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8" name="pt10787"/>
            <p:cNvSpPr/>
            <p:nvPr/>
          </p:nvSpPr>
          <p:spPr>
            <a:xfrm>
              <a:off x="3082" y="33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9" name="pt10788"/>
            <p:cNvSpPr/>
            <p:nvPr/>
          </p:nvSpPr>
          <p:spPr>
            <a:xfrm>
              <a:off x="3901" y="30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0" name="pt10789"/>
            <p:cNvSpPr/>
            <p:nvPr/>
          </p:nvSpPr>
          <p:spPr>
            <a:xfrm>
              <a:off x="3691" y="25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1" name="pt10790"/>
            <p:cNvSpPr/>
            <p:nvPr/>
          </p:nvSpPr>
          <p:spPr>
            <a:xfrm>
              <a:off x="3038" y="33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2" name="pt10791"/>
            <p:cNvSpPr/>
            <p:nvPr/>
          </p:nvSpPr>
          <p:spPr>
            <a:xfrm>
              <a:off x="3952" y="32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3" name="pt10792"/>
            <p:cNvSpPr/>
            <p:nvPr/>
          </p:nvSpPr>
          <p:spPr>
            <a:xfrm>
              <a:off x="2953" y="32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4" name="pt10793"/>
            <p:cNvSpPr/>
            <p:nvPr/>
          </p:nvSpPr>
          <p:spPr>
            <a:xfrm>
              <a:off x="3079" y="33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5" name="pt10794"/>
            <p:cNvSpPr/>
            <p:nvPr/>
          </p:nvSpPr>
          <p:spPr>
            <a:xfrm>
              <a:off x="3290" y="22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6" name="pt10795"/>
            <p:cNvSpPr/>
            <p:nvPr/>
          </p:nvSpPr>
          <p:spPr>
            <a:xfrm>
              <a:off x="3250" y="22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7" name="pt10796"/>
            <p:cNvSpPr/>
            <p:nvPr/>
          </p:nvSpPr>
          <p:spPr>
            <a:xfrm>
              <a:off x="3057" y="33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8" name="pt10797"/>
            <p:cNvSpPr/>
            <p:nvPr/>
          </p:nvSpPr>
          <p:spPr>
            <a:xfrm>
              <a:off x="8534" y="34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9" name="pt10798"/>
            <p:cNvSpPr/>
            <p:nvPr/>
          </p:nvSpPr>
          <p:spPr>
            <a:xfrm>
              <a:off x="3540" y="34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0" name="pt10799"/>
            <p:cNvSpPr/>
            <p:nvPr/>
          </p:nvSpPr>
          <p:spPr>
            <a:xfrm>
              <a:off x="3986" y="33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1" name="pt10800"/>
            <p:cNvSpPr/>
            <p:nvPr/>
          </p:nvSpPr>
          <p:spPr>
            <a:xfrm>
              <a:off x="3121" y="33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2" name="pt10801"/>
            <p:cNvSpPr/>
            <p:nvPr/>
          </p:nvSpPr>
          <p:spPr>
            <a:xfrm>
              <a:off x="3017" y="33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3" name="pt10802"/>
            <p:cNvSpPr/>
            <p:nvPr/>
          </p:nvSpPr>
          <p:spPr>
            <a:xfrm>
              <a:off x="4011" y="43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4" name="pt10803"/>
            <p:cNvSpPr/>
            <p:nvPr/>
          </p:nvSpPr>
          <p:spPr>
            <a:xfrm>
              <a:off x="3081" y="33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5" name="pt10804"/>
            <p:cNvSpPr/>
            <p:nvPr/>
          </p:nvSpPr>
          <p:spPr>
            <a:xfrm>
              <a:off x="3342" y="21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6" name="pt10805"/>
            <p:cNvSpPr/>
            <p:nvPr/>
          </p:nvSpPr>
          <p:spPr>
            <a:xfrm>
              <a:off x="4007" y="22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7" name="pt10806"/>
            <p:cNvSpPr/>
            <p:nvPr/>
          </p:nvSpPr>
          <p:spPr>
            <a:xfrm>
              <a:off x="5050" y="32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8" name="pt10807"/>
            <p:cNvSpPr/>
            <p:nvPr/>
          </p:nvSpPr>
          <p:spPr>
            <a:xfrm>
              <a:off x="4953" y="32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9" name="pt10808"/>
            <p:cNvSpPr/>
            <p:nvPr/>
          </p:nvSpPr>
          <p:spPr>
            <a:xfrm>
              <a:off x="9264" y="37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0" name="pt10809"/>
            <p:cNvSpPr/>
            <p:nvPr/>
          </p:nvSpPr>
          <p:spPr>
            <a:xfrm>
              <a:off x="3161" y="34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1" name="pt10810"/>
            <p:cNvSpPr/>
            <p:nvPr/>
          </p:nvSpPr>
          <p:spPr>
            <a:xfrm>
              <a:off x="2916" y="34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2" name="pt10811"/>
            <p:cNvSpPr/>
            <p:nvPr/>
          </p:nvSpPr>
          <p:spPr>
            <a:xfrm>
              <a:off x="3985" y="43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3" name="pt10812"/>
            <p:cNvSpPr/>
            <p:nvPr/>
          </p:nvSpPr>
          <p:spPr>
            <a:xfrm>
              <a:off x="3170" y="33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4" name="pt10813"/>
            <p:cNvSpPr/>
            <p:nvPr/>
          </p:nvSpPr>
          <p:spPr>
            <a:xfrm>
              <a:off x="4340" y="343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5" name="pt10814"/>
            <p:cNvSpPr/>
            <p:nvPr/>
          </p:nvSpPr>
          <p:spPr>
            <a:xfrm>
              <a:off x="2950" y="33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6" name="pt10815"/>
            <p:cNvSpPr/>
            <p:nvPr/>
          </p:nvSpPr>
          <p:spPr>
            <a:xfrm>
              <a:off x="4787" y="34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7" name="pt10816"/>
            <p:cNvSpPr/>
            <p:nvPr/>
          </p:nvSpPr>
          <p:spPr>
            <a:xfrm>
              <a:off x="6638" y="33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8" name="pt10817"/>
            <p:cNvSpPr/>
            <p:nvPr/>
          </p:nvSpPr>
          <p:spPr>
            <a:xfrm>
              <a:off x="3087" y="33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9" name="pt10818"/>
            <p:cNvSpPr/>
            <p:nvPr/>
          </p:nvSpPr>
          <p:spPr>
            <a:xfrm>
              <a:off x="5050" y="32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0" name="pt10819"/>
            <p:cNvSpPr/>
            <p:nvPr/>
          </p:nvSpPr>
          <p:spPr>
            <a:xfrm>
              <a:off x="4024" y="42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1" name="pt10820"/>
            <p:cNvSpPr/>
            <p:nvPr/>
          </p:nvSpPr>
          <p:spPr>
            <a:xfrm>
              <a:off x="7095" y="33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2" name="pt10821"/>
            <p:cNvSpPr/>
            <p:nvPr/>
          </p:nvSpPr>
          <p:spPr>
            <a:xfrm>
              <a:off x="3862" y="28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3" name="pt10822"/>
            <p:cNvSpPr/>
            <p:nvPr/>
          </p:nvSpPr>
          <p:spPr>
            <a:xfrm>
              <a:off x="6609" y="35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4" name="pt10823"/>
            <p:cNvSpPr/>
            <p:nvPr/>
          </p:nvSpPr>
          <p:spPr>
            <a:xfrm>
              <a:off x="4603" y="34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5" name="pt10824"/>
            <p:cNvSpPr/>
            <p:nvPr/>
          </p:nvSpPr>
          <p:spPr>
            <a:xfrm>
              <a:off x="3084" y="34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6" name="pt10825"/>
            <p:cNvSpPr/>
            <p:nvPr/>
          </p:nvSpPr>
          <p:spPr>
            <a:xfrm>
              <a:off x="4322" y="34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7" name="pt10826"/>
            <p:cNvSpPr/>
            <p:nvPr/>
          </p:nvSpPr>
          <p:spPr>
            <a:xfrm>
              <a:off x="3194" y="34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8" name="pt10827"/>
            <p:cNvSpPr/>
            <p:nvPr/>
          </p:nvSpPr>
          <p:spPr>
            <a:xfrm>
              <a:off x="5167" y="32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9" name="pt10828"/>
            <p:cNvSpPr/>
            <p:nvPr/>
          </p:nvSpPr>
          <p:spPr>
            <a:xfrm>
              <a:off x="3371" y="22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0" name="pt10829"/>
            <p:cNvSpPr/>
            <p:nvPr/>
          </p:nvSpPr>
          <p:spPr>
            <a:xfrm>
              <a:off x="6635" y="33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1" name="pt10830"/>
            <p:cNvSpPr/>
            <p:nvPr/>
          </p:nvSpPr>
          <p:spPr>
            <a:xfrm>
              <a:off x="3945" y="41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2" name="pt10831"/>
            <p:cNvSpPr/>
            <p:nvPr/>
          </p:nvSpPr>
          <p:spPr>
            <a:xfrm>
              <a:off x="4013" y="41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3" name="pt10832"/>
            <p:cNvSpPr/>
            <p:nvPr/>
          </p:nvSpPr>
          <p:spPr>
            <a:xfrm>
              <a:off x="6421" y="34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4" name="pt10833"/>
            <p:cNvSpPr/>
            <p:nvPr/>
          </p:nvSpPr>
          <p:spPr>
            <a:xfrm>
              <a:off x="3205" y="22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5" name="pt10834"/>
            <p:cNvSpPr/>
            <p:nvPr/>
          </p:nvSpPr>
          <p:spPr>
            <a:xfrm>
              <a:off x="4293" y="35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6" name="pt10835"/>
            <p:cNvSpPr/>
            <p:nvPr/>
          </p:nvSpPr>
          <p:spPr>
            <a:xfrm>
              <a:off x="3184" y="33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7" name="pt10836"/>
            <p:cNvSpPr/>
            <p:nvPr/>
          </p:nvSpPr>
          <p:spPr>
            <a:xfrm>
              <a:off x="8170" y="35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8" name="pt10837"/>
            <p:cNvSpPr/>
            <p:nvPr/>
          </p:nvSpPr>
          <p:spPr>
            <a:xfrm>
              <a:off x="3039" y="33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9" name="pt10838"/>
            <p:cNvSpPr/>
            <p:nvPr/>
          </p:nvSpPr>
          <p:spPr>
            <a:xfrm>
              <a:off x="3005" y="32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0" name="pt10839"/>
            <p:cNvSpPr/>
            <p:nvPr/>
          </p:nvSpPr>
          <p:spPr>
            <a:xfrm>
              <a:off x="3031" y="34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1" name="pt10840"/>
            <p:cNvSpPr/>
            <p:nvPr/>
          </p:nvSpPr>
          <p:spPr>
            <a:xfrm>
              <a:off x="3184" y="34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2" name="pt10841"/>
            <p:cNvSpPr/>
            <p:nvPr/>
          </p:nvSpPr>
          <p:spPr>
            <a:xfrm>
              <a:off x="5747" y="30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3" name="pt10842"/>
            <p:cNvSpPr/>
            <p:nvPr/>
          </p:nvSpPr>
          <p:spPr>
            <a:xfrm>
              <a:off x="2993" y="36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4" name="pt10843"/>
            <p:cNvSpPr/>
            <p:nvPr/>
          </p:nvSpPr>
          <p:spPr>
            <a:xfrm>
              <a:off x="4221" y="33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5" name="pt10844"/>
            <p:cNvSpPr/>
            <p:nvPr/>
          </p:nvSpPr>
          <p:spPr>
            <a:xfrm>
              <a:off x="5614" y="32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6" name="pt10845"/>
            <p:cNvSpPr/>
            <p:nvPr/>
          </p:nvSpPr>
          <p:spPr>
            <a:xfrm>
              <a:off x="9274" y="34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7" name="pt10846"/>
            <p:cNvSpPr/>
            <p:nvPr/>
          </p:nvSpPr>
          <p:spPr>
            <a:xfrm>
              <a:off x="3144" y="34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8" name="pt10847"/>
            <p:cNvSpPr/>
            <p:nvPr/>
          </p:nvSpPr>
          <p:spPr>
            <a:xfrm>
              <a:off x="3200" y="33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9" name="pt10848"/>
            <p:cNvSpPr/>
            <p:nvPr/>
          </p:nvSpPr>
          <p:spPr>
            <a:xfrm>
              <a:off x="3942" y="32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0" name="pt10849"/>
            <p:cNvSpPr/>
            <p:nvPr/>
          </p:nvSpPr>
          <p:spPr>
            <a:xfrm>
              <a:off x="8377" y="33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1" name="pt10850"/>
            <p:cNvSpPr/>
            <p:nvPr/>
          </p:nvSpPr>
          <p:spPr>
            <a:xfrm>
              <a:off x="4306" y="35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2" name="pt10851"/>
            <p:cNvSpPr/>
            <p:nvPr/>
          </p:nvSpPr>
          <p:spPr>
            <a:xfrm>
              <a:off x="9226" y="37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3" name="pt10852"/>
            <p:cNvSpPr/>
            <p:nvPr/>
          </p:nvSpPr>
          <p:spPr>
            <a:xfrm>
              <a:off x="8975" y="36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4" name="pt10853"/>
            <p:cNvSpPr/>
            <p:nvPr/>
          </p:nvSpPr>
          <p:spPr>
            <a:xfrm>
              <a:off x="3888" y="30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5" name="pt10854"/>
            <p:cNvSpPr/>
            <p:nvPr/>
          </p:nvSpPr>
          <p:spPr>
            <a:xfrm>
              <a:off x="6840" y="33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6" name="pt10855"/>
            <p:cNvSpPr/>
            <p:nvPr/>
          </p:nvSpPr>
          <p:spPr>
            <a:xfrm>
              <a:off x="4306" y="66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7" name="pt10856"/>
            <p:cNvSpPr/>
            <p:nvPr/>
          </p:nvSpPr>
          <p:spPr>
            <a:xfrm>
              <a:off x="3082" y="33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8" name="pt10857"/>
            <p:cNvSpPr/>
            <p:nvPr/>
          </p:nvSpPr>
          <p:spPr>
            <a:xfrm>
              <a:off x="9260" y="35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9" name="pt10858"/>
            <p:cNvSpPr/>
            <p:nvPr/>
          </p:nvSpPr>
          <p:spPr>
            <a:xfrm>
              <a:off x="3055" y="33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0" name="pt10859"/>
            <p:cNvSpPr/>
            <p:nvPr/>
          </p:nvSpPr>
          <p:spPr>
            <a:xfrm>
              <a:off x="3504" y="35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1" name="pt10860"/>
            <p:cNvSpPr/>
            <p:nvPr/>
          </p:nvSpPr>
          <p:spPr>
            <a:xfrm>
              <a:off x="2850" y="32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2" name="pt10861"/>
            <p:cNvSpPr/>
            <p:nvPr/>
          </p:nvSpPr>
          <p:spPr>
            <a:xfrm>
              <a:off x="2979" y="35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3" name="pt10862"/>
            <p:cNvSpPr/>
            <p:nvPr/>
          </p:nvSpPr>
          <p:spPr>
            <a:xfrm>
              <a:off x="3174" y="33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4" name="pt10863"/>
            <p:cNvSpPr/>
            <p:nvPr/>
          </p:nvSpPr>
          <p:spPr>
            <a:xfrm>
              <a:off x="3821" y="25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5" name="pt10864"/>
            <p:cNvSpPr/>
            <p:nvPr/>
          </p:nvSpPr>
          <p:spPr>
            <a:xfrm>
              <a:off x="3042" y="34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6" name="pt10865"/>
            <p:cNvSpPr/>
            <p:nvPr/>
          </p:nvSpPr>
          <p:spPr>
            <a:xfrm>
              <a:off x="3006" y="33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7" name="pt10866"/>
            <p:cNvSpPr/>
            <p:nvPr/>
          </p:nvSpPr>
          <p:spPr>
            <a:xfrm>
              <a:off x="3305" y="22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8" name="pt10867"/>
            <p:cNvSpPr/>
            <p:nvPr/>
          </p:nvSpPr>
          <p:spPr>
            <a:xfrm>
              <a:off x="3178" y="33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9" name="pt10868"/>
            <p:cNvSpPr/>
            <p:nvPr/>
          </p:nvSpPr>
          <p:spPr>
            <a:xfrm>
              <a:off x="3133" y="34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0" name="pt10869"/>
            <p:cNvSpPr/>
            <p:nvPr/>
          </p:nvSpPr>
          <p:spPr>
            <a:xfrm>
              <a:off x="3184" y="34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1" name="pt10870"/>
            <p:cNvSpPr/>
            <p:nvPr/>
          </p:nvSpPr>
          <p:spPr>
            <a:xfrm>
              <a:off x="4042" y="42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2" name="pt10871"/>
            <p:cNvSpPr/>
            <p:nvPr/>
          </p:nvSpPr>
          <p:spPr>
            <a:xfrm>
              <a:off x="3294" y="23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3" name="pt10872"/>
            <p:cNvSpPr/>
            <p:nvPr/>
          </p:nvSpPr>
          <p:spPr>
            <a:xfrm>
              <a:off x="3251" y="22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4" name="pt10873"/>
            <p:cNvSpPr/>
            <p:nvPr/>
          </p:nvSpPr>
          <p:spPr>
            <a:xfrm>
              <a:off x="3168" y="32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5" name="pt10874"/>
            <p:cNvSpPr/>
            <p:nvPr/>
          </p:nvSpPr>
          <p:spPr>
            <a:xfrm>
              <a:off x="3852" y="24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6" name="pt10875"/>
            <p:cNvSpPr/>
            <p:nvPr/>
          </p:nvSpPr>
          <p:spPr>
            <a:xfrm>
              <a:off x="3825" y="26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7" name="pt10876"/>
            <p:cNvSpPr/>
            <p:nvPr/>
          </p:nvSpPr>
          <p:spPr>
            <a:xfrm>
              <a:off x="3960" y="41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8" name="pt10877"/>
            <p:cNvSpPr/>
            <p:nvPr/>
          </p:nvSpPr>
          <p:spPr>
            <a:xfrm>
              <a:off x="7075" y="31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9" name="pt10878"/>
            <p:cNvSpPr/>
            <p:nvPr/>
          </p:nvSpPr>
          <p:spPr>
            <a:xfrm>
              <a:off x="7758" y="33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0" name="pt10879"/>
            <p:cNvSpPr/>
            <p:nvPr/>
          </p:nvSpPr>
          <p:spPr>
            <a:xfrm>
              <a:off x="3168" y="34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1" name="pt10880"/>
            <p:cNvSpPr/>
            <p:nvPr/>
          </p:nvSpPr>
          <p:spPr>
            <a:xfrm>
              <a:off x="3885" y="30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2" name="pt10881"/>
            <p:cNvSpPr/>
            <p:nvPr/>
          </p:nvSpPr>
          <p:spPr>
            <a:xfrm>
              <a:off x="5558" y="31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3" name="pt10882"/>
            <p:cNvSpPr/>
            <p:nvPr/>
          </p:nvSpPr>
          <p:spPr>
            <a:xfrm>
              <a:off x="3285" y="22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4" name="pt10883"/>
            <p:cNvSpPr/>
            <p:nvPr/>
          </p:nvSpPr>
          <p:spPr>
            <a:xfrm>
              <a:off x="3144" y="34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5" name="pt10884"/>
            <p:cNvSpPr/>
            <p:nvPr/>
          </p:nvSpPr>
          <p:spPr>
            <a:xfrm>
              <a:off x="3170" y="34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6" name="pt10885"/>
            <p:cNvSpPr/>
            <p:nvPr/>
          </p:nvSpPr>
          <p:spPr>
            <a:xfrm>
              <a:off x="3191" y="33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7" name="pt10886"/>
            <p:cNvSpPr/>
            <p:nvPr/>
          </p:nvSpPr>
          <p:spPr>
            <a:xfrm>
              <a:off x="5149" y="32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8" name="pt10887"/>
            <p:cNvSpPr/>
            <p:nvPr/>
          </p:nvSpPr>
          <p:spPr>
            <a:xfrm>
              <a:off x="4319" y="34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9" name="pt10888"/>
            <p:cNvSpPr/>
            <p:nvPr/>
          </p:nvSpPr>
          <p:spPr>
            <a:xfrm>
              <a:off x="3466" y="35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0" name="pt10889"/>
            <p:cNvSpPr/>
            <p:nvPr/>
          </p:nvSpPr>
          <p:spPr>
            <a:xfrm>
              <a:off x="4427" y="34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1" name="pt10890"/>
            <p:cNvSpPr/>
            <p:nvPr/>
          </p:nvSpPr>
          <p:spPr>
            <a:xfrm>
              <a:off x="7757" y="34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2" name="pt10891"/>
            <p:cNvSpPr/>
            <p:nvPr/>
          </p:nvSpPr>
          <p:spPr>
            <a:xfrm>
              <a:off x="3167" y="33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3" name="pt10892"/>
            <p:cNvSpPr/>
            <p:nvPr/>
          </p:nvSpPr>
          <p:spPr>
            <a:xfrm>
              <a:off x="4246" y="35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4" name="pt10893"/>
            <p:cNvSpPr/>
            <p:nvPr/>
          </p:nvSpPr>
          <p:spPr>
            <a:xfrm>
              <a:off x="3214" y="35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5" name="pt10894"/>
            <p:cNvSpPr/>
            <p:nvPr/>
          </p:nvSpPr>
          <p:spPr>
            <a:xfrm>
              <a:off x="3170" y="35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6" name="pt10895"/>
            <p:cNvSpPr/>
            <p:nvPr/>
          </p:nvSpPr>
          <p:spPr>
            <a:xfrm>
              <a:off x="4253" y="33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7" name="pt10896"/>
            <p:cNvSpPr/>
            <p:nvPr/>
          </p:nvSpPr>
          <p:spPr>
            <a:xfrm>
              <a:off x="3177" y="34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8" name="pt10897"/>
            <p:cNvSpPr/>
            <p:nvPr/>
          </p:nvSpPr>
          <p:spPr>
            <a:xfrm>
              <a:off x="2921" y="33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9" name="pt10898"/>
            <p:cNvSpPr/>
            <p:nvPr/>
          </p:nvSpPr>
          <p:spPr>
            <a:xfrm>
              <a:off x="4605" y="34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0" name="pt10899"/>
            <p:cNvSpPr/>
            <p:nvPr/>
          </p:nvSpPr>
          <p:spPr>
            <a:xfrm>
              <a:off x="2933" y="33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1" name="pt10900"/>
            <p:cNvSpPr/>
            <p:nvPr/>
          </p:nvSpPr>
          <p:spPr>
            <a:xfrm>
              <a:off x="4611" y="35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2" name="pt10901"/>
            <p:cNvSpPr/>
            <p:nvPr/>
          </p:nvSpPr>
          <p:spPr>
            <a:xfrm>
              <a:off x="2912" y="33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3" name="pt10902"/>
            <p:cNvSpPr/>
            <p:nvPr/>
          </p:nvSpPr>
          <p:spPr>
            <a:xfrm>
              <a:off x="3915" y="41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4" name="pt10903"/>
            <p:cNvSpPr/>
            <p:nvPr/>
          </p:nvSpPr>
          <p:spPr>
            <a:xfrm>
              <a:off x="3141" y="35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5" name="pt10904"/>
            <p:cNvSpPr/>
            <p:nvPr/>
          </p:nvSpPr>
          <p:spPr>
            <a:xfrm>
              <a:off x="4921" y="32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6" name="pt10905"/>
            <p:cNvSpPr/>
            <p:nvPr/>
          </p:nvSpPr>
          <p:spPr>
            <a:xfrm>
              <a:off x="6596" y="35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7" name="pt10906"/>
            <p:cNvSpPr/>
            <p:nvPr/>
          </p:nvSpPr>
          <p:spPr>
            <a:xfrm>
              <a:off x="4004" y="45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8" name="pt10907"/>
            <p:cNvSpPr/>
            <p:nvPr/>
          </p:nvSpPr>
          <p:spPr>
            <a:xfrm>
              <a:off x="3992" y="33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9" name="pt10908"/>
            <p:cNvSpPr/>
            <p:nvPr/>
          </p:nvSpPr>
          <p:spPr>
            <a:xfrm>
              <a:off x="6742" y="34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0" name="pt10909"/>
            <p:cNvSpPr/>
            <p:nvPr/>
          </p:nvSpPr>
          <p:spPr>
            <a:xfrm>
              <a:off x="6828" y="34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1" name="pt10910"/>
            <p:cNvSpPr/>
            <p:nvPr/>
          </p:nvSpPr>
          <p:spPr>
            <a:xfrm>
              <a:off x="3965" y="48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2" name="pt10911"/>
            <p:cNvSpPr/>
            <p:nvPr/>
          </p:nvSpPr>
          <p:spPr>
            <a:xfrm>
              <a:off x="4334" y="35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3" name="pt10912"/>
            <p:cNvSpPr/>
            <p:nvPr/>
          </p:nvSpPr>
          <p:spPr>
            <a:xfrm>
              <a:off x="4061" y="42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4" name="pt10913"/>
            <p:cNvSpPr/>
            <p:nvPr/>
          </p:nvSpPr>
          <p:spPr>
            <a:xfrm>
              <a:off x="3384" y="22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5" name="pt10914"/>
            <p:cNvSpPr/>
            <p:nvPr/>
          </p:nvSpPr>
          <p:spPr>
            <a:xfrm>
              <a:off x="3028" y="33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6" name="pt10915"/>
            <p:cNvSpPr/>
            <p:nvPr/>
          </p:nvSpPr>
          <p:spPr>
            <a:xfrm>
              <a:off x="2941" y="32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7" name="pt10916"/>
            <p:cNvSpPr/>
            <p:nvPr/>
          </p:nvSpPr>
          <p:spPr>
            <a:xfrm>
              <a:off x="3163" y="35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8" name="pt10917"/>
            <p:cNvSpPr/>
            <p:nvPr/>
          </p:nvSpPr>
          <p:spPr>
            <a:xfrm>
              <a:off x="5414" y="33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9" name="pt10918"/>
            <p:cNvSpPr/>
            <p:nvPr/>
          </p:nvSpPr>
          <p:spPr>
            <a:xfrm>
              <a:off x="4621" y="34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0" name="pt10919"/>
            <p:cNvSpPr/>
            <p:nvPr/>
          </p:nvSpPr>
          <p:spPr>
            <a:xfrm>
              <a:off x="3967" y="54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1" name="pt10920"/>
            <p:cNvSpPr/>
            <p:nvPr/>
          </p:nvSpPr>
          <p:spPr>
            <a:xfrm>
              <a:off x="3020" y="34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2" name="pt10921"/>
            <p:cNvSpPr/>
            <p:nvPr/>
          </p:nvSpPr>
          <p:spPr>
            <a:xfrm>
              <a:off x="6605" y="33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3" name="pt10922"/>
            <p:cNvSpPr/>
            <p:nvPr/>
          </p:nvSpPr>
          <p:spPr>
            <a:xfrm>
              <a:off x="3121" y="34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4" name="pt10923"/>
            <p:cNvSpPr/>
            <p:nvPr/>
          </p:nvSpPr>
          <p:spPr>
            <a:xfrm>
              <a:off x="3043" y="35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5" name="pt10924"/>
            <p:cNvSpPr/>
            <p:nvPr/>
          </p:nvSpPr>
          <p:spPr>
            <a:xfrm>
              <a:off x="6542" y="342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6" name="pt10925"/>
            <p:cNvSpPr/>
            <p:nvPr/>
          </p:nvSpPr>
          <p:spPr>
            <a:xfrm>
              <a:off x="3520" y="24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7" name="pt10926"/>
            <p:cNvSpPr/>
            <p:nvPr/>
          </p:nvSpPr>
          <p:spPr>
            <a:xfrm>
              <a:off x="6600" y="33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8" name="pt10927"/>
            <p:cNvSpPr/>
            <p:nvPr/>
          </p:nvSpPr>
          <p:spPr>
            <a:xfrm>
              <a:off x="3459" y="35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9" name="pt10928"/>
            <p:cNvSpPr/>
            <p:nvPr/>
          </p:nvSpPr>
          <p:spPr>
            <a:xfrm>
              <a:off x="5039" y="34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0" name="pt10929"/>
            <p:cNvSpPr/>
            <p:nvPr/>
          </p:nvSpPr>
          <p:spPr>
            <a:xfrm>
              <a:off x="3476" y="35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1" name="pt10930"/>
            <p:cNvSpPr/>
            <p:nvPr/>
          </p:nvSpPr>
          <p:spPr>
            <a:xfrm>
              <a:off x="3365" y="22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2" name="pt10931"/>
            <p:cNvSpPr/>
            <p:nvPr/>
          </p:nvSpPr>
          <p:spPr>
            <a:xfrm>
              <a:off x="3237" y="33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3" name="pt10932"/>
            <p:cNvSpPr/>
            <p:nvPr/>
          </p:nvSpPr>
          <p:spPr>
            <a:xfrm>
              <a:off x="5061" y="30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4" name="pt10933"/>
            <p:cNvSpPr/>
            <p:nvPr/>
          </p:nvSpPr>
          <p:spPr>
            <a:xfrm>
              <a:off x="3183" y="341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5" name="pt10934"/>
            <p:cNvSpPr/>
            <p:nvPr/>
          </p:nvSpPr>
          <p:spPr>
            <a:xfrm>
              <a:off x="4412" y="31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6" name="pt10935"/>
            <p:cNvSpPr/>
            <p:nvPr/>
          </p:nvSpPr>
          <p:spPr>
            <a:xfrm>
              <a:off x="4414" y="34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7" name="pt10936"/>
            <p:cNvSpPr/>
            <p:nvPr/>
          </p:nvSpPr>
          <p:spPr>
            <a:xfrm>
              <a:off x="4029" y="43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8" name="pt10937"/>
            <p:cNvSpPr/>
            <p:nvPr/>
          </p:nvSpPr>
          <p:spPr>
            <a:xfrm>
              <a:off x="3290" y="23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9" name="pt10938"/>
            <p:cNvSpPr/>
            <p:nvPr/>
          </p:nvSpPr>
          <p:spPr>
            <a:xfrm>
              <a:off x="3089" y="33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0" name="pt10939"/>
            <p:cNvSpPr/>
            <p:nvPr/>
          </p:nvSpPr>
          <p:spPr>
            <a:xfrm>
              <a:off x="3182" y="32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1" name="pt10940"/>
            <p:cNvSpPr/>
            <p:nvPr/>
          </p:nvSpPr>
          <p:spPr>
            <a:xfrm>
              <a:off x="3173" y="34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2" name="pt10941"/>
            <p:cNvSpPr/>
            <p:nvPr/>
          </p:nvSpPr>
          <p:spPr>
            <a:xfrm>
              <a:off x="3233" y="22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3" name="pt10942"/>
            <p:cNvSpPr/>
            <p:nvPr/>
          </p:nvSpPr>
          <p:spPr>
            <a:xfrm>
              <a:off x="3042" y="33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4" name="pt10943"/>
            <p:cNvSpPr/>
            <p:nvPr/>
          </p:nvSpPr>
          <p:spPr>
            <a:xfrm>
              <a:off x="7694" y="386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5" name="pt10944"/>
            <p:cNvSpPr/>
            <p:nvPr/>
          </p:nvSpPr>
          <p:spPr>
            <a:xfrm>
              <a:off x="4222" y="34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6" name="pt10945"/>
            <p:cNvSpPr/>
            <p:nvPr/>
          </p:nvSpPr>
          <p:spPr>
            <a:xfrm>
              <a:off x="5042" y="33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7" name="pt10946"/>
            <p:cNvSpPr/>
            <p:nvPr/>
          </p:nvSpPr>
          <p:spPr>
            <a:xfrm>
              <a:off x="4522" y="34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8" name="pt10947"/>
            <p:cNvSpPr/>
            <p:nvPr/>
          </p:nvSpPr>
          <p:spPr>
            <a:xfrm>
              <a:off x="4702" y="34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9" name="pt10948"/>
            <p:cNvSpPr/>
            <p:nvPr/>
          </p:nvSpPr>
          <p:spPr>
            <a:xfrm>
              <a:off x="3401" y="34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0" name="pt10949"/>
            <p:cNvSpPr/>
            <p:nvPr/>
          </p:nvSpPr>
          <p:spPr>
            <a:xfrm>
              <a:off x="4242" y="34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1" name="pt10950"/>
            <p:cNvSpPr/>
            <p:nvPr/>
          </p:nvSpPr>
          <p:spPr>
            <a:xfrm>
              <a:off x="4687" y="35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2" name="pt10951"/>
            <p:cNvSpPr/>
            <p:nvPr/>
          </p:nvSpPr>
          <p:spPr>
            <a:xfrm>
              <a:off x="3178" y="35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3" name="pt10952"/>
            <p:cNvSpPr/>
            <p:nvPr/>
          </p:nvSpPr>
          <p:spPr>
            <a:xfrm>
              <a:off x="3570" y="35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4" name="pt10953"/>
            <p:cNvSpPr/>
            <p:nvPr/>
          </p:nvSpPr>
          <p:spPr>
            <a:xfrm>
              <a:off x="4800" y="35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5" name="pt10954"/>
            <p:cNvSpPr/>
            <p:nvPr/>
          </p:nvSpPr>
          <p:spPr>
            <a:xfrm>
              <a:off x="3153" y="35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6" name="pt10955"/>
            <p:cNvSpPr/>
            <p:nvPr/>
          </p:nvSpPr>
          <p:spPr>
            <a:xfrm>
              <a:off x="3129" y="37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7" name="pt10956"/>
            <p:cNvSpPr/>
            <p:nvPr/>
          </p:nvSpPr>
          <p:spPr>
            <a:xfrm>
              <a:off x="4172" y="63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8" name="pt10957"/>
            <p:cNvSpPr/>
            <p:nvPr/>
          </p:nvSpPr>
          <p:spPr>
            <a:xfrm>
              <a:off x="3103" y="34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9" name="pt10958"/>
            <p:cNvSpPr/>
            <p:nvPr/>
          </p:nvSpPr>
          <p:spPr>
            <a:xfrm>
              <a:off x="4212" y="359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0" name="pt10959"/>
            <p:cNvSpPr/>
            <p:nvPr/>
          </p:nvSpPr>
          <p:spPr>
            <a:xfrm>
              <a:off x="3166" y="34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1" name="pt10960"/>
            <p:cNvSpPr/>
            <p:nvPr/>
          </p:nvSpPr>
          <p:spPr>
            <a:xfrm>
              <a:off x="3031" y="33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2" name="pt10961"/>
            <p:cNvSpPr/>
            <p:nvPr/>
          </p:nvSpPr>
          <p:spPr>
            <a:xfrm>
              <a:off x="3869" y="30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3" name="pt10962"/>
            <p:cNvSpPr/>
            <p:nvPr/>
          </p:nvSpPr>
          <p:spPr>
            <a:xfrm>
              <a:off x="4116" y="64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4" name="pt10963"/>
            <p:cNvSpPr/>
            <p:nvPr/>
          </p:nvSpPr>
          <p:spPr>
            <a:xfrm>
              <a:off x="4315" y="35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5" name="pt10964"/>
            <p:cNvSpPr/>
            <p:nvPr/>
          </p:nvSpPr>
          <p:spPr>
            <a:xfrm>
              <a:off x="3920" y="51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6" name="pt10965"/>
            <p:cNvSpPr/>
            <p:nvPr/>
          </p:nvSpPr>
          <p:spPr>
            <a:xfrm>
              <a:off x="6609" y="32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7" name="pt10966"/>
            <p:cNvSpPr/>
            <p:nvPr/>
          </p:nvSpPr>
          <p:spPr>
            <a:xfrm>
              <a:off x="4614" y="34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8" name="pt10967"/>
            <p:cNvSpPr/>
            <p:nvPr/>
          </p:nvSpPr>
          <p:spPr>
            <a:xfrm>
              <a:off x="3162" y="35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9" name="pt10968"/>
            <p:cNvSpPr/>
            <p:nvPr/>
          </p:nvSpPr>
          <p:spPr>
            <a:xfrm>
              <a:off x="3179" y="35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0" name="pt10969"/>
            <p:cNvSpPr/>
            <p:nvPr/>
          </p:nvSpPr>
          <p:spPr>
            <a:xfrm>
              <a:off x="3440" y="34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1" name="pt10970"/>
            <p:cNvSpPr/>
            <p:nvPr/>
          </p:nvSpPr>
          <p:spPr>
            <a:xfrm>
              <a:off x="9144" y="37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2" name="pt10971"/>
            <p:cNvSpPr/>
            <p:nvPr/>
          </p:nvSpPr>
          <p:spPr>
            <a:xfrm>
              <a:off x="9380" y="37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3" name="pt10972"/>
            <p:cNvSpPr/>
            <p:nvPr/>
          </p:nvSpPr>
          <p:spPr>
            <a:xfrm>
              <a:off x="9037" y="34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4" name="pt10973"/>
            <p:cNvSpPr/>
            <p:nvPr/>
          </p:nvSpPr>
          <p:spPr>
            <a:xfrm>
              <a:off x="3134" y="35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5" name="pt10974"/>
            <p:cNvSpPr/>
            <p:nvPr/>
          </p:nvSpPr>
          <p:spPr>
            <a:xfrm>
              <a:off x="3153" y="33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6" name="pt10975"/>
            <p:cNvSpPr/>
            <p:nvPr/>
          </p:nvSpPr>
          <p:spPr>
            <a:xfrm>
              <a:off x="3223" y="22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7" name="pt10976"/>
            <p:cNvSpPr/>
            <p:nvPr/>
          </p:nvSpPr>
          <p:spPr>
            <a:xfrm>
              <a:off x="3305" y="22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8" name="pt10977"/>
            <p:cNvSpPr/>
            <p:nvPr/>
          </p:nvSpPr>
          <p:spPr>
            <a:xfrm>
              <a:off x="4018" y="41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9" name="pt10978"/>
            <p:cNvSpPr/>
            <p:nvPr/>
          </p:nvSpPr>
          <p:spPr>
            <a:xfrm>
              <a:off x="5311" y="33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0" name="pt10979"/>
            <p:cNvSpPr/>
            <p:nvPr/>
          </p:nvSpPr>
          <p:spPr>
            <a:xfrm>
              <a:off x="3172" y="34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1" name="pt10980"/>
            <p:cNvSpPr/>
            <p:nvPr/>
          </p:nvSpPr>
          <p:spPr>
            <a:xfrm>
              <a:off x="3006" y="33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2" name="pt10981"/>
            <p:cNvSpPr/>
            <p:nvPr/>
          </p:nvSpPr>
          <p:spPr>
            <a:xfrm>
              <a:off x="3023" y="34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3" name="pt10982"/>
            <p:cNvSpPr/>
            <p:nvPr/>
          </p:nvSpPr>
          <p:spPr>
            <a:xfrm>
              <a:off x="5053" y="32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4" name="pt10983"/>
            <p:cNvSpPr/>
            <p:nvPr/>
          </p:nvSpPr>
          <p:spPr>
            <a:xfrm>
              <a:off x="5247" y="32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5" name="pt10984"/>
            <p:cNvSpPr/>
            <p:nvPr/>
          </p:nvSpPr>
          <p:spPr>
            <a:xfrm>
              <a:off x="9093" y="37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6" name="pt10985"/>
            <p:cNvSpPr/>
            <p:nvPr/>
          </p:nvSpPr>
          <p:spPr>
            <a:xfrm>
              <a:off x="3031" y="35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7" name="pt10986"/>
            <p:cNvSpPr/>
            <p:nvPr/>
          </p:nvSpPr>
          <p:spPr>
            <a:xfrm>
              <a:off x="3308" y="22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8" name="pt10987"/>
            <p:cNvSpPr/>
            <p:nvPr/>
          </p:nvSpPr>
          <p:spPr>
            <a:xfrm>
              <a:off x="4441" y="33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9" name="pt10988"/>
            <p:cNvSpPr/>
            <p:nvPr/>
          </p:nvSpPr>
          <p:spPr>
            <a:xfrm>
              <a:off x="3411" y="21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0" name="pt10989"/>
            <p:cNvSpPr/>
            <p:nvPr/>
          </p:nvSpPr>
          <p:spPr>
            <a:xfrm>
              <a:off x="3326" y="33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1" name="pt10990"/>
            <p:cNvSpPr/>
            <p:nvPr/>
          </p:nvSpPr>
          <p:spPr>
            <a:xfrm>
              <a:off x="3293" y="22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2" name="pt10991"/>
            <p:cNvSpPr/>
            <p:nvPr/>
          </p:nvSpPr>
          <p:spPr>
            <a:xfrm>
              <a:off x="3273" y="22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3" name="pt10992"/>
            <p:cNvSpPr/>
            <p:nvPr/>
          </p:nvSpPr>
          <p:spPr>
            <a:xfrm>
              <a:off x="3252" y="22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4" name="pt10993"/>
            <p:cNvSpPr/>
            <p:nvPr/>
          </p:nvSpPr>
          <p:spPr>
            <a:xfrm>
              <a:off x="9374" y="35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5" name="pt10994"/>
            <p:cNvSpPr/>
            <p:nvPr/>
          </p:nvSpPr>
          <p:spPr>
            <a:xfrm>
              <a:off x="3159" y="34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6" name="pt10995"/>
            <p:cNvSpPr/>
            <p:nvPr/>
          </p:nvSpPr>
          <p:spPr>
            <a:xfrm>
              <a:off x="4875" y="35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7" name="pt10996"/>
            <p:cNvSpPr/>
            <p:nvPr/>
          </p:nvSpPr>
          <p:spPr>
            <a:xfrm>
              <a:off x="6911" y="35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8" name="pt10997"/>
            <p:cNvSpPr/>
            <p:nvPr/>
          </p:nvSpPr>
          <p:spPr>
            <a:xfrm>
              <a:off x="3009" y="34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9" name="pt10998"/>
            <p:cNvSpPr/>
            <p:nvPr/>
          </p:nvSpPr>
          <p:spPr>
            <a:xfrm>
              <a:off x="2998" y="33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0" name="pt10999"/>
            <p:cNvSpPr/>
            <p:nvPr/>
          </p:nvSpPr>
          <p:spPr>
            <a:xfrm>
              <a:off x="3196" y="32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1" name="pt11000"/>
            <p:cNvSpPr/>
            <p:nvPr/>
          </p:nvSpPr>
          <p:spPr>
            <a:xfrm>
              <a:off x="3146" y="34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2" name="pt11001"/>
            <p:cNvSpPr/>
            <p:nvPr/>
          </p:nvSpPr>
          <p:spPr>
            <a:xfrm>
              <a:off x="4221" y="35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3" name="pt11002"/>
            <p:cNvSpPr/>
            <p:nvPr/>
          </p:nvSpPr>
          <p:spPr>
            <a:xfrm>
              <a:off x="3194" y="34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4" name="pt11003"/>
            <p:cNvSpPr/>
            <p:nvPr/>
          </p:nvSpPr>
          <p:spPr>
            <a:xfrm>
              <a:off x="3274" y="22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5" name="pt11004"/>
            <p:cNvSpPr/>
            <p:nvPr/>
          </p:nvSpPr>
          <p:spPr>
            <a:xfrm>
              <a:off x="3214" y="22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6" name="pt11005"/>
            <p:cNvSpPr/>
            <p:nvPr/>
          </p:nvSpPr>
          <p:spPr>
            <a:xfrm>
              <a:off x="3145" y="345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7" name="pt11006"/>
            <p:cNvSpPr/>
            <p:nvPr/>
          </p:nvSpPr>
          <p:spPr>
            <a:xfrm>
              <a:off x="3184" y="21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8" name="pt11007"/>
            <p:cNvSpPr/>
            <p:nvPr/>
          </p:nvSpPr>
          <p:spPr>
            <a:xfrm>
              <a:off x="4977" y="33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9" name="pt11008"/>
            <p:cNvSpPr/>
            <p:nvPr/>
          </p:nvSpPr>
          <p:spPr>
            <a:xfrm>
              <a:off x="4231" y="35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0" name="pt11009"/>
            <p:cNvSpPr/>
            <p:nvPr/>
          </p:nvSpPr>
          <p:spPr>
            <a:xfrm>
              <a:off x="3989" y="41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1" name="pt11010"/>
            <p:cNvSpPr/>
            <p:nvPr/>
          </p:nvSpPr>
          <p:spPr>
            <a:xfrm>
              <a:off x="3229" y="23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2" name="pt11011"/>
            <p:cNvSpPr/>
            <p:nvPr/>
          </p:nvSpPr>
          <p:spPr>
            <a:xfrm>
              <a:off x="3992" y="42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3" name="pt11012"/>
            <p:cNvSpPr/>
            <p:nvPr/>
          </p:nvSpPr>
          <p:spPr>
            <a:xfrm>
              <a:off x="3953" y="45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4" name="pt11013"/>
            <p:cNvSpPr/>
            <p:nvPr/>
          </p:nvSpPr>
          <p:spPr>
            <a:xfrm>
              <a:off x="3934" y="49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5" name="pt11014"/>
            <p:cNvSpPr/>
            <p:nvPr/>
          </p:nvSpPr>
          <p:spPr>
            <a:xfrm>
              <a:off x="4274" y="32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6" name="pt11015"/>
            <p:cNvSpPr/>
            <p:nvPr/>
          </p:nvSpPr>
          <p:spPr>
            <a:xfrm>
              <a:off x="3241" y="22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7" name="pt11016"/>
            <p:cNvSpPr/>
            <p:nvPr/>
          </p:nvSpPr>
          <p:spPr>
            <a:xfrm>
              <a:off x="3029" y="34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8" name="pt11017"/>
            <p:cNvSpPr/>
            <p:nvPr/>
          </p:nvSpPr>
          <p:spPr>
            <a:xfrm>
              <a:off x="3922" y="41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9" name="pt11018"/>
            <p:cNvSpPr/>
            <p:nvPr/>
          </p:nvSpPr>
          <p:spPr>
            <a:xfrm>
              <a:off x="5953" y="31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0" name="pt11019"/>
            <p:cNvSpPr/>
            <p:nvPr/>
          </p:nvSpPr>
          <p:spPr>
            <a:xfrm>
              <a:off x="5171" y="31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1" name="pt11020"/>
            <p:cNvSpPr/>
            <p:nvPr/>
          </p:nvSpPr>
          <p:spPr>
            <a:xfrm>
              <a:off x="3560" y="34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2" name="pt11021"/>
            <p:cNvSpPr/>
            <p:nvPr/>
          </p:nvSpPr>
          <p:spPr>
            <a:xfrm>
              <a:off x="2988" y="33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3" name="pt11022"/>
            <p:cNvSpPr/>
            <p:nvPr/>
          </p:nvSpPr>
          <p:spPr>
            <a:xfrm>
              <a:off x="3151" y="33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4" name="pt11023"/>
            <p:cNvSpPr/>
            <p:nvPr/>
          </p:nvSpPr>
          <p:spPr>
            <a:xfrm>
              <a:off x="3009" y="32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5" name="pt11024"/>
            <p:cNvSpPr/>
            <p:nvPr/>
          </p:nvSpPr>
          <p:spPr>
            <a:xfrm>
              <a:off x="2939" y="34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6" name="pt11025"/>
            <p:cNvSpPr/>
            <p:nvPr/>
          </p:nvSpPr>
          <p:spPr>
            <a:xfrm>
              <a:off x="4327" y="34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7" name="pt11026"/>
            <p:cNvSpPr/>
            <p:nvPr/>
          </p:nvSpPr>
          <p:spPr>
            <a:xfrm>
              <a:off x="3027" y="34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8" name="pt11027"/>
            <p:cNvSpPr/>
            <p:nvPr/>
          </p:nvSpPr>
          <p:spPr>
            <a:xfrm>
              <a:off x="3085" y="33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9" name="pt11028"/>
            <p:cNvSpPr/>
            <p:nvPr/>
          </p:nvSpPr>
          <p:spPr>
            <a:xfrm>
              <a:off x="4234" y="34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0" name="pt11029"/>
            <p:cNvSpPr/>
            <p:nvPr/>
          </p:nvSpPr>
          <p:spPr>
            <a:xfrm>
              <a:off x="3058" y="34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1" name="pt11030"/>
            <p:cNvSpPr/>
            <p:nvPr/>
          </p:nvSpPr>
          <p:spPr>
            <a:xfrm>
              <a:off x="3986" y="49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2" name="pt11031"/>
            <p:cNvSpPr/>
            <p:nvPr/>
          </p:nvSpPr>
          <p:spPr>
            <a:xfrm>
              <a:off x="2971" y="33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3" name="pt11032"/>
            <p:cNvSpPr/>
            <p:nvPr/>
          </p:nvSpPr>
          <p:spPr>
            <a:xfrm>
              <a:off x="3196" y="34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4" name="pt11033"/>
            <p:cNvSpPr/>
            <p:nvPr/>
          </p:nvSpPr>
          <p:spPr>
            <a:xfrm>
              <a:off x="4425" y="34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5" name="pt11034"/>
            <p:cNvSpPr/>
            <p:nvPr/>
          </p:nvSpPr>
          <p:spPr>
            <a:xfrm>
              <a:off x="6750" y="33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6" name="pt11035"/>
            <p:cNvSpPr/>
            <p:nvPr/>
          </p:nvSpPr>
          <p:spPr>
            <a:xfrm>
              <a:off x="9029" y="38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7" name="pt11036"/>
            <p:cNvSpPr/>
            <p:nvPr/>
          </p:nvSpPr>
          <p:spPr>
            <a:xfrm>
              <a:off x="3385" y="22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8" name="pt11037"/>
            <p:cNvSpPr/>
            <p:nvPr/>
          </p:nvSpPr>
          <p:spPr>
            <a:xfrm>
              <a:off x="3272" y="22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9" name="pt11038"/>
            <p:cNvSpPr/>
            <p:nvPr/>
          </p:nvSpPr>
          <p:spPr>
            <a:xfrm>
              <a:off x="3082" y="36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0" name="pt11039"/>
            <p:cNvSpPr/>
            <p:nvPr/>
          </p:nvSpPr>
          <p:spPr>
            <a:xfrm>
              <a:off x="3162" y="341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1" name="pt11040"/>
            <p:cNvSpPr/>
            <p:nvPr/>
          </p:nvSpPr>
          <p:spPr>
            <a:xfrm>
              <a:off x="3885" y="30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2" name="pt11041"/>
            <p:cNvSpPr/>
            <p:nvPr/>
          </p:nvSpPr>
          <p:spPr>
            <a:xfrm>
              <a:off x="3132" y="33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3" name="pt11042"/>
            <p:cNvSpPr/>
            <p:nvPr/>
          </p:nvSpPr>
          <p:spPr>
            <a:xfrm>
              <a:off x="3557" y="35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4" name="pt11043"/>
            <p:cNvSpPr/>
            <p:nvPr/>
          </p:nvSpPr>
          <p:spPr>
            <a:xfrm>
              <a:off x="3167" y="34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5" name="pt11044"/>
            <p:cNvSpPr/>
            <p:nvPr/>
          </p:nvSpPr>
          <p:spPr>
            <a:xfrm>
              <a:off x="3037" y="33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6" name="pt11045"/>
            <p:cNvSpPr/>
            <p:nvPr/>
          </p:nvSpPr>
          <p:spPr>
            <a:xfrm>
              <a:off x="3579" y="25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7" name="pt11046"/>
            <p:cNvSpPr/>
            <p:nvPr/>
          </p:nvSpPr>
          <p:spPr>
            <a:xfrm>
              <a:off x="3192" y="22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8" name="pt11047"/>
            <p:cNvSpPr/>
            <p:nvPr/>
          </p:nvSpPr>
          <p:spPr>
            <a:xfrm>
              <a:off x="4410" y="35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9" name="pt11048"/>
            <p:cNvSpPr/>
            <p:nvPr/>
          </p:nvSpPr>
          <p:spPr>
            <a:xfrm>
              <a:off x="2846" y="32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0" name="pt11049"/>
            <p:cNvSpPr/>
            <p:nvPr/>
          </p:nvSpPr>
          <p:spPr>
            <a:xfrm>
              <a:off x="3010" y="35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1" name="pt11050"/>
            <p:cNvSpPr/>
            <p:nvPr/>
          </p:nvSpPr>
          <p:spPr>
            <a:xfrm>
              <a:off x="3507" y="35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2" name="pt11051"/>
            <p:cNvSpPr/>
            <p:nvPr/>
          </p:nvSpPr>
          <p:spPr>
            <a:xfrm>
              <a:off x="9099" y="37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3" name="pt11052"/>
            <p:cNvSpPr/>
            <p:nvPr/>
          </p:nvSpPr>
          <p:spPr>
            <a:xfrm>
              <a:off x="3300" y="23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4" name="pt11053"/>
            <p:cNvSpPr/>
            <p:nvPr/>
          </p:nvSpPr>
          <p:spPr>
            <a:xfrm>
              <a:off x="3913" y="42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5" name="pt11054"/>
            <p:cNvSpPr/>
            <p:nvPr/>
          </p:nvSpPr>
          <p:spPr>
            <a:xfrm>
              <a:off x="3155" y="34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6" name="pt11055"/>
            <p:cNvSpPr/>
            <p:nvPr/>
          </p:nvSpPr>
          <p:spPr>
            <a:xfrm>
              <a:off x="3179" y="33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7" name="pt11056"/>
            <p:cNvSpPr/>
            <p:nvPr/>
          </p:nvSpPr>
          <p:spPr>
            <a:xfrm>
              <a:off x="8077" y="35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8" name="pt11057"/>
            <p:cNvSpPr/>
            <p:nvPr/>
          </p:nvSpPr>
          <p:spPr>
            <a:xfrm>
              <a:off x="6623" y="32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9" name="pt11058"/>
            <p:cNvSpPr/>
            <p:nvPr/>
          </p:nvSpPr>
          <p:spPr>
            <a:xfrm>
              <a:off x="3855" y="36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0" name="pt11059"/>
            <p:cNvSpPr/>
            <p:nvPr/>
          </p:nvSpPr>
          <p:spPr>
            <a:xfrm>
              <a:off x="2980" y="33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1" name="pt11060"/>
            <p:cNvSpPr/>
            <p:nvPr/>
          </p:nvSpPr>
          <p:spPr>
            <a:xfrm>
              <a:off x="3369" y="35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2" name="pt11061"/>
            <p:cNvSpPr/>
            <p:nvPr/>
          </p:nvSpPr>
          <p:spPr>
            <a:xfrm>
              <a:off x="4331" y="34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3" name="pt11062"/>
            <p:cNvSpPr/>
            <p:nvPr/>
          </p:nvSpPr>
          <p:spPr>
            <a:xfrm>
              <a:off x="3027" y="34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4" name="pt11063"/>
            <p:cNvSpPr/>
            <p:nvPr/>
          </p:nvSpPr>
          <p:spPr>
            <a:xfrm>
              <a:off x="6664" y="31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5" name="pt11064"/>
            <p:cNvSpPr/>
            <p:nvPr/>
          </p:nvSpPr>
          <p:spPr>
            <a:xfrm>
              <a:off x="3088" y="33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6" name="pt11065"/>
            <p:cNvSpPr/>
            <p:nvPr/>
          </p:nvSpPr>
          <p:spPr>
            <a:xfrm>
              <a:off x="3191" y="33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7" name="pt11066"/>
            <p:cNvSpPr/>
            <p:nvPr/>
          </p:nvSpPr>
          <p:spPr>
            <a:xfrm>
              <a:off x="4772" y="31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8" name="pt11067"/>
            <p:cNvSpPr/>
            <p:nvPr/>
          </p:nvSpPr>
          <p:spPr>
            <a:xfrm>
              <a:off x="3085" y="34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9" name="pt11068"/>
            <p:cNvSpPr/>
            <p:nvPr/>
          </p:nvSpPr>
          <p:spPr>
            <a:xfrm>
              <a:off x="4967" y="32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0" name="pt11069"/>
            <p:cNvSpPr/>
            <p:nvPr/>
          </p:nvSpPr>
          <p:spPr>
            <a:xfrm>
              <a:off x="3242" y="21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1" name="pt11070"/>
            <p:cNvSpPr/>
            <p:nvPr/>
          </p:nvSpPr>
          <p:spPr>
            <a:xfrm>
              <a:off x="3009" y="35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2" name="pt11071"/>
            <p:cNvSpPr/>
            <p:nvPr/>
          </p:nvSpPr>
          <p:spPr>
            <a:xfrm>
              <a:off x="9082" y="37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3" name="pt11072"/>
            <p:cNvSpPr/>
            <p:nvPr/>
          </p:nvSpPr>
          <p:spPr>
            <a:xfrm>
              <a:off x="3566" y="34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4" name="pt11073"/>
            <p:cNvSpPr/>
            <p:nvPr/>
          </p:nvSpPr>
          <p:spPr>
            <a:xfrm>
              <a:off x="9327" y="38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5" name="pt11074"/>
            <p:cNvSpPr/>
            <p:nvPr/>
          </p:nvSpPr>
          <p:spPr>
            <a:xfrm>
              <a:off x="5614" y="32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6" name="pt11075"/>
            <p:cNvSpPr/>
            <p:nvPr/>
          </p:nvSpPr>
          <p:spPr>
            <a:xfrm>
              <a:off x="3233" y="22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7" name="pt11076"/>
            <p:cNvSpPr/>
            <p:nvPr/>
          </p:nvSpPr>
          <p:spPr>
            <a:xfrm>
              <a:off x="3021" y="33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8" name="pt11077"/>
            <p:cNvSpPr/>
            <p:nvPr/>
          </p:nvSpPr>
          <p:spPr>
            <a:xfrm>
              <a:off x="3180" y="33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9" name="pt11078"/>
            <p:cNvSpPr/>
            <p:nvPr/>
          </p:nvSpPr>
          <p:spPr>
            <a:xfrm>
              <a:off x="3138" y="35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0" name="pt11079"/>
            <p:cNvSpPr/>
            <p:nvPr/>
          </p:nvSpPr>
          <p:spPr>
            <a:xfrm>
              <a:off x="3169" y="33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1" name="pt11080"/>
            <p:cNvSpPr/>
            <p:nvPr/>
          </p:nvSpPr>
          <p:spPr>
            <a:xfrm>
              <a:off x="3441" y="35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2" name="pt11081"/>
            <p:cNvSpPr/>
            <p:nvPr/>
          </p:nvSpPr>
          <p:spPr>
            <a:xfrm>
              <a:off x="3082" y="34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3" name="pt11082"/>
            <p:cNvSpPr/>
            <p:nvPr/>
          </p:nvSpPr>
          <p:spPr>
            <a:xfrm>
              <a:off x="4008" y="43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4" name="pt11083"/>
            <p:cNvSpPr/>
            <p:nvPr/>
          </p:nvSpPr>
          <p:spPr>
            <a:xfrm>
              <a:off x="9206" y="38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5" name="pt11084"/>
            <p:cNvSpPr/>
            <p:nvPr/>
          </p:nvSpPr>
          <p:spPr>
            <a:xfrm>
              <a:off x="9049" y="35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6" name="pt11085"/>
            <p:cNvSpPr/>
            <p:nvPr/>
          </p:nvSpPr>
          <p:spPr>
            <a:xfrm>
              <a:off x="3874" y="30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7" name="pt11086"/>
            <p:cNvSpPr/>
            <p:nvPr/>
          </p:nvSpPr>
          <p:spPr>
            <a:xfrm>
              <a:off x="4785" y="35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8" name="pt11087"/>
            <p:cNvSpPr/>
            <p:nvPr/>
          </p:nvSpPr>
          <p:spPr>
            <a:xfrm>
              <a:off x="3794" y="69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9" name="pt11088"/>
            <p:cNvSpPr/>
            <p:nvPr/>
          </p:nvSpPr>
          <p:spPr>
            <a:xfrm>
              <a:off x="3998" y="41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0" name="pt11089"/>
            <p:cNvSpPr/>
            <p:nvPr/>
          </p:nvSpPr>
          <p:spPr>
            <a:xfrm>
              <a:off x="3201" y="22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1" name="pt11090"/>
            <p:cNvSpPr/>
            <p:nvPr/>
          </p:nvSpPr>
          <p:spPr>
            <a:xfrm>
              <a:off x="3088" y="34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2" name="pt11091"/>
            <p:cNvSpPr/>
            <p:nvPr/>
          </p:nvSpPr>
          <p:spPr>
            <a:xfrm>
              <a:off x="9015" y="36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3" name="pt11092"/>
            <p:cNvSpPr/>
            <p:nvPr/>
          </p:nvSpPr>
          <p:spPr>
            <a:xfrm>
              <a:off x="3161" y="33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4" name="pt11093"/>
            <p:cNvSpPr/>
            <p:nvPr/>
          </p:nvSpPr>
          <p:spPr>
            <a:xfrm>
              <a:off x="2924" y="34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5" name="pt11094"/>
            <p:cNvSpPr/>
            <p:nvPr/>
          </p:nvSpPr>
          <p:spPr>
            <a:xfrm>
              <a:off x="3172" y="34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6" name="pt11095"/>
            <p:cNvSpPr/>
            <p:nvPr/>
          </p:nvSpPr>
          <p:spPr>
            <a:xfrm>
              <a:off x="3495" y="34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7" name="pt11096"/>
            <p:cNvSpPr/>
            <p:nvPr/>
          </p:nvSpPr>
          <p:spPr>
            <a:xfrm>
              <a:off x="3894" y="30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8" name="pt11097"/>
            <p:cNvSpPr/>
            <p:nvPr/>
          </p:nvSpPr>
          <p:spPr>
            <a:xfrm>
              <a:off x="4216" y="34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9" name="pt11098"/>
            <p:cNvSpPr/>
            <p:nvPr/>
          </p:nvSpPr>
          <p:spPr>
            <a:xfrm>
              <a:off x="3236" y="22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0" name="pt11099"/>
            <p:cNvSpPr/>
            <p:nvPr/>
          </p:nvSpPr>
          <p:spPr>
            <a:xfrm>
              <a:off x="8066" y="33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1" name="pt11100"/>
            <p:cNvSpPr/>
            <p:nvPr/>
          </p:nvSpPr>
          <p:spPr>
            <a:xfrm>
              <a:off x="6600" y="33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2" name="pt11101"/>
            <p:cNvSpPr/>
            <p:nvPr/>
          </p:nvSpPr>
          <p:spPr>
            <a:xfrm>
              <a:off x="7108" y="33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3" name="pt11102"/>
            <p:cNvSpPr/>
            <p:nvPr/>
          </p:nvSpPr>
          <p:spPr>
            <a:xfrm>
              <a:off x="6732" y="33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4" name="pt11103"/>
            <p:cNvSpPr/>
            <p:nvPr/>
          </p:nvSpPr>
          <p:spPr>
            <a:xfrm>
              <a:off x="3096" y="35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5" name="pt11104"/>
            <p:cNvSpPr/>
            <p:nvPr/>
          </p:nvSpPr>
          <p:spPr>
            <a:xfrm>
              <a:off x="4016" y="42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6" name="pt11105"/>
            <p:cNvSpPr/>
            <p:nvPr/>
          </p:nvSpPr>
          <p:spPr>
            <a:xfrm>
              <a:off x="4865" y="32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7" name="pt11106"/>
            <p:cNvSpPr/>
            <p:nvPr/>
          </p:nvSpPr>
          <p:spPr>
            <a:xfrm>
              <a:off x="3465" y="35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8" name="pt11107"/>
            <p:cNvSpPr/>
            <p:nvPr/>
          </p:nvSpPr>
          <p:spPr>
            <a:xfrm>
              <a:off x="3200" y="33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9" name="pt11108"/>
            <p:cNvSpPr/>
            <p:nvPr/>
          </p:nvSpPr>
          <p:spPr>
            <a:xfrm>
              <a:off x="3182" y="34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0" name="pt11109"/>
            <p:cNvSpPr/>
            <p:nvPr/>
          </p:nvSpPr>
          <p:spPr>
            <a:xfrm>
              <a:off x="4011" y="41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1" name="pt11110"/>
            <p:cNvSpPr/>
            <p:nvPr/>
          </p:nvSpPr>
          <p:spPr>
            <a:xfrm>
              <a:off x="3976" y="41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2" name="pt11111"/>
            <p:cNvSpPr/>
            <p:nvPr/>
          </p:nvSpPr>
          <p:spPr>
            <a:xfrm>
              <a:off x="4182" y="67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3" name="pt11112"/>
            <p:cNvSpPr/>
            <p:nvPr/>
          </p:nvSpPr>
          <p:spPr>
            <a:xfrm>
              <a:off x="6260" y="33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4" name="pt11113"/>
            <p:cNvSpPr/>
            <p:nvPr/>
          </p:nvSpPr>
          <p:spPr>
            <a:xfrm>
              <a:off x="3209" y="34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5" name="pt11114"/>
            <p:cNvSpPr/>
            <p:nvPr/>
          </p:nvSpPr>
          <p:spPr>
            <a:xfrm>
              <a:off x="3037" y="34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6" name="pt11115"/>
            <p:cNvSpPr/>
            <p:nvPr/>
          </p:nvSpPr>
          <p:spPr>
            <a:xfrm>
              <a:off x="3181" y="33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7" name="pt11116"/>
            <p:cNvSpPr/>
            <p:nvPr/>
          </p:nvSpPr>
          <p:spPr>
            <a:xfrm>
              <a:off x="3290" y="22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8" name="pt11117"/>
            <p:cNvSpPr/>
            <p:nvPr/>
          </p:nvSpPr>
          <p:spPr>
            <a:xfrm>
              <a:off x="9004" y="342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9" name="pt11118"/>
            <p:cNvSpPr/>
            <p:nvPr/>
          </p:nvSpPr>
          <p:spPr>
            <a:xfrm>
              <a:off x="3108" y="33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0" name="pt11119"/>
            <p:cNvSpPr/>
            <p:nvPr/>
          </p:nvSpPr>
          <p:spPr>
            <a:xfrm>
              <a:off x="3113" y="35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1" name="pt11120"/>
            <p:cNvSpPr/>
            <p:nvPr/>
          </p:nvSpPr>
          <p:spPr>
            <a:xfrm>
              <a:off x="3808" y="25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2" name="pt11121"/>
            <p:cNvSpPr/>
            <p:nvPr/>
          </p:nvSpPr>
          <p:spPr>
            <a:xfrm>
              <a:off x="4988" y="31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3" name="pt11122"/>
            <p:cNvSpPr/>
            <p:nvPr/>
          </p:nvSpPr>
          <p:spPr>
            <a:xfrm>
              <a:off x="3134" y="33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4" name="pt11123"/>
            <p:cNvSpPr/>
            <p:nvPr/>
          </p:nvSpPr>
          <p:spPr>
            <a:xfrm>
              <a:off x="4423" y="34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5" name="pt11124"/>
            <p:cNvSpPr/>
            <p:nvPr/>
          </p:nvSpPr>
          <p:spPr>
            <a:xfrm>
              <a:off x="4210" y="350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6" name="pt11125"/>
            <p:cNvSpPr/>
            <p:nvPr/>
          </p:nvSpPr>
          <p:spPr>
            <a:xfrm>
              <a:off x="3570" y="23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7" name="pt11126"/>
            <p:cNvSpPr/>
            <p:nvPr/>
          </p:nvSpPr>
          <p:spPr>
            <a:xfrm>
              <a:off x="3374" y="34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8" name="pt11127"/>
            <p:cNvSpPr/>
            <p:nvPr/>
          </p:nvSpPr>
          <p:spPr>
            <a:xfrm>
              <a:off x="3207" y="35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9" name="pt11128"/>
            <p:cNvSpPr/>
            <p:nvPr/>
          </p:nvSpPr>
          <p:spPr>
            <a:xfrm>
              <a:off x="3160" y="33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0" name="pt11129"/>
            <p:cNvSpPr/>
            <p:nvPr/>
          </p:nvSpPr>
          <p:spPr>
            <a:xfrm>
              <a:off x="3132" y="34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1" name="pt11130"/>
            <p:cNvSpPr/>
            <p:nvPr/>
          </p:nvSpPr>
          <p:spPr>
            <a:xfrm>
              <a:off x="3109" y="33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2" name="pt11131"/>
            <p:cNvSpPr/>
            <p:nvPr/>
          </p:nvSpPr>
          <p:spPr>
            <a:xfrm>
              <a:off x="3175" y="33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3" name="pt11132"/>
            <p:cNvSpPr/>
            <p:nvPr/>
          </p:nvSpPr>
          <p:spPr>
            <a:xfrm>
              <a:off x="3103" y="34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4" name="pt11133"/>
            <p:cNvSpPr/>
            <p:nvPr/>
          </p:nvSpPr>
          <p:spPr>
            <a:xfrm>
              <a:off x="3373" y="34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5" name="pt11134"/>
            <p:cNvSpPr/>
            <p:nvPr/>
          </p:nvSpPr>
          <p:spPr>
            <a:xfrm>
              <a:off x="5167" y="32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6" name="pt11135"/>
            <p:cNvSpPr/>
            <p:nvPr/>
          </p:nvSpPr>
          <p:spPr>
            <a:xfrm>
              <a:off x="6433" y="34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7" name="pt11136"/>
            <p:cNvSpPr/>
            <p:nvPr/>
          </p:nvSpPr>
          <p:spPr>
            <a:xfrm>
              <a:off x="3303" y="22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8" name="pt11137"/>
            <p:cNvSpPr/>
            <p:nvPr/>
          </p:nvSpPr>
          <p:spPr>
            <a:xfrm>
              <a:off x="4763" y="31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9" name="pt11138"/>
            <p:cNvSpPr/>
            <p:nvPr/>
          </p:nvSpPr>
          <p:spPr>
            <a:xfrm>
              <a:off x="4611" y="349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0" name="pt11139"/>
            <p:cNvSpPr/>
            <p:nvPr/>
          </p:nvSpPr>
          <p:spPr>
            <a:xfrm>
              <a:off x="3016" y="34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1" name="pt11140"/>
            <p:cNvSpPr/>
            <p:nvPr/>
          </p:nvSpPr>
          <p:spPr>
            <a:xfrm>
              <a:off x="5283" y="33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2" name="pt11141"/>
            <p:cNvSpPr/>
            <p:nvPr/>
          </p:nvSpPr>
          <p:spPr>
            <a:xfrm>
              <a:off x="3182" y="33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3" name="pt11142"/>
            <p:cNvSpPr/>
            <p:nvPr/>
          </p:nvSpPr>
          <p:spPr>
            <a:xfrm>
              <a:off x="3959" y="45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4" name="pt11143"/>
            <p:cNvSpPr/>
            <p:nvPr/>
          </p:nvSpPr>
          <p:spPr>
            <a:xfrm>
              <a:off x="3009" y="36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5" name="pt11144"/>
            <p:cNvSpPr/>
            <p:nvPr/>
          </p:nvSpPr>
          <p:spPr>
            <a:xfrm>
              <a:off x="6867" y="31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6" name="pt11145"/>
            <p:cNvSpPr/>
            <p:nvPr/>
          </p:nvSpPr>
          <p:spPr>
            <a:xfrm>
              <a:off x="3320" y="22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7" name="pt11146"/>
            <p:cNvSpPr/>
            <p:nvPr/>
          </p:nvSpPr>
          <p:spPr>
            <a:xfrm>
              <a:off x="2870" y="34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8" name="pt11147"/>
            <p:cNvSpPr/>
            <p:nvPr/>
          </p:nvSpPr>
          <p:spPr>
            <a:xfrm>
              <a:off x="9240" y="36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9" name="pt11148"/>
            <p:cNvSpPr/>
            <p:nvPr/>
          </p:nvSpPr>
          <p:spPr>
            <a:xfrm>
              <a:off x="2993" y="33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0" name="pt11149"/>
            <p:cNvSpPr/>
            <p:nvPr/>
          </p:nvSpPr>
          <p:spPr>
            <a:xfrm>
              <a:off x="3224" y="21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1" name="pt11150"/>
            <p:cNvSpPr/>
            <p:nvPr/>
          </p:nvSpPr>
          <p:spPr>
            <a:xfrm>
              <a:off x="3147" y="33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2" name="pt11151"/>
            <p:cNvSpPr/>
            <p:nvPr/>
          </p:nvSpPr>
          <p:spPr>
            <a:xfrm>
              <a:off x="3946" y="45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3" name="pt11152"/>
            <p:cNvSpPr/>
            <p:nvPr/>
          </p:nvSpPr>
          <p:spPr>
            <a:xfrm>
              <a:off x="4217" y="33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4" name="pt11153"/>
            <p:cNvSpPr/>
            <p:nvPr/>
          </p:nvSpPr>
          <p:spPr>
            <a:xfrm>
              <a:off x="3224" y="22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5" name="pt11154"/>
            <p:cNvSpPr/>
            <p:nvPr/>
          </p:nvSpPr>
          <p:spPr>
            <a:xfrm>
              <a:off x="3008" y="33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6" name="pt11155"/>
            <p:cNvSpPr/>
            <p:nvPr/>
          </p:nvSpPr>
          <p:spPr>
            <a:xfrm>
              <a:off x="3090" y="33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7" name="pt11156"/>
            <p:cNvSpPr/>
            <p:nvPr/>
          </p:nvSpPr>
          <p:spPr>
            <a:xfrm>
              <a:off x="3022" y="33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8" name="pt11157"/>
            <p:cNvSpPr/>
            <p:nvPr/>
          </p:nvSpPr>
          <p:spPr>
            <a:xfrm>
              <a:off x="4344" y="34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9" name="pt11158"/>
            <p:cNvSpPr/>
            <p:nvPr/>
          </p:nvSpPr>
          <p:spPr>
            <a:xfrm>
              <a:off x="3997" y="48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0" name="pt11159"/>
            <p:cNvSpPr/>
            <p:nvPr/>
          </p:nvSpPr>
          <p:spPr>
            <a:xfrm>
              <a:off x="4524" y="34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1" name="pt11160"/>
            <p:cNvSpPr/>
            <p:nvPr/>
          </p:nvSpPr>
          <p:spPr>
            <a:xfrm>
              <a:off x="4051" y="36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2" name="pt11161"/>
            <p:cNvSpPr/>
            <p:nvPr/>
          </p:nvSpPr>
          <p:spPr>
            <a:xfrm>
              <a:off x="3144" y="34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3" name="pt11162"/>
            <p:cNvSpPr/>
            <p:nvPr/>
          </p:nvSpPr>
          <p:spPr>
            <a:xfrm>
              <a:off x="3164" y="34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4" name="pt11163"/>
            <p:cNvSpPr/>
            <p:nvPr/>
          </p:nvSpPr>
          <p:spPr>
            <a:xfrm>
              <a:off x="3198" y="33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5" name="pt11164"/>
            <p:cNvSpPr/>
            <p:nvPr/>
          </p:nvSpPr>
          <p:spPr>
            <a:xfrm>
              <a:off x="3187" y="34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6" name="pt11165"/>
            <p:cNvSpPr/>
            <p:nvPr/>
          </p:nvSpPr>
          <p:spPr>
            <a:xfrm>
              <a:off x="3998" y="42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7" name="pt11166"/>
            <p:cNvSpPr/>
            <p:nvPr/>
          </p:nvSpPr>
          <p:spPr>
            <a:xfrm>
              <a:off x="4493" y="35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8" name="pt11167"/>
            <p:cNvSpPr/>
            <p:nvPr/>
          </p:nvSpPr>
          <p:spPr>
            <a:xfrm>
              <a:off x="3172" y="34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9" name="pt11168"/>
            <p:cNvSpPr/>
            <p:nvPr/>
          </p:nvSpPr>
          <p:spPr>
            <a:xfrm>
              <a:off x="4321" y="35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0" name="pt11169"/>
            <p:cNvSpPr/>
            <p:nvPr/>
          </p:nvSpPr>
          <p:spPr>
            <a:xfrm>
              <a:off x="4327" y="34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1" name="pt11170"/>
            <p:cNvSpPr/>
            <p:nvPr/>
          </p:nvSpPr>
          <p:spPr>
            <a:xfrm>
              <a:off x="4312" y="34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2" name="pt11171"/>
            <p:cNvSpPr/>
            <p:nvPr/>
          </p:nvSpPr>
          <p:spPr>
            <a:xfrm>
              <a:off x="3903" y="41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3" name="pt11172"/>
            <p:cNvSpPr/>
            <p:nvPr/>
          </p:nvSpPr>
          <p:spPr>
            <a:xfrm>
              <a:off x="3988" y="43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4" name="pt11173"/>
            <p:cNvSpPr/>
            <p:nvPr/>
          </p:nvSpPr>
          <p:spPr>
            <a:xfrm>
              <a:off x="3026" y="35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5" name="pt11174"/>
            <p:cNvSpPr/>
            <p:nvPr/>
          </p:nvSpPr>
          <p:spPr>
            <a:xfrm>
              <a:off x="6135" y="31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6" name="pt11175"/>
            <p:cNvSpPr/>
            <p:nvPr/>
          </p:nvSpPr>
          <p:spPr>
            <a:xfrm>
              <a:off x="3960" y="41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7" name="pt11176"/>
            <p:cNvSpPr/>
            <p:nvPr/>
          </p:nvSpPr>
          <p:spPr>
            <a:xfrm>
              <a:off x="9243" y="35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8" name="pt11177"/>
            <p:cNvSpPr/>
            <p:nvPr/>
          </p:nvSpPr>
          <p:spPr>
            <a:xfrm>
              <a:off x="2968" y="32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9" name="pt11178"/>
            <p:cNvSpPr/>
            <p:nvPr/>
          </p:nvSpPr>
          <p:spPr>
            <a:xfrm>
              <a:off x="3117" y="21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0" name="pt11179"/>
            <p:cNvSpPr/>
            <p:nvPr/>
          </p:nvSpPr>
          <p:spPr>
            <a:xfrm>
              <a:off x="3458" y="34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1" name="pt11180"/>
            <p:cNvSpPr/>
            <p:nvPr/>
          </p:nvSpPr>
          <p:spPr>
            <a:xfrm>
              <a:off x="4947" y="34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2" name="pt11181"/>
            <p:cNvSpPr/>
            <p:nvPr/>
          </p:nvSpPr>
          <p:spPr>
            <a:xfrm>
              <a:off x="3916" y="45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3" name="pt11182"/>
            <p:cNvSpPr/>
            <p:nvPr/>
          </p:nvSpPr>
          <p:spPr>
            <a:xfrm>
              <a:off x="4957" y="34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4" name="pt11183"/>
            <p:cNvSpPr/>
            <p:nvPr/>
          </p:nvSpPr>
          <p:spPr>
            <a:xfrm>
              <a:off x="3068" y="33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5" name="pt11184"/>
            <p:cNvSpPr/>
            <p:nvPr/>
          </p:nvSpPr>
          <p:spPr>
            <a:xfrm>
              <a:off x="9260" y="34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6" name="pt11185"/>
            <p:cNvSpPr/>
            <p:nvPr/>
          </p:nvSpPr>
          <p:spPr>
            <a:xfrm>
              <a:off x="3394" y="34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7" name="pt11186"/>
            <p:cNvSpPr/>
            <p:nvPr/>
          </p:nvSpPr>
          <p:spPr>
            <a:xfrm>
              <a:off x="4590" y="35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8" name="pt11187"/>
            <p:cNvSpPr/>
            <p:nvPr/>
          </p:nvSpPr>
          <p:spPr>
            <a:xfrm>
              <a:off x="3383" y="34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9" name="pt11188"/>
            <p:cNvSpPr/>
            <p:nvPr/>
          </p:nvSpPr>
          <p:spPr>
            <a:xfrm>
              <a:off x="3271" y="22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0" name="pt11189"/>
            <p:cNvSpPr/>
            <p:nvPr/>
          </p:nvSpPr>
          <p:spPr>
            <a:xfrm>
              <a:off x="3274" y="21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1" name="pt11190"/>
            <p:cNvSpPr/>
            <p:nvPr/>
          </p:nvSpPr>
          <p:spPr>
            <a:xfrm>
              <a:off x="4209" y="34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2" name="pt11191"/>
            <p:cNvSpPr/>
            <p:nvPr/>
          </p:nvSpPr>
          <p:spPr>
            <a:xfrm>
              <a:off x="4000" y="33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3" name="pt11192"/>
            <p:cNvSpPr/>
            <p:nvPr/>
          </p:nvSpPr>
          <p:spPr>
            <a:xfrm>
              <a:off x="5032" y="34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4" name="pt11193"/>
            <p:cNvSpPr/>
            <p:nvPr/>
          </p:nvSpPr>
          <p:spPr>
            <a:xfrm>
              <a:off x="4011" y="43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5" name="pt11194"/>
            <p:cNvSpPr/>
            <p:nvPr/>
          </p:nvSpPr>
          <p:spPr>
            <a:xfrm>
              <a:off x="3195" y="35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6" name="pt11195"/>
            <p:cNvSpPr/>
            <p:nvPr/>
          </p:nvSpPr>
          <p:spPr>
            <a:xfrm>
              <a:off x="2956" y="34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7" name="pt11196"/>
            <p:cNvSpPr/>
            <p:nvPr/>
          </p:nvSpPr>
          <p:spPr>
            <a:xfrm>
              <a:off x="4958" y="31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8" name="pt11197"/>
            <p:cNvSpPr/>
            <p:nvPr/>
          </p:nvSpPr>
          <p:spPr>
            <a:xfrm>
              <a:off x="9161" y="35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9" name="pt11198"/>
            <p:cNvSpPr/>
            <p:nvPr/>
          </p:nvSpPr>
          <p:spPr>
            <a:xfrm>
              <a:off x="6557" y="35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0" name="pt11199"/>
            <p:cNvSpPr/>
            <p:nvPr/>
          </p:nvSpPr>
          <p:spPr>
            <a:xfrm>
              <a:off x="3081" y="334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1" name="pt11200"/>
            <p:cNvSpPr/>
            <p:nvPr/>
          </p:nvSpPr>
          <p:spPr>
            <a:xfrm>
              <a:off x="3137" y="33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2" name="pt11201"/>
            <p:cNvSpPr/>
            <p:nvPr/>
          </p:nvSpPr>
          <p:spPr>
            <a:xfrm>
              <a:off x="8895" y="39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3" name="pt11202"/>
            <p:cNvSpPr/>
            <p:nvPr/>
          </p:nvSpPr>
          <p:spPr>
            <a:xfrm>
              <a:off x="4036" y="45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4" name="pt11203"/>
            <p:cNvSpPr/>
            <p:nvPr/>
          </p:nvSpPr>
          <p:spPr>
            <a:xfrm>
              <a:off x="4268" y="65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5" name="pt11204"/>
            <p:cNvSpPr/>
            <p:nvPr/>
          </p:nvSpPr>
          <p:spPr>
            <a:xfrm>
              <a:off x="6993" y="32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6" name="pt11205"/>
            <p:cNvSpPr/>
            <p:nvPr/>
          </p:nvSpPr>
          <p:spPr>
            <a:xfrm>
              <a:off x="3350" y="34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7" name="pt11206"/>
            <p:cNvSpPr/>
            <p:nvPr/>
          </p:nvSpPr>
          <p:spPr>
            <a:xfrm>
              <a:off x="3929" y="44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8" name="pt11207"/>
            <p:cNvSpPr/>
            <p:nvPr/>
          </p:nvSpPr>
          <p:spPr>
            <a:xfrm>
              <a:off x="3567" y="35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9" name="pt11208"/>
            <p:cNvSpPr/>
            <p:nvPr/>
          </p:nvSpPr>
          <p:spPr>
            <a:xfrm>
              <a:off x="3012" y="33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0" name="pt11209"/>
            <p:cNvSpPr/>
            <p:nvPr/>
          </p:nvSpPr>
          <p:spPr>
            <a:xfrm>
              <a:off x="3154" y="33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1" name="pt11210"/>
            <p:cNvSpPr/>
            <p:nvPr/>
          </p:nvSpPr>
          <p:spPr>
            <a:xfrm>
              <a:off x="3377" y="22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2" name="pt11211"/>
            <p:cNvSpPr/>
            <p:nvPr/>
          </p:nvSpPr>
          <p:spPr>
            <a:xfrm>
              <a:off x="3160" y="33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3" name="pt11212"/>
            <p:cNvSpPr/>
            <p:nvPr/>
          </p:nvSpPr>
          <p:spPr>
            <a:xfrm>
              <a:off x="3418" y="34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4" name="pt11213"/>
            <p:cNvSpPr/>
            <p:nvPr/>
          </p:nvSpPr>
          <p:spPr>
            <a:xfrm>
              <a:off x="3724" y="70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5" name="pt11214"/>
            <p:cNvSpPr/>
            <p:nvPr/>
          </p:nvSpPr>
          <p:spPr>
            <a:xfrm>
              <a:off x="3171" y="34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6" name="pt11215"/>
            <p:cNvSpPr/>
            <p:nvPr/>
          </p:nvSpPr>
          <p:spPr>
            <a:xfrm>
              <a:off x="3262" y="22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7" name="pt11216"/>
            <p:cNvSpPr/>
            <p:nvPr/>
          </p:nvSpPr>
          <p:spPr>
            <a:xfrm>
              <a:off x="3112" y="35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8" name="pt11217"/>
            <p:cNvSpPr/>
            <p:nvPr/>
          </p:nvSpPr>
          <p:spPr>
            <a:xfrm>
              <a:off x="2929" y="331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9" name="pt11218"/>
            <p:cNvSpPr/>
            <p:nvPr/>
          </p:nvSpPr>
          <p:spPr>
            <a:xfrm>
              <a:off x="3190" y="33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0" name="pt11219"/>
            <p:cNvSpPr/>
            <p:nvPr/>
          </p:nvSpPr>
          <p:spPr>
            <a:xfrm>
              <a:off x="3951" y="41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1" name="pt11220"/>
            <p:cNvSpPr/>
            <p:nvPr/>
          </p:nvSpPr>
          <p:spPr>
            <a:xfrm>
              <a:off x="5291" y="33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2" name="pt11221"/>
            <p:cNvSpPr/>
            <p:nvPr/>
          </p:nvSpPr>
          <p:spPr>
            <a:xfrm>
              <a:off x="7800" y="33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3" name="pt11222"/>
            <p:cNvSpPr/>
            <p:nvPr/>
          </p:nvSpPr>
          <p:spPr>
            <a:xfrm>
              <a:off x="5002" y="33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4" name="pt11223"/>
            <p:cNvSpPr/>
            <p:nvPr/>
          </p:nvSpPr>
          <p:spPr>
            <a:xfrm>
              <a:off x="4952" y="34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5" name="pt11224"/>
            <p:cNvSpPr/>
            <p:nvPr/>
          </p:nvSpPr>
          <p:spPr>
            <a:xfrm>
              <a:off x="3089" y="33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6" name="pt11225"/>
            <p:cNvSpPr/>
            <p:nvPr/>
          </p:nvSpPr>
          <p:spPr>
            <a:xfrm>
              <a:off x="2855" y="33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7" name="pt11226"/>
            <p:cNvSpPr/>
            <p:nvPr/>
          </p:nvSpPr>
          <p:spPr>
            <a:xfrm>
              <a:off x="3935" y="45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8" name="pt11227"/>
            <p:cNvSpPr/>
            <p:nvPr/>
          </p:nvSpPr>
          <p:spPr>
            <a:xfrm>
              <a:off x="3326" y="21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9" name="pt11228"/>
            <p:cNvSpPr/>
            <p:nvPr/>
          </p:nvSpPr>
          <p:spPr>
            <a:xfrm>
              <a:off x="3133" y="34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0" name="pt11229"/>
            <p:cNvSpPr/>
            <p:nvPr/>
          </p:nvSpPr>
          <p:spPr>
            <a:xfrm>
              <a:off x="3893" y="305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1" name="pt11230"/>
            <p:cNvSpPr/>
            <p:nvPr/>
          </p:nvSpPr>
          <p:spPr>
            <a:xfrm>
              <a:off x="4707" y="34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2" name="pt11231"/>
            <p:cNvSpPr/>
            <p:nvPr/>
          </p:nvSpPr>
          <p:spPr>
            <a:xfrm>
              <a:off x="2989" y="33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3" name="pt11232"/>
            <p:cNvSpPr/>
            <p:nvPr/>
          </p:nvSpPr>
          <p:spPr>
            <a:xfrm>
              <a:off x="4957" y="34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4" name="pt11233"/>
            <p:cNvSpPr/>
            <p:nvPr/>
          </p:nvSpPr>
          <p:spPr>
            <a:xfrm>
              <a:off x="7094" y="34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5" name="pt11234"/>
            <p:cNvSpPr/>
            <p:nvPr/>
          </p:nvSpPr>
          <p:spPr>
            <a:xfrm>
              <a:off x="3288" y="22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6" name="pt11235"/>
            <p:cNvSpPr/>
            <p:nvPr/>
          </p:nvSpPr>
          <p:spPr>
            <a:xfrm>
              <a:off x="3262" y="22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7" name="pt11236"/>
            <p:cNvSpPr/>
            <p:nvPr/>
          </p:nvSpPr>
          <p:spPr>
            <a:xfrm>
              <a:off x="3207" y="33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8" name="pt11237"/>
            <p:cNvSpPr/>
            <p:nvPr/>
          </p:nvSpPr>
          <p:spPr>
            <a:xfrm>
              <a:off x="3136" y="34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9" name="pt11238"/>
            <p:cNvSpPr/>
            <p:nvPr/>
          </p:nvSpPr>
          <p:spPr>
            <a:xfrm>
              <a:off x="2958" y="33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0" name="pt11239"/>
            <p:cNvSpPr/>
            <p:nvPr/>
          </p:nvSpPr>
          <p:spPr>
            <a:xfrm>
              <a:off x="3162" y="34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1" name="pt11240"/>
            <p:cNvSpPr/>
            <p:nvPr/>
          </p:nvSpPr>
          <p:spPr>
            <a:xfrm>
              <a:off x="3411" y="34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2" name="pt11241"/>
            <p:cNvSpPr/>
            <p:nvPr/>
          </p:nvSpPr>
          <p:spPr>
            <a:xfrm>
              <a:off x="4606" y="35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3" name="pt11242"/>
            <p:cNvSpPr/>
            <p:nvPr/>
          </p:nvSpPr>
          <p:spPr>
            <a:xfrm>
              <a:off x="4307" y="35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4" name="pt11243"/>
            <p:cNvSpPr/>
            <p:nvPr/>
          </p:nvSpPr>
          <p:spPr>
            <a:xfrm>
              <a:off x="3106" y="34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5" name="pt11244"/>
            <p:cNvSpPr/>
            <p:nvPr/>
          </p:nvSpPr>
          <p:spPr>
            <a:xfrm>
              <a:off x="3115" y="34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6" name="pt11245"/>
            <p:cNvSpPr/>
            <p:nvPr/>
          </p:nvSpPr>
          <p:spPr>
            <a:xfrm>
              <a:off x="3426" y="34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7" name="pt11246"/>
            <p:cNvSpPr/>
            <p:nvPr/>
          </p:nvSpPr>
          <p:spPr>
            <a:xfrm>
              <a:off x="3905" y="30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8" name="pt11247"/>
            <p:cNvSpPr/>
            <p:nvPr/>
          </p:nvSpPr>
          <p:spPr>
            <a:xfrm>
              <a:off x="3410" y="35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9" name="pt11248"/>
            <p:cNvSpPr/>
            <p:nvPr/>
          </p:nvSpPr>
          <p:spPr>
            <a:xfrm>
              <a:off x="3170" y="34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0" name="pt11249"/>
            <p:cNvSpPr/>
            <p:nvPr/>
          </p:nvSpPr>
          <p:spPr>
            <a:xfrm>
              <a:off x="8724" y="35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1" name="pt11250"/>
            <p:cNvSpPr/>
            <p:nvPr/>
          </p:nvSpPr>
          <p:spPr>
            <a:xfrm>
              <a:off x="3302" y="22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2" name="pt11251"/>
            <p:cNvSpPr/>
            <p:nvPr/>
          </p:nvSpPr>
          <p:spPr>
            <a:xfrm>
              <a:off x="3402" y="21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3" name="pt11252"/>
            <p:cNvSpPr/>
            <p:nvPr/>
          </p:nvSpPr>
          <p:spPr>
            <a:xfrm>
              <a:off x="8138" y="39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4" name="pt11253"/>
            <p:cNvSpPr/>
            <p:nvPr/>
          </p:nvSpPr>
          <p:spPr>
            <a:xfrm>
              <a:off x="3119" y="35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5" name="pt11254"/>
            <p:cNvSpPr/>
            <p:nvPr/>
          </p:nvSpPr>
          <p:spPr>
            <a:xfrm>
              <a:off x="3470" y="23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6" name="pt11255"/>
            <p:cNvSpPr/>
            <p:nvPr/>
          </p:nvSpPr>
          <p:spPr>
            <a:xfrm>
              <a:off x="5611" y="31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7" name="pt11256"/>
            <p:cNvSpPr/>
            <p:nvPr/>
          </p:nvSpPr>
          <p:spPr>
            <a:xfrm>
              <a:off x="6435" y="34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8" name="pt11257"/>
            <p:cNvSpPr/>
            <p:nvPr/>
          </p:nvSpPr>
          <p:spPr>
            <a:xfrm>
              <a:off x="3368" y="21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9" name="pt11258"/>
            <p:cNvSpPr/>
            <p:nvPr/>
          </p:nvSpPr>
          <p:spPr>
            <a:xfrm>
              <a:off x="4600" y="34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0" name="pt11259"/>
            <p:cNvSpPr/>
            <p:nvPr/>
          </p:nvSpPr>
          <p:spPr>
            <a:xfrm>
              <a:off x="3117" y="21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1" name="pt11260"/>
            <p:cNvSpPr/>
            <p:nvPr/>
          </p:nvSpPr>
          <p:spPr>
            <a:xfrm>
              <a:off x="4221" y="35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2" name="pt11261"/>
            <p:cNvSpPr/>
            <p:nvPr/>
          </p:nvSpPr>
          <p:spPr>
            <a:xfrm>
              <a:off x="3081" y="34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3" name="pt11262"/>
            <p:cNvSpPr/>
            <p:nvPr/>
          </p:nvSpPr>
          <p:spPr>
            <a:xfrm>
              <a:off x="4522" y="34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4" name="pt11263"/>
            <p:cNvSpPr/>
            <p:nvPr/>
          </p:nvSpPr>
          <p:spPr>
            <a:xfrm>
              <a:off x="2986" y="33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5" name="pt11264"/>
            <p:cNvSpPr/>
            <p:nvPr/>
          </p:nvSpPr>
          <p:spPr>
            <a:xfrm>
              <a:off x="8879" y="36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6" name="pt11265"/>
            <p:cNvSpPr/>
            <p:nvPr/>
          </p:nvSpPr>
          <p:spPr>
            <a:xfrm>
              <a:off x="3241" y="22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7" name="pt11266"/>
            <p:cNvSpPr/>
            <p:nvPr/>
          </p:nvSpPr>
          <p:spPr>
            <a:xfrm>
              <a:off x="3975" y="41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8" name="pt11267"/>
            <p:cNvSpPr/>
            <p:nvPr/>
          </p:nvSpPr>
          <p:spPr>
            <a:xfrm>
              <a:off x="4420" y="35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9" name="pt11268"/>
            <p:cNvSpPr/>
            <p:nvPr/>
          </p:nvSpPr>
          <p:spPr>
            <a:xfrm>
              <a:off x="4498" y="35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0" name="pt11269"/>
            <p:cNvSpPr/>
            <p:nvPr/>
          </p:nvSpPr>
          <p:spPr>
            <a:xfrm>
              <a:off x="3127" y="34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1" name="pt11270"/>
            <p:cNvSpPr/>
            <p:nvPr/>
          </p:nvSpPr>
          <p:spPr>
            <a:xfrm>
              <a:off x="3130" y="36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2" name="pt11271"/>
            <p:cNvSpPr/>
            <p:nvPr/>
          </p:nvSpPr>
          <p:spPr>
            <a:xfrm>
              <a:off x="5307" y="33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3" name="pt11272"/>
            <p:cNvSpPr/>
            <p:nvPr/>
          </p:nvSpPr>
          <p:spPr>
            <a:xfrm>
              <a:off x="3034" y="33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4" name="pt11273"/>
            <p:cNvSpPr/>
            <p:nvPr/>
          </p:nvSpPr>
          <p:spPr>
            <a:xfrm>
              <a:off x="4592" y="35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5" name="pt11274"/>
            <p:cNvSpPr/>
            <p:nvPr/>
          </p:nvSpPr>
          <p:spPr>
            <a:xfrm>
              <a:off x="3984" y="39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6" name="pt11275"/>
            <p:cNvSpPr/>
            <p:nvPr/>
          </p:nvSpPr>
          <p:spPr>
            <a:xfrm>
              <a:off x="3117" y="35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7" name="pt11276"/>
            <p:cNvSpPr/>
            <p:nvPr/>
          </p:nvSpPr>
          <p:spPr>
            <a:xfrm>
              <a:off x="3892" y="51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8" name="pt11277"/>
            <p:cNvSpPr/>
            <p:nvPr/>
          </p:nvSpPr>
          <p:spPr>
            <a:xfrm>
              <a:off x="8378" y="34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9" name="pt11278"/>
            <p:cNvSpPr/>
            <p:nvPr/>
          </p:nvSpPr>
          <p:spPr>
            <a:xfrm>
              <a:off x="4218" y="34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0" name="pt11279"/>
            <p:cNvSpPr/>
            <p:nvPr/>
          </p:nvSpPr>
          <p:spPr>
            <a:xfrm>
              <a:off x="8126" y="34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1" name="pt11280"/>
            <p:cNvSpPr/>
            <p:nvPr/>
          </p:nvSpPr>
          <p:spPr>
            <a:xfrm>
              <a:off x="3146" y="35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2" name="pt11281"/>
            <p:cNvSpPr/>
            <p:nvPr/>
          </p:nvSpPr>
          <p:spPr>
            <a:xfrm>
              <a:off x="3041" y="33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3" name="pt11282"/>
            <p:cNvSpPr/>
            <p:nvPr/>
          </p:nvSpPr>
          <p:spPr>
            <a:xfrm>
              <a:off x="3165" y="35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4" name="pt11283"/>
            <p:cNvSpPr/>
            <p:nvPr/>
          </p:nvSpPr>
          <p:spPr>
            <a:xfrm>
              <a:off x="5327" y="32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5" name="pt11284"/>
            <p:cNvSpPr/>
            <p:nvPr/>
          </p:nvSpPr>
          <p:spPr>
            <a:xfrm>
              <a:off x="4747" y="33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6" name="pt11285"/>
            <p:cNvSpPr/>
            <p:nvPr/>
          </p:nvSpPr>
          <p:spPr>
            <a:xfrm>
              <a:off x="4495" y="35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7" name="pt11286"/>
            <p:cNvSpPr/>
            <p:nvPr/>
          </p:nvSpPr>
          <p:spPr>
            <a:xfrm>
              <a:off x="3984" y="41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8" name="pt11287"/>
            <p:cNvSpPr/>
            <p:nvPr/>
          </p:nvSpPr>
          <p:spPr>
            <a:xfrm>
              <a:off x="3124" y="33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9" name="pt11288"/>
            <p:cNvSpPr/>
            <p:nvPr/>
          </p:nvSpPr>
          <p:spPr>
            <a:xfrm>
              <a:off x="3290" y="22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0" name="pt11289"/>
            <p:cNvSpPr/>
            <p:nvPr/>
          </p:nvSpPr>
          <p:spPr>
            <a:xfrm>
              <a:off x="3133" y="34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1" name="pt11290"/>
            <p:cNvSpPr/>
            <p:nvPr/>
          </p:nvSpPr>
          <p:spPr>
            <a:xfrm>
              <a:off x="5708" y="32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2" name="pt11291"/>
            <p:cNvSpPr/>
            <p:nvPr/>
          </p:nvSpPr>
          <p:spPr>
            <a:xfrm>
              <a:off x="3405" y="34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3" name="pt11292"/>
            <p:cNvSpPr/>
            <p:nvPr/>
          </p:nvSpPr>
          <p:spPr>
            <a:xfrm>
              <a:off x="4012" y="41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4" name="pt11293"/>
            <p:cNvSpPr/>
            <p:nvPr/>
          </p:nvSpPr>
          <p:spPr>
            <a:xfrm>
              <a:off x="3055" y="34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5" name="pt11294"/>
            <p:cNvSpPr/>
            <p:nvPr/>
          </p:nvSpPr>
          <p:spPr>
            <a:xfrm>
              <a:off x="4593" y="35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6" name="pt11295"/>
            <p:cNvSpPr/>
            <p:nvPr/>
          </p:nvSpPr>
          <p:spPr>
            <a:xfrm>
              <a:off x="3406" y="22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7" name="pt11296"/>
            <p:cNvSpPr/>
            <p:nvPr/>
          </p:nvSpPr>
          <p:spPr>
            <a:xfrm>
              <a:off x="3412" y="34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8" name="pt11297"/>
            <p:cNvSpPr/>
            <p:nvPr/>
          </p:nvSpPr>
          <p:spPr>
            <a:xfrm>
              <a:off x="6481" y="33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9" name="pt11298"/>
            <p:cNvSpPr/>
            <p:nvPr/>
          </p:nvSpPr>
          <p:spPr>
            <a:xfrm>
              <a:off x="5169" y="32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0" name="pt11299"/>
            <p:cNvSpPr/>
            <p:nvPr/>
          </p:nvSpPr>
          <p:spPr>
            <a:xfrm>
              <a:off x="2953" y="34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1" name="pt11300"/>
            <p:cNvSpPr/>
            <p:nvPr/>
          </p:nvSpPr>
          <p:spPr>
            <a:xfrm>
              <a:off x="3003" y="33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2" name="pt11301"/>
            <p:cNvSpPr/>
            <p:nvPr/>
          </p:nvSpPr>
          <p:spPr>
            <a:xfrm>
              <a:off x="3039" y="33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3" name="pt11302"/>
            <p:cNvSpPr/>
            <p:nvPr/>
          </p:nvSpPr>
          <p:spPr>
            <a:xfrm>
              <a:off x="3127" y="34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4" name="pt11303"/>
            <p:cNvSpPr/>
            <p:nvPr/>
          </p:nvSpPr>
          <p:spPr>
            <a:xfrm>
              <a:off x="2998" y="33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5" name="pt11304"/>
            <p:cNvSpPr/>
            <p:nvPr/>
          </p:nvSpPr>
          <p:spPr>
            <a:xfrm>
              <a:off x="3038" y="33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6" name="pt11305"/>
            <p:cNvSpPr/>
            <p:nvPr/>
          </p:nvSpPr>
          <p:spPr>
            <a:xfrm>
              <a:off x="4492" y="36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7" name="pt11306"/>
            <p:cNvSpPr/>
            <p:nvPr/>
          </p:nvSpPr>
          <p:spPr>
            <a:xfrm>
              <a:off x="3095" y="33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8" name="pt11307"/>
            <p:cNvSpPr/>
            <p:nvPr/>
          </p:nvSpPr>
          <p:spPr>
            <a:xfrm>
              <a:off x="3013" y="34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9" name="pt11308"/>
            <p:cNvSpPr/>
            <p:nvPr/>
          </p:nvSpPr>
          <p:spPr>
            <a:xfrm>
              <a:off x="3493" y="34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0" name="pt11309"/>
            <p:cNvSpPr/>
            <p:nvPr/>
          </p:nvSpPr>
          <p:spPr>
            <a:xfrm>
              <a:off x="4226" y="33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1" name="pt11310"/>
            <p:cNvSpPr/>
            <p:nvPr/>
          </p:nvSpPr>
          <p:spPr>
            <a:xfrm>
              <a:off x="3099" y="33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2" name="pt11311"/>
            <p:cNvSpPr/>
            <p:nvPr/>
          </p:nvSpPr>
          <p:spPr>
            <a:xfrm>
              <a:off x="7097" y="33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3" name="pt11312"/>
            <p:cNvSpPr/>
            <p:nvPr/>
          </p:nvSpPr>
          <p:spPr>
            <a:xfrm>
              <a:off x="3103" y="35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4" name="pt11313"/>
            <p:cNvSpPr/>
            <p:nvPr/>
          </p:nvSpPr>
          <p:spPr>
            <a:xfrm>
              <a:off x="5159" y="32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5" name="pt11314"/>
            <p:cNvSpPr/>
            <p:nvPr/>
          </p:nvSpPr>
          <p:spPr>
            <a:xfrm>
              <a:off x="4954" y="31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6" name="pt11315"/>
            <p:cNvSpPr/>
            <p:nvPr/>
          </p:nvSpPr>
          <p:spPr>
            <a:xfrm>
              <a:off x="3440" y="34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7" name="pt11316"/>
            <p:cNvSpPr/>
            <p:nvPr/>
          </p:nvSpPr>
          <p:spPr>
            <a:xfrm>
              <a:off x="7783" y="34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8" name="pt11317"/>
            <p:cNvSpPr/>
            <p:nvPr/>
          </p:nvSpPr>
          <p:spPr>
            <a:xfrm>
              <a:off x="3185" y="35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9" name="pt11318"/>
            <p:cNvSpPr/>
            <p:nvPr/>
          </p:nvSpPr>
          <p:spPr>
            <a:xfrm>
              <a:off x="4335" y="34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0" name="pt11319"/>
            <p:cNvSpPr/>
            <p:nvPr/>
          </p:nvSpPr>
          <p:spPr>
            <a:xfrm>
              <a:off x="3121" y="33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1" name="pt11320"/>
            <p:cNvSpPr/>
            <p:nvPr/>
          </p:nvSpPr>
          <p:spPr>
            <a:xfrm>
              <a:off x="2978" y="33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2" name="pt11321"/>
            <p:cNvSpPr/>
            <p:nvPr/>
          </p:nvSpPr>
          <p:spPr>
            <a:xfrm>
              <a:off x="6816" y="34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3" name="pt11322"/>
            <p:cNvSpPr/>
            <p:nvPr/>
          </p:nvSpPr>
          <p:spPr>
            <a:xfrm>
              <a:off x="3969" y="41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4" name="pt11323"/>
            <p:cNvSpPr/>
            <p:nvPr/>
          </p:nvSpPr>
          <p:spPr>
            <a:xfrm>
              <a:off x="3239" y="22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5" name="pt11324"/>
            <p:cNvSpPr/>
            <p:nvPr/>
          </p:nvSpPr>
          <p:spPr>
            <a:xfrm>
              <a:off x="4050" y="41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6" name="pt11325"/>
            <p:cNvSpPr/>
            <p:nvPr/>
          </p:nvSpPr>
          <p:spPr>
            <a:xfrm>
              <a:off x="3214" y="21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7" name="pt11326"/>
            <p:cNvSpPr/>
            <p:nvPr/>
          </p:nvSpPr>
          <p:spPr>
            <a:xfrm>
              <a:off x="3983" y="42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8" name="pt11327"/>
            <p:cNvSpPr/>
            <p:nvPr/>
          </p:nvSpPr>
          <p:spPr>
            <a:xfrm>
              <a:off x="3196" y="35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9" name="pt11328"/>
            <p:cNvSpPr/>
            <p:nvPr/>
          </p:nvSpPr>
          <p:spPr>
            <a:xfrm>
              <a:off x="3312" y="34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0" name="pt11329"/>
            <p:cNvSpPr/>
            <p:nvPr/>
          </p:nvSpPr>
          <p:spPr>
            <a:xfrm>
              <a:off x="6837" y="32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1" name="pt11330"/>
            <p:cNvSpPr/>
            <p:nvPr/>
          </p:nvSpPr>
          <p:spPr>
            <a:xfrm>
              <a:off x="3789" y="25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2" name="pt11331"/>
            <p:cNvSpPr/>
            <p:nvPr/>
          </p:nvSpPr>
          <p:spPr>
            <a:xfrm>
              <a:off x="3891" y="30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3" name="pt11332"/>
            <p:cNvSpPr/>
            <p:nvPr/>
          </p:nvSpPr>
          <p:spPr>
            <a:xfrm>
              <a:off x="3138" y="34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4" name="pt11333"/>
            <p:cNvSpPr/>
            <p:nvPr/>
          </p:nvSpPr>
          <p:spPr>
            <a:xfrm>
              <a:off x="3229" y="22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5" name="pt11334"/>
            <p:cNvSpPr/>
            <p:nvPr/>
          </p:nvSpPr>
          <p:spPr>
            <a:xfrm>
              <a:off x="3174" y="35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6" name="pt11335"/>
            <p:cNvSpPr/>
            <p:nvPr/>
          </p:nvSpPr>
          <p:spPr>
            <a:xfrm>
              <a:off x="3484" y="34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7" name="pt11336"/>
            <p:cNvSpPr/>
            <p:nvPr/>
          </p:nvSpPr>
          <p:spPr>
            <a:xfrm>
              <a:off x="9328" y="37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8" name="pt11337"/>
            <p:cNvSpPr/>
            <p:nvPr/>
          </p:nvSpPr>
          <p:spPr>
            <a:xfrm>
              <a:off x="3708" y="25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9" name="pt11338"/>
            <p:cNvSpPr/>
            <p:nvPr/>
          </p:nvSpPr>
          <p:spPr>
            <a:xfrm>
              <a:off x="3160" y="32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0" name="pt11339"/>
            <p:cNvSpPr/>
            <p:nvPr/>
          </p:nvSpPr>
          <p:spPr>
            <a:xfrm>
              <a:off x="3063" y="33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1" name="pt11340"/>
            <p:cNvSpPr/>
            <p:nvPr/>
          </p:nvSpPr>
          <p:spPr>
            <a:xfrm>
              <a:off x="4341" y="33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2" name="pt11341"/>
            <p:cNvSpPr/>
            <p:nvPr/>
          </p:nvSpPr>
          <p:spPr>
            <a:xfrm>
              <a:off x="3253" y="21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3" name="pt11342"/>
            <p:cNvSpPr/>
            <p:nvPr/>
          </p:nvSpPr>
          <p:spPr>
            <a:xfrm>
              <a:off x="3191" y="33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4" name="pt11343"/>
            <p:cNvSpPr/>
            <p:nvPr/>
          </p:nvSpPr>
          <p:spPr>
            <a:xfrm>
              <a:off x="3855" y="29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5" name="pt11344"/>
            <p:cNvSpPr/>
            <p:nvPr/>
          </p:nvSpPr>
          <p:spPr>
            <a:xfrm>
              <a:off x="5186" y="32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6" name="pt11345"/>
            <p:cNvSpPr/>
            <p:nvPr/>
          </p:nvSpPr>
          <p:spPr>
            <a:xfrm>
              <a:off x="3067" y="34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7" name="pt11346"/>
            <p:cNvSpPr/>
            <p:nvPr/>
          </p:nvSpPr>
          <p:spPr>
            <a:xfrm>
              <a:off x="5579" y="304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8" name="pt11347"/>
            <p:cNvSpPr/>
            <p:nvPr/>
          </p:nvSpPr>
          <p:spPr>
            <a:xfrm>
              <a:off x="3896" y="51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9" name="pt11348"/>
            <p:cNvSpPr/>
            <p:nvPr/>
          </p:nvSpPr>
          <p:spPr>
            <a:xfrm>
              <a:off x="4285" y="66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0" name="pt11349"/>
            <p:cNvSpPr/>
            <p:nvPr/>
          </p:nvSpPr>
          <p:spPr>
            <a:xfrm>
              <a:off x="2920" y="33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1" name="pt11350"/>
            <p:cNvSpPr/>
            <p:nvPr/>
          </p:nvSpPr>
          <p:spPr>
            <a:xfrm>
              <a:off x="4331" y="34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2" name="pt11351"/>
            <p:cNvSpPr/>
            <p:nvPr/>
          </p:nvSpPr>
          <p:spPr>
            <a:xfrm>
              <a:off x="3163" y="34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3" name="pt11352"/>
            <p:cNvSpPr/>
            <p:nvPr/>
          </p:nvSpPr>
          <p:spPr>
            <a:xfrm>
              <a:off x="5396" y="34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4" name="pt11353"/>
            <p:cNvSpPr/>
            <p:nvPr/>
          </p:nvSpPr>
          <p:spPr>
            <a:xfrm>
              <a:off x="3122" y="34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5" name="pt11354"/>
            <p:cNvSpPr/>
            <p:nvPr/>
          </p:nvSpPr>
          <p:spPr>
            <a:xfrm>
              <a:off x="3930" y="39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6" name="pt11355"/>
            <p:cNvSpPr/>
            <p:nvPr/>
          </p:nvSpPr>
          <p:spPr>
            <a:xfrm>
              <a:off x="3403" y="24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7" name="pt11356"/>
            <p:cNvSpPr/>
            <p:nvPr/>
          </p:nvSpPr>
          <p:spPr>
            <a:xfrm>
              <a:off x="2980" y="33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8" name="pt11357"/>
            <p:cNvSpPr/>
            <p:nvPr/>
          </p:nvSpPr>
          <p:spPr>
            <a:xfrm>
              <a:off x="3174" y="33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9" name="pt11358"/>
            <p:cNvSpPr/>
            <p:nvPr/>
          </p:nvSpPr>
          <p:spPr>
            <a:xfrm>
              <a:off x="4413" y="35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0" name="pt11359"/>
            <p:cNvSpPr/>
            <p:nvPr/>
          </p:nvSpPr>
          <p:spPr>
            <a:xfrm>
              <a:off x="3329" y="20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1" name="pt11360"/>
            <p:cNvSpPr/>
            <p:nvPr/>
          </p:nvSpPr>
          <p:spPr>
            <a:xfrm>
              <a:off x="4411" y="34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2" name="pt11361"/>
            <p:cNvSpPr/>
            <p:nvPr/>
          </p:nvSpPr>
          <p:spPr>
            <a:xfrm>
              <a:off x="3165" y="34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3" name="pt11362"/>
            <p:cNvSpPr/>
            <p:nvPr/>
          </p:nvSpPr>
          <p:spPr>
            <a:xfrm>
              <a:off x="3088" y="33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4" name="pt11363"/>
            <p:cNvSpPr/>
            <p:nvPr/>
          </p:nvSpPr>
          <p:spPr>
            <a:xfrm>
              <a:off x="5049" y="31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5" name="pt11364"/>
            <p:cNvSpPr/>
            <p:nvPr/>
          </p:nvSpPr>
          <p:spPr>
            <a:xfrm>
              <a:off x="3174" y="35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6" name="pt11365"/>
            <p:cNvSpPr/>
            <p:nvPr/>
          </p:nvSpPr>
          <p:spPr>
            <a:xfrm>
              <a:off x="6501" y="33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7" name="pt11366"/>
            <p:cNvSpPr/>
            <p:nvPr/>
          </p:nvSpPr>
          <p:spPr>
            <a:xfrm>
              <a:off x="3095" y="33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8" name="pt11367"/>
            <p:cNvSpPr/>
            <p:nvPr/>
          </p:nvSpPr>
          <p:spPr>
            <a:xfrm>
              <a:off x="2847" y="33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9" name="pt11368"/>
            <p:cNvSpPr/>
            <p:nvPr/>
          </p:nvSpPr>
          <p:spPr>
            <a:xfrm>
              <a:off x="9225" y="36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0" name="pt11369"/>
            <p:cNvSpPr/>
            <p:nvPr/>
          </p:nvSpPr>
          <p:spPr>
            <a:xfrm>
              <a:off x="3164" y="33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1" name="pt11370"/>
            <p:cNvSpPr/>
            <p:nvPr/>
          </p:nvSpPr>
          <p:spPr>
            <a:xfrm>
              <a:off x="3184" y="35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2" name="pt11371"/>
            <p:cNvSpPr/>
            <p:nvPr/>
          </p:nvSpPr>
          <p:spPr>
            <a:xfrm>
              <a:off x="3144" y="36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3" name="pt11372"/>
            <p:cNvSpPr/>
            <p:nvPr/>
          </p:nvSpPr>
          <p:spPr>
            <a:xfrm>
              <a:off x="3328" y="33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4" name="pt11373"/>
            <p:cNvSpPr/>
            <p:nvPr/>
          </p:nvSpPr>
          <p:spPr>
            <a:xfrm>
              <a:off x="3192" y="34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5" name="pt11374"/>
            <p:cNvSpPr/>
            <p:nvPr/>
          </p:nvSpPr>
          <p:spPr>
            <a:xfrm>
              <a:off x="9188" y="36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6" name="pt11375"/>
            <p:cNvSpPr/>
            <p:nvPr/>
          </p:nvSpPr>
          <p:spPr>
            <a:xfrm>
              <a:off x="4012" y="42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7" name="pt11376"/>
            <p:cNvSpPr/>
            <p:nvPr/>
          </p:nvSpPr>
          <p:spPr>
            <a:xfrm>
              <a:off x="3121" y="35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8" name="pt11377"/>
            <p:cNvSpPr/>
            <p:nvPr/>
          </p:nvSpPr>
          <p:spPr>
            <a:xfrm>
              <a:off x="3751" y="25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9" name="pt11378"/>
            <p:cNvSpPr/>
            <p:nvPr/>
          </p:nvSpPr>
          <p:spPr>
            <a:xfrm>
              <a:off x="3177" y="33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0" name="pt11379"/>
            <p:cNvSpPr/>
            <p:nvPr/>
          </p:nvSpPr>
          <p:spPr>
            <a:xfrm>
              <a:off x="3076" y="33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1" name="pt11380"/>
            <p:cNvSpPr/>
            <p:nvPr/>
          </p:nvSpPr>
          <p:spPr>
            <a:xfrm>
              <a:off x="4254" y="33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2" name="pt11381"/>
            <p:cNvSpPr/>
            <p:nvPr/>
          </p:nvSpPr>
          <p:spPr>
            <a:xfrm>
              <a:off x="7400" y="35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3" name="pt11382"/>
            <p:cNvSpPr/>
            <p:nvPr/>
          </p:nvSpPr>
          <p:spPr>
            <a:xfrm>
              <a:off x="5047" y="32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4" name="pt11383"/>
            <p:cNvSpPr/>
            <p:nvPr/>
          </p:nvSpPr>
          <p:spPr>
            <a:xfrm>
              <a:off x="4501" y="35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5" name="pt11384"/>
            <p:cNvSpPr/>
            <p:nvPr/>
          </p:nvSpPr>
          <p:spPr>
            <a:xfrm>
              <a:off x="3204" y="34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6" name="pt11385"/>
            <p:cNvSpPr/>
            <p:nvPr/>
          </p:nvSpPr>
          <p:spPr>
            <a:xfrm>
              <a:off x="3165" y="33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7" name="pt11386"/>
            <p:cNvSpPr/>
            <p:nvPr/>
          </p:nvSpPr>
          <p:spPr>
            <a:xfrm>
              <a:off x="3144" y="32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8" name="pt11387"/>
            <p:cNvSpPr/>
            <p:nvPr/>
          </p:nvSpPr>
          <p:spPr>
            <a:xfrm>
              <a:off x="3352" y="34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9" name="pt11388"/>
            <p:cNvSpPr/>
            <p:nvPr/>
          </p:nvSpPr>
          <p:spPr>
            <a:xfrm>
              <a:off x="3364" y="22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0" name="pt11389"/>
            <p:cNvSpPr/>
            <p:nvPr/>
          </p:nvSpPr>
          <p:spPr>
            <a:xfrm>
              <a:off x="2968" y="33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1" name="pt11390"/>
            <p:cNvSpPr/>
            <p:nvPr/>
          </p:nvSpPr>
          <p:spPr>
            <a:xfrm>
              <a:off x="3299" y="22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2" name="pt11391"/>
            <p:cNvSpPr/>
            <p:nvPr/>
          </p:nvSpPr>
          <p:spPr>
            <a:xfrm>
              <a:off x="3293" y="22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3" name="pt11392"/>
            <p:cNvSpPr/>
            <p:nvPr/>
          </p:nvSpPr>
          <p:spPr>
            <a:xfrm>
              <a:off x="3450" y="34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4" name="pt11393"/>
            <p:cNvSpPr/>
            <p:nvPr/>
          </p:nvSpPr>
          <p:spPr>
            <a:xfrm>
              <a:off x="3158" y="35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5" name="pt11394"/>
            <p:cNvSpPr/>
            <p:nvPr/>
          </p:nvSpPr>
          <p:spPr>
            <a:xfrm>
              <a:off x="3006" y="34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6" name="pt11395"/>
            <p:cNvSpPr/>
            <p:nvPr/>
          </p:nvSpPr>
          <p:spPr>
            <a:xfrm>
              <a:off x="6594" y="334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7" name="pt11396"/>
            <p:cNvSpPr/>
            <p:nvPr/>
          </p:nvSpPr>
          <p:spPr>
            <a:xfrm>
              <a:off x="3404" y="34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8" name="pt11397"/>
            <p:cNvSpPr/>
            <p:nvPr/>
          </p:nvSpPr>
          <p:spPr>
            <a:xfrm>
              <a:off x="3150" y="33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9" name="pt11398"/>
            <p:cNvSpPr/>
            <p:nvPr/>
          </p:nvSpPr>
          <p:spPr>
            <a:xfrm>
              <a:off x="3119" y="36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0" name="pt11399"/>
            <p:cNvSpPr/>
            <p:nvPr/>
          </p:nvSpPr>
          <p:spPr>
            <a:xfrm>
              <a:off x="3424" y="34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1" name="pt11400"/>
            <p:cNvSpPr/>
            <p:nvPr/>
          </p:nvSpPr>
          <p:spPr>
            <a:xfrm>
              <a:off x="4213" y="34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2" name="pt11401"/>
            <p:cNvSpPr/>
            <p:nvPr/>
          </p:nvSpPr>
          <p:spPr>
            <a:xfrm>
              <a:off x="3645" y="25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3" name="pt11402"/>
            <p:cNvSpPr/>
            <p:nvPr/>
          </p:nvSpPr>
          <p:spPr>
            <a:xfrm>
              <a:off x="4103" y="63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4" name="pt11403"/>
            <p:cNvSpPr/>
            <p:nvPr/>
          </p:nvSpPr>
          <p:spPr>
            <a:xfrm>
              <a:off x="3866" y="29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5" name="pt11404"/>
            <p:cNvSpPr/>
            <p:nvPr/>
          </p:nvSpPr>
          <p:spPr>
            <a:xfrm>
              <a:off x="3139" y="33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6" name="pt11405"/>
            <p:cNvSpPr/>
            <p:nvPr/>
          </p:nvSpPr>
          <p:spPr>
            <a:xfrm>
              <a:off x="3328" y="22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7" name="pt11406"/>
            <p:cNvSpPr/>
            <p:nvPr/>
          </p:nvSpPr>
          <p:spPr>
            <a:xfrm>
              <a:off x="3916" y="40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8" name="pt11407"/>
            <p:cNvSpPr/>
            <p:nvPr/>
          </p:nvSpPr>
          <p:spPr>
            <a:xfrm>
              <a:off x="9154" y="34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9" name="pt11408"/>
            <p:cNvSpPr/>
            <p:nvPr/>
          </p:nvSpPr>
          <p:spPr>
            <a:xfrm>
              <a:off x="7769" y="33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0" name="pt11409"/>
            <p:cNvSpPr/>
            <p:nvPr/>
          </p:nvSpPr>
          <p:spPr>
            <a:xfrm>
              <a:off x="3147" y="34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1" name="pt11410"/>
            <p:cNvSpPr/>
            <p:nvPr/>
          </p:nvSpPr>
          <p:spPr>
            <a:xfrm>
              <a:off x="4598" y="35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2" name="pt11411"/>
            <p:cNvSpPr/>
            <p:nvPr/>
          </p:nvSpPr>
          <p:spPr>
            <a:xfrm>
              <a:off x="9179" y="35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3" name="pt11412"/>
            <p:cNvSpPr/>
            <p:nvPr/>
          </p:nvSpPr>
          <p:spPr>
            <a:xfrm>
              <a:off x="5335" y="32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4" name="pt11413"/>
            <p:cNvSpPr/>
            <p:nvPr/>
          </p:nvSpPr>
          <p:spPr>
            <a:xfrm>
              <a:off x="3178" y="34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5" name="pt11414"/>
            <p:cNvSpPr/>
            <p:nvPr/>
          </p:nvSpPr>
          <p:spPr>
            <a:xfrm>
              <a:off x="4255" y="33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6" name="pt11415"/>
            <p:cNvSpPr/>
            <p:nvPr/>
          </p:nvSpPr>
          <p:spPr>
            <a:xfrm>
              <a:off x="5167" y="32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7" name="pt11416"/>
            <p:cNvSpPr/>
            <p:nvPr/>
          </p:nvSpPr>
          <p:spPr>
            <a:xfrm>
              <a:off x="3164" y="37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8" name="pt11417"/>
            <p:cNvSpPr/>
            <p:nvPr/>
          </p:nvSpPr>
          <p:spPr>
            <a:xfrm>
              <a:off x="3104" y="34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9" name="pt11418"/>
            <p:cNvSpPr/>
            <p:nvPr/>
          </p:nvSpPr>
          <p:spPr>
            <a:xfrm>
              <a:off x="2932" y="328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0" name="pt11419"/>
            <p:cNvSpPr/>
            <p:nvPr/>
          </p:nvSpPr>
          <p:spPr>
            <a:xfrm>
              <a:off x="3074" y="34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1" name="pt11420"/>
            <p:cNvSpPr/>
            <p:nvPr/>
          </p:nvSpPr>
          <p:spPr>
            <a:xfrm>
              <a:off x="8089" y="35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2" name="pt11421"/>
            <p:cNvSpPr/>
            <p:nvPr/>
          </p:nvSpPr>
          <p:spPr>
            <a:xfrm>
              <a:off x="6784" y="35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3" name="pt11422"/>
            <p:cNvSpPr/>
            <p:nvPr/>
          </p:nvSpPr>
          <p:spPr>
            <a:xfrm>
              <a:off x="3193" y="34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4" name="pt11423"/>
            <p:cNvSpPr/>
            <p:nvPr/>
          </p:nvSpPr>
          <p:spPr>
            <a:xfrm>
              <a:off x="3347" y="34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5" name="pt11424"/>
            <p:cNvSpPr/>
            <p:nvPr/>
          </p:nvSpPr>
          <p:spPr>
            <a:xfrm>
              <a:off x="3576" y="24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6" name="pt11425"/>
            <p:cNvSpPr/>
            <p:nvPr/>
          </p:nvSpPr>
          <p:spPr>
            <a:xfrm>
              <a:off x="4634" y="33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7" name="pt11426"/>
            <p:cNvSpPr/>
            <p:nvPr/>
          </p:nvSpPr>
          <p:spPr>
            <a:xfrm>
              <a:off x="6435" y="34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8" name="pt11427"/>
            <p:cNvSpPr/>
            <p:nvPr/>
          </p:nvSpPr>
          <p:spPr>
            <a:xfrm>
              <a:off x="3107" y="35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9" name="pt11428"/>
            <p:cNvSpPr/>
            <p:nvPr/>
          </p:nvSpPr>
          <p:spPr>
            <a:xfrm>
              <a:off x="3357" y="34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0" name="pt11429"/>
            <p:cNvSpPr/>
            <p:nvPr/>
          </p:nvSpPr>
          <p:spPr>
            <a:xfrm>
              <a:off x="6393" y="35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1" name="pt11430"/>
            <p:cNvSpPr/>
            <p:nvPr/>
          </p:nvSpPr>
          <p:spPr>
            <a:xfrm>
              <a:off x="3943" y="32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2" name="pt11431"/>
            <p:cNvSpPr/>
            <p:nvPr/>
          </p:nvSpPr>
          <p:spPr>
            <a:xfrm>
              <a:off x="3221" y="22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3" name="pt11432"/>
            <p:cNvSpPr/>
            <p:nvPr/>
          </p:nvSpPr>
          <p:spPr>
            <a:xfrm>
              <a:off x="3045" y="34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4" name="pt11433"/>
            <p:cNvSpPr/>
            <p:nvPr/>
          </p:nvSpPr>
          <p:spPr>
            <a:xfrm>
              <a:off x="6555" y="34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5" name="pt11434"/>
            <p:cNvSpPr/>
            <p:nvPr/>
          </p:nvSpPr>
          <p:spPr>
            <a:xfrm>
              <a:off x="4748" y="31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6" name="pt11435"/>
            <p:cNvSpPr/>
            <p:nvPr/>
          </p:nvSpPr>
          <p:spPr>
            <a:xfrm>
              <a:off x="3143" y="34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7" name="pt11436"/>
            <p:cNvSpPr/>
            <p:nvPr/>
          </p:nvSpPr>
          <p:spPr>
            <a:xfrm>
              <a:off x="3262" y="22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8" name="pt11437"/>
            <p:cNvSpPr/>
            <p:nvPr/>
          </p:nvSpPr>
          <p:spPr>
            <a:xfrm>
              <a:off x="3078" y="33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9" name="pt11438"/>
            <p:cNvSpPr/>
            <p:nvPr/>
          </p:nvSpPr>
          <p:spPr>
            <a:xfrm>
              <a:off x="5296" y="33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0" name="pt11439"/>
            <p:cNvSpPr/>
            <p:nvPr/>
          </p:nvSpPr>
          <p:spPr>
            <a:xfrm>
              <a:off x="3971" y="32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1" name="pt11440"/>
            <p:cNvSpPr/>
            <p:nvPr/>
          </p:nvSpPr>
          <p:spPr>
            <a:xfrm>
              <a:off x="3820" y="23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2" name="pt11441"/>
            <p:cNvSpPr/>
            <p:nvPr/>
          </p:nvSpPr>
          <p:spPr>
            <a:xfrm>
              <a:off x="3945" y="39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3" name="pt11442"/>
            <p:cNvSpPr/>
            <p:nvPr/>
          </p:nvSpPr>
          <p:spPr>
            <a:xfrm>
              <a:off x="3145" y="33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4" name="pt11443"/>
            <p:cNvSpPr/>
            <p:nvPr/>
          </p:nvSpPr>
          <p:spPr>
            <a:xfrm>
              <a:off x="5573" y="313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5" name="pt11444"/>
            <p:cNvSpPr/>
            <p:nvPr/>
          </p:nvSpPr>
          <p:spPr>
            <a:xfrm>
              <a:off x="4003" y="41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6" name="pt11445"/>
            <p:cNvSpPr/>
            <p:nvPr/>
          </p:nvSpPr>
          <p:spPr>
            <a:xfrm>
              <a:off x="2923" y="35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7" name="pt11446"/>
            <p:cNvSpPr/>
            <p:nvPr/>
          </p:nvSpPr>
          <p:spPr>
            <a:xfrm>
              <a:off x="3247" y="22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8" name="pt11447"/>
            <p:cNvSpPr/>
            <p:nvPr/>
          </p:nvSpPr>
          <p:spPr>
            <a:xfrm>
              <a:off x="3025" y="35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9" name="pt11448"/>
            <p:cNvSpPr/>
            <p:nvPr/>
          </p:nvSpPr>
          <p:spPr>
            <a:xfrm>
              <a:off x="5587" y="32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0" name="pt11449"/>
            <p:cNvSpPr/>
            <p:nvPr/>
          </p:nvSpPr>
          <p:spPr>
            <a:xfrm>
              <a:off x="3146" y="33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1" name="pt11450"/>
            <p:cNvSpPr/>
            <p:nvPr/>
          </p:nvSpPr>
          <p:spPr>
            <a:xfrm>
              <a:off x="3502" y="35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2" name="pt11451"/>
            <p:cNvSpPr/>
            <p:nvPr/>
          </p:nvSpPr>
          <p:spPr>
            <a:xfrm>
              <a:off x="3030" y="34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3" name="pt11452"/>
            <p:cNvSpPr/>
            <p:nvPr/>
          </p:nvSpPr>
          <p:spPr>
            <a:xfrm>
              <a:off x="4047" y="49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4" name="pt11453"/>
            <p:cNvSpPr/>
            <p:nvPr/>
          </p:nvSpPr>
          <p:spPr>
            <a:xfrm>
              <a:off x="8125" y="32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5" name="pt11454"/>
            <p:cNvSpPr/>
            <p:nvPr/>
          </p:nvSpPr>
          <p:spPr>
            <a:xfrm>
              <a:off x="3382" y="22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6" name="pt11455"/>
            <p:cNvSpPr/>
            <p:nvPr/>
          </p:nvSpPr>
          <p:spPr>
            <a:xfrm>
              <a:off x="2989" y="34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7" name="pt11456"/>
            <p:cNvSpPr/>
            <p:nvPr/>
          </p:nvSpPr>
          <p:spPr>
            <a:xfrm>
              <a:off x="3119" y="34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8" name="pt11457"/>
            <p:cNvSpPr/>
            <p:nvPr/>
          </p:nvSpPr>
          <p:spPr>
            <a:xfrm>
              <a:off x="3128" y="35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9" name="pt11458"/>
            <p:cNvSpPr/>
            <p:nvPr/>
          </p:nvSpPr>
          <p:spPr>
            <a:xfrm>
              <a:off x="7803" y="33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0" name="pt11459"/>
            <p:cNvSpPr/>
            <p:nvPr/>
          </p:nvSpPr>
          <p:spPr>
            <a:xfrm>
              <a:off x="3906" y="50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1" name="pt11460"/>
            <p:cNvSpPr/>
            <p:nvPr/>
          </p:nvSpPr>
          <p:spPr>
            <a:xfrm>
              <a:off x="3082" y="34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2" name="pt11461"/>
            <p:cNvSpPr/>
            <p:nvPr/>
          </p:nvSpPr>
          <p:spPr>
            <a:xfrm>
              <a:off x="3309" y="22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3" name="pt11462"/>
            <p:cNvSpPr/>
            <p:nvPr/>
          </p:nvSpPr>
          <p:spPr>
            <a:xfrm>
              <a:off x="3712" y="25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4" name="pt11463"/>
            <p:cNvSpPr/>
            <p:nvPr/>
          </p:nvSpPr>
          <p:spPr>
            <a:xfrm>
              <a:off x="6544" y="35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5" name="pt11464"/>
            <p:cNvSpPr/>
            <p:nvPr/>
          </p:nvSpPr>
          <p:spPr>
            <a:xfrm>
              <a:off x="3935" y="45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6" name="pt11465"/>
            <p:cNvSpPr/>
            <p:nvPr/>
          </p:nvSpPr>
          <p:spPr>
            <a:xfrm>
              <a:off x="3691" y="35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7" name="pt11466"/>
            <p:cNvSpPr/>
            <p:nvPr/>
          </p:nvSpPr>
          <p:spPr>
            <a:xfrm>
              <a:off x="3133" y="34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8" name="pt11467"/>
            <p:cNvSpPr/>
            <p:nvPr/>
          </p:nvSpPr>
          <p:spPr>
            <a:xfrm>
              <a:off x="4489" y="35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9" name="pt11468"/>
            <p:cNvSpPr/>
            <p:nvPr/>
          </p:nvSpPr>
          <p:spPr>
            <a:xfrm>
              <a:off x="4337" y="35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0" name="pt11469"/>
            <p:cNvSpPr/>
            <p:nvPr/>
          </p:nvSpPr>
          <p:spPr>
            <a:xfrm>
              <a:off x="3084" y="35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1" name="pt11470"/>
            <p:cNvSpPr/>
            <p:nvPr/>
          </p:nvSpPr>
          <p:spPr>
            <a:xfrm>
              <a:off x="5164" y="32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2" name="pt11471"/>
            <p:cNvSpPr/>
            <p:nvPr/>
          </p:nvSpPr>
          <p:spPr>
            <a:xfrm>
              <a:off x="4215" y="34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3" name="pt11472"/>
            <p:cNvSpPr/>
            <p:nvPr/>
          </p:nvSpPr>
          <p:spPr>
            <a:xfrm>
              <a:off x="3192" y="21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4" name="pt11473"/>
            <p:cNvSpPr/>
            <p:nvPr/>
          </p:nvSpPr>
          <p:spPr>
            <a:xfrm>
              <a:off x="4675" y="35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5" name="pt11474"/>
            <p:cNvSpPr/>
            <p:nvPr/>
          </p:nvSpPr>
          <p:spPr>
            <a:xfrm>
              <a:off x="3114" y="34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6" name="pt11475"/>
            <p:cNvSpPr/>
            <p:nvPr/>
          </p:nvSpPr>
          <p:spPr>
            <a:xfrm>
              <a:off x="3178" y="32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7" name="pt11476"/>
            <p:cNvSpPr/>
            <p:nvPr/>
          </p:nvSpPr>
          <p:spPr>
            <a:xfrm>
              <a:off x="5293" y="33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8" name="pt11477"/>
            <p:cNvSpPr/>
            <p:nvPr/>
          </p:nvSpPr>
          <p:spPr>
            <a:xfrm>
              <a:off x="3942" y="32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9" name="pt11478"/>
            <p:cNvSpPr/>
            <p:nvPr/>
          </p:nvSpPr>
          <p:spPr>
            <a:xfrm>
              <a:off x="3260" y="21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0" name="pt11479"/>
            <p:cNvSpPr/>
            <p:nvPr/>
          </p:nvSpPr>
          <p:spPr>
            <a:xfrm>
              <a:off x="4209" y="34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1" name="pt11480"/>
            <p:cNvSpPr/>
            <p:nvPr/>
          </p:nvSpPr>
          <p:spPr>
            <a:xfrm>
              <a:off x="4209" y="34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2" name="pt11481"/>
            <p:cNvSpPr/>
            <p:nvPr/>
          </p:nvSpPr>
          <p:spPr>
            <a:xfrm>
              <a:off x="3670" y="35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3" name="pt11482"/>
            <p:cNvSpPr/>
            <p:nvPr/>
          </p:nvSpPr>
          <p:spPr>
            <a:xfrm>
              <a:off x="4331" y="35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4" name="pt11483"/>
            <p:cNvSpPr/>
            <p:nvPr/>
          </p:nvSpPr>
          <p:spPr>
            <a:xfrm>
              <a:off x="6517" y="34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5" name="pt11484"/>
            <p:cNvSpPr/>
            <p:nvPr/>
          </p:nvSpPr>
          <p:spPr>
            <a:xfrm>
              <a:off x="5843" y="30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6" name="pt11485"/>
            <p:cNvSpPr/>
            <p:nvPr/>
          </p:nvSpPr>
          <p:spPr>
            <a:xfrm>
              <a:off x="3161" y="34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7" name="pt11486"/>
            <p:cNvSpPr/>
            <p:nvPr/>
          </p:nvSpPr>
          <p:spPr>
            <a:xfrm>
              <a:off x="6830" y="36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8" name="pt11487"/>
            <p:cNvSpPr/>
            <p:nvPr/>
          </p:nvSpPr>
          <p:spPr>
            <a:xfrm>
              <a:off x="3125" y="21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9" name="pt11488"/>
            <p:cNvSpPr/>
            <p:nvPr/>
          </p:nvSpPr>
          <p:spPr>
            <a:xfrm>
              <a:off x="6525" y="35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0" name="pt11489"/>
            <p:cNvSpPr/>
            <p:nvPr/>
          </p:nvSpPr>
          <p:spPr>
            <a:xfrm>
              <a:off x="3906" y="42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1" name="pt11490"/>
            <p:cNvSpPr/>
            <p:nvPr/>
          </p:nvSpPr>
          <p:spPr>
            <a:xfrm>
              <a:off x="4610" y="33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2" name="pt11491"/>
            <p:cNvSpPr/>
            <p:nvPr/>
          </p:nvSpPr>
          <p:spPr>
            <a:xfrm>
              <a:off x="3128" y="35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3" name="pt11492"/>
            <p:cNvSpPr/>
            <p:nvPr/>
          </p:nvSpPr>
          <p:spPr>
            <a:xfrm>
              <a:off x="3084" y="33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4" name="pt11493"/>
            <p:cNvSpPr/>
            <p:nvPr/>
          </p:nvSpPr>
          <p:spPr>
            <a:xfrm>
              <a:off x="3997" y="40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5" name="pt11494"/>
            <p:cNvSpPr/>
            <p:nvPr/>
          </p:nvSpPr>
          <p:spPr>
            <a:xfrm>
              <a:off x="2966" y="33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6" name="pt11495"/>
            <p:cNvSpPr/>
            <p:nvPr/>
          </p:nvSpPr>
          <p:spPr>
            <a:xfrm>
              <a:off x="3173" y="33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7" name="pt11496"/>
            <p:cNvSpPr/>
            <p:nvPr/>
          </p:nvSpPr>
          <p:spPr>
            <a:xfrm>
              <a:off x="3184" y="33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8" name="pt11497"/>
            <p:cNvSpPr/>
            <p:nvPr/>
          </p:nvSpPr>
          <p:spPr>
            <a:xfrm>
              <a:off x="2918" y="34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9" name="pt11498"/>
            <p:cNvSpPr/>
            <p:nvPr/>
          </p:nvSpPr>
          <p:spPr>
            <a:xfrm>
              <a:off x="3172" y="32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0" name="pt11499"/>
            <p:cNvSpPr/>
            <p:nvPr/>
          </p:nvSpPr>
          <p:spPr>
            <a:xfrm>
              <a:off x="3485" y="35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1" name="pt11500"/>
            <p:cNvSpPr/>
            <p:nvPr/>
          </p:nvSpPr>
          <p:spPr>
            <a:xfrm>
              <a:off x="4315" y="36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2" name="pt11501"/>
            <p:cNvSpPr/>
            <p:nvPr/>
          </p:nvSpPr>
          <p:spPr>
            <a:xfrm>
              <a:off x="3189" y="34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3" name="pt11502"/>
            <p:cNvSpPr/>
            <p:nvPr/>
          </p:nvSpPr>
          <p:spPr>
            <a:xfrm>
              <a:off x="9347" y="38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4" name="pt11503"/>
            <p:cNvSpPr/>
            <p:nvPr/>
          </p:nvSpPr>
          <p:spPr>
            <a:xfrm>
              <a:off x="2870" y="32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5" name="pt11504"/>
            <p:cNvSpPr/>
            <p:nvPr/>
          </p:nvSpPr>
          <p:spPr>
            <a:xfrm>
              <a:off x="4352" y="34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6" name="pt11505"/>
            <p:cNvSpPr/>
            <p:nvPr/>
          </p:nvSpPr>
          <p:spPr>
            <a:xfrm>
              <a:off x="4593" y="35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7" name="pt11506"/>
            <p:cNvSpPr/>
            <p:nvPr/>
          </p:nvSpPr>
          <p:spPr>
            <a:xfrm>
              <a:off x="3518" y="23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8" name="pt11507"/>
            <p:cNvSpPr/>
            <p:nvPr/>
          </p:nvSpPr>
          <p:spPr>
            <a:xfrm>
              <a:off x="3307" y="22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9" name="pt11508"/>
            <p:cNvSpPr/>
            <p:nvPr/>
          </p:nvSpPr>
          <p:spPr>
            <a:xfrm>
              <a:off x="3377" y="22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0" name="pt11509"/>
            <p:cNvSpPr/>
            <p:nvPr/>
          </p:nvSpPr>
          <p:spPr>
            <a:xfrm>
              <a:off x="3018" y="35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1" name="pt11510"/>
            <p:cNvSpPr/>
            <p:nvPr/>
          </p:nvSpPr>
          <p:spPr>
            <a:xfrm>
              <a:off x="3135" y="34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2" name="pt11511"/>
            <p:cNvSpPr/>
            <p:nvPr/>
          </p:nvSpPr>
          <p:spPr>
            <a:xfrm>
              <a:off x="2898" y="34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3" name="pt11512"/>
            <p:cNvSpPr/>
            <p:nvPr/>
          </p:nvSpPr>
          <p:spPr>
            <a:xfrm>
              <a:off x="4428" y="34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4" name="pt11513"/>
            <p:cNvSpPr/>
            <p:nvPr/>
          </p:nvSpPr>
          <p:spPr>
            <a:xfrm>
              <a:off x="4962" y="350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5" name="pt11514"/>
            <p:cNvSpPr/>
            <p:nvPr/>
          </p:nvSpPr>
          <p:spPr>
            <a:xfrm>
              <a:off x="8736" y="35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6" name="pt11515"/>
            <p:cNvSpPr/>
            <p:nvPr/>
          </p:nvSpPr>
          <p:spPr>
            <a:xfrm>
              <a:off x="3383" y="22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7" name="pt11516"/>
            <p:cNvSpPr/>
            <p:nvPr/>
          </p:nvSpPr>
          <p:spPr>
            <a:xfrm>
              <a:off x="6921" y="36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8" name="pt11517"/>
            <p:cNvSpPr/>
            <p:nvPr/>
          </p:nvSpPr>
          <p:spPr>
            <a:xfrm>
              <a:off x="3167" y="37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9" name="pt11518"/>
            <p:cNvSpPr/>
            <p:nvPr/>
          </p:nvSpPr>
          <p:spPr>
            <a:xfrm>
              <a:off x="4632" y="33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0" name="pt11519"/>
            <p:cNvSpPr/>
            <p:nvPr/>
          </p:nvSpPr>
          <p:spPr>
            <a:xfrm>
              <a:off x="9101" y="385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1" name="pt11520"/>
            <p:cNvSpPr/>
            <p:nvPr/>
          </p:nvSpPr>
          <p:spPr>
            <a:xfrm>
              <a:off x="4017" y="44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2" name="pt11521"/>
            <p:cNvSpPr/>
            <p:nvPr/>
          </p:nvSpPr>
          <p:spPr>
            <a:xfrm>
              <a:off x="3985" y="42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3" name="pt11522"/>
            <p:cNvSpPr/>
            <p:nvPr/>
          </p:nvSpPr>
          <p:spPr>
            <a:xfrm>
              <a:off x="3440" y="35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4" name="pt11523"/>
            <p:cNvSpPr/>
            <p:nvPr/>
          </p:nvSpPr>
          <p:spPr>
            <a:xfrm>
              <a:off x="3493" y="22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5" name="pt11524"/>
            <p:cNvSpPr/>
            <p:nvPr/>
          </p:nvSpPr>
          <p:spPr>
            <a:xfrm>
              <a:off x="3139" y="34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6" name="pt11525"/>
            <p:cNvSpPr/>
            <p:nvPr/>
          </p:nvSpPr>
          <p:spPr>
            <a:xfrm>
              <a:off x="9251" y="38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7" name="pt11526"/>
            <p:cNvSpPr/>
            <p:nvPr/>
          </p:nvSpPr>
          <p:spPr>
            <a:xfrm>
              <a:off x="3876" y="51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8" name="pt11527"/>
            <p:cNvSpPr/>
            <p:nvPr/>
          </p:nvSpPr>
          <p:spPr>
            <a:xfrm>
              <a:off x="3289" y="22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9" name="pt11528"/>
            <p:cNvSpPr/>
            <p:nvPr/>
          </p:nvSpPr>
          <p:spPr>
            <a:xfrm>
              <a:off x="4965" y="31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0" name="pt11529"/>
            <p:cNvSpPr/>
            <p:nvPr/>
          </p:nvSpPr>
          <p:spPr>
            <a:xfrm>
              <a:off x="3295" y="22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1" name="pt11530"/>
            <p:cNvSpPr/>
            <p:nvPr/>
          </p:nvSpPr>
          <p:spPr>
            <a:xfrm>
              <a:off x="3812" y="27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2" name="pt11531"/>
            <p:cNvSpPr/>
            <p:nvPr/>
          </p:nvSpPr>
          <p:spPr>
            <a:xfrm>
              <a:off x="5141" y="34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3" name="pt11532"/>
            <p:cNvSpPr/>
            <p:nvPr/>
          </p:nvSpPr>
          <p:spPr>
            <a:xfrm>
              <a:off x="2971" y="33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4" name="pt11533"/>
            <p:cNvSpPr/>
            <p:nvPr/>
          </p:nvSpPr>
          <p:spPr>
            <a:xfrm>
              <a:off x="4418" y="35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5" name="pt11534"/>
            <p:cNvSpPr/>
            <p:nvPr/>
          </p:nvSpPr>
          <p:spPr>
            <a:xfrm>
              <a:off x="3026" y="35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6" name="pt11535"/>
            <p:cNvSpPr/>
            <p:nvPr/>
          </p:nvSpPr>
          <p:spPr>
            <a:xfrm>
              <a:off x="3288" y="33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7" name="pt11536"/>
            <p:cNvSpPr/>
            <p:nvPr/>
          </p:nvSpPr>
          <p:spPr>
            <a:xfrm>
              <a:off x="3941" y="41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8" name="pt11537"/>
            <p:cNvSpPr/>
            <p:nvPr/>
          </p:nvSpPr>
          <p:spPr>
            <a:xfrm>
              <a:off x="2963" y="34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9" name="pt11538"/>
            <p:cNvSpPr/>
            <p:nvPr/>
          </p:nvSpPr>
          <p:spPr>
            <a:xfrm>
              <a:off x="4022" y="35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0" name="pt11539"/>
            <p:cNvSpPr/>
            <p:nvPr/>
          </p:nvSpPr>
          <p:spPr>
            <a:xfrm>
              <a:off x="3200" y="34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1" name="pt11540"/>
            <p:cNvSpPr/>
            <p:nvPr/>
          </p:nvSpPr>
          <p:spPr>
            <a:xfrm>
              <a:off x="3065" y="33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2" name="pt11541"/>
            <p:cNvSpPr/>
            <p:nvPr/>
          </p:nvSpPr>
          <p:spPr>
            <a:xfrm>
              <a:off x="6482" y="33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3" name="pt11542"/>
            <p:cNvSpPr/>
            <p:nvPr/>
          </p:nvSpPr>
          <p:spPr>
            <a:xfrm>
              <a:off x="3021" y="35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4" name="pt11543"/>
            <p:cNvSpPr/>
            <p:nvPr/>
          </p:nvSpPr>
          <p:spPr>
            <a:xfrm>
              <a:off x="3158" y="34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5" name="pt11544"/>
            <p:cNvSpPr/>
            <p:nvPr/>
          </p:nvSpPr>
          <p:spPr>
            <a:xfrm>
              <a:off x="3095" y="33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6" name="pt11545"/>
            <p:cNvSpPr/>
            <p:nvPr/>
          </p:nvSpPr>
          <p:spPr>
            <a:xfrm>
              <a:off x="5060" y="32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7" name="pt11546"/>
            <p:cNvSpPr/>
            <p:nvPr/>
          </p:nvSpPr>
          <p:spPr>
            <a:xfrm>
              <a:off x="3057" y="33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8" name="pt11547"/>
            <p:cNvSpPr/>
            <p:nvPr/>
          </p:nvSpPr>
          <p:spPr>
            <a:xfrm>
              <a:off x="3238" y="22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9" name="pt11548"/>
            <p:cNvSpPr/>
            <p:nvPr/>
          </p:nvSpPr>
          <p:spPr>
            <a:xfrm>
              <a:off x="6945" y="36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0" name="pt11549"/>
            <p:cNvSpPr/>
            <p:nvPr/>
          </p:nvSpPr>
          <p:spPr>
            <a:xfrm>
              <a:off x="3043" y="33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1" name="pt11550"/>
            <p:cNvSpPr/>
            <p:nvPr/>
          </p:nvSpPr>
          <p:spPr>
            <a:xfrm>
              <a:off x="3106" y="33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2" name="pt11551"/>
            <p:cNvSpPr/>
            <p:nvPr/>
          </p:nvSpPr>
          <p:spPr>
            <a:xfrm>
              <a:off x="3888" y="30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3" name="pt11552"/>
            <p:cNvSpPr/>
            <p:nvPr/>
          </p:nvSpPr>
          <p:spPr>
            <a:xfrm>
              <a:off x="3206" y="33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4" name="pt11553"/>
            <p:cNvSpPr/>
            <p:nvPr/>
          </p:nvSpPr>
          <p:spPr>
            <a:xfrm>
              <a:off x="4583" y="35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5" name="pt11554"/>
            <p:cNvSpPr/>
            <p:nvPr/>
          </p:nvSpPr>
          <p:spPr>
            <a:xfrm>
              <a:off x="3983" y="31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6" name="pt11555"/>
            <p:cNvSpPr/>
            <p:nvPr/>
          </p:nvSpPr>
          <p:spPr>
            <a:xfrm>
              <a:off x="3920" y="41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7" name="pt11556"/>
            <p:cNvSpPr/>
            <p:nvPr/>
          </p:nvSpPr>
          <p:spPr>
            <a:xfrm>
              <a:off x="9034" y="35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8" name="pt11557"/>
            <p:cNvSpPr/>
            <p:nvPr/>
          </p:nvSpPr>
          <p:spPr>
            <a:xfrm>
              <a:off x="4017" y="43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9" name="pt11558"/>
            <p:cNvSpPr/>
            <p:nvPr/>
          </p:nvSpPr>
          <p:spPr>
            <a:xfrm>
              <a:off x="4215" y="34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0" name="pt11559"/>
            <p:cNvSpPr/>
            <p:nvPr/>
          </p:nvSpPr>
          <p:spPr>
            <a:xfrm>
              <a:off x="3006" y="33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1" name="pt11560"/>
            <p:cNvSpPr/>
            <p:nvPr/>
          </p:nvSpPr>
          <p:spPr>
            <a:xfrm>
              <a:off x="3071" y="33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2" name="pt11561"/>
            <p:cNvSpPr/>
            <p:nvPr/>
          </p:nvSpPr>
          <p:spPr>
            <a:xfrm>
              <a:off x="4318" y="35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3" name="pt11562"/>
            <p:cNvSpPr/>
            <p:nvPr/>
          </p:nvSpPr>
          <p:spPr>
            <a:xfrm>
              <a:off x="3075" y="34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4" name="pt11563"/>
            <p:cNvSpPr/>
            <p:nvPr/>
          </p:nvSpPr>
          <p:spPr>
            <a:xfrm>
              <a:off x="4232" y="35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5" name="pt11564"/>
            <p:cNvSpPr/>
            <p:nvPr/>
          </p:nvSpPr>
          <p:spPr>
            <a:xfrm>
              <a:off x="4211" y="35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6" name="pt11565"/>
            <p:cNvSpPr/>
            <p:nvPr/>
          </p:nvSpPr>
          <p:spPr>
            <a:xfrm>
              <a:off x="3239" y="21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7" name="pt11566"/>
            <p:cNvSpPr/>
            <p:nvPr/>
          </p:nvSpPr>
          <p:spPr>
            <a:xfrm>
              <a:off x="3997" y="34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8" name="pt11567"/>
            <p:cNvSpPr/>
            <p:nvPr/>
          </p:nvSpPr>
          <p:spPr>
            <a:xfrm>
              <a:off x="3108" y="33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9" name="pt11568"/>
            <p:cNvSpPr/>
            <p:nvPr/>
          </p:nvSpPr>
          <p:spPr>
            <a:xfrm>
              <a:off x="3551" y="34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0" name="pt11569"/>
            <p:cNvSpPr/>
            <p:nvPr/>
          </p:nvSpPr>
          <p:spPr>
            <a:xfrm>
              <a:off x="9150" y="40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1" name="pt11570"/>
            <p:cNvSpPr/>
            <p:nvPr/>
          </p:nvSpPr>
          <p:spPr>
            <a:xfrm>
              <a:off x="5060" y="32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2" name="pt11571"/>
            <p:cNvSpPr/>
            <p:nvPr/>
          </p:nvSpPr>
          <p:spPr>
            <a:xfrm>
              <a:off x="4059" y="36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3" name="pt11572"/>
            <p:cNvSpPr/>
            <p:nvPr/>
          </p:nvSpPr>
          <p:spPr>
            <a:xfrm>
              <a:off x="3023" y="34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4" name="pt11573"/>
            <p:cNvSpPr/>
            <p:nvPr/>
          </p:nvSpPr>
          <p:spPr>
            <a:xfrm>
              <a:off x="4406" y="35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5" name="pt11574"/>
            <p:cNvSpPr/>
            <p:nvPr/>
          </p:nvSpPr>
          <p:spPr>
            <a:xfrm>
              <a:off x="3234" y="22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6" name="pt11575"/>
            <p:cNvSpPr/>
            <p:nvPr/>
          </p:nvSpPr>
          <p:spPr>
            <a:xfrm>
              <a:off x="3165" y="33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7" name="pt11576"/>
            <p:cNvSpPr/>
            <p:nvPr/>
          </p:nvSpPr>
          <p:spPr>
            <a:xfrm>
              <a:off x="3552" y="35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8" name="pt11577"/>
            <p:cNvSpPr/>
            <p:nvPr/>
          </p:nvSpPr>
          <p:spPr>
            <a:xfrm>
              <a:off x="6417" y="33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9" name="pt11578"/>
            <p:cNvSpPr/>
            <p:nvPr/>
          </p:nvSpPr>
          <p:spPr>
            <a:xfrm>
              <a:off x="3072" y="33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0" name="pt11579"/>
            <p:cNvSpPr/>
            <p:nvPr/>
          </p:nvSpPr>
          <p:spPr>
            <a:xfrm>
              <a:off x="3253" y="22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1" name="pt11580"/>
            <p:cNvSpPr/>
            <p:nvPr/>
          </p:nvSpPr>
          <p:spPr>
            <a:xfrm>
              <a:off x="4845" y="33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2" name="pt11581"/>
            <p:cNvSpPr/>
            <p:nvPr/>
          </p:nvSpPr>
          <p:spPr>
            <a:xfrm>
              <a:off x="4514" y="35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3" name="pt11582"/>
            <p:cNvSpPr/>
            <p:nvPr/>
          </p:nvSpPr>
          <p:spPr>
            <a:xfrm>
              <a:off x="3272" y="224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4" name="pt11583"/>
            <p:cNvSpPr/>
            <p:nvPr/>
          </p:nvSpPr>
          <p:spPr>
            <a:xfrm>
              <a:off x="5604" y="32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5" name="pt11584"/>
            <p:cNvSpPr/>
            <p:nvPr/>
          </p:nvSpPr>
          <p:spPr>
            <a:xfrm>
              <a:off x="3004" y="33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6" name="pt11585"/>
            <p:cNvSpPr/>
            <p:nvPr/>
          </p:nvSpPr>
          <p:spPr>
            <a:xfrm>
              <a:off x="3203" y="34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7" name="pt11586"/>
            <p:cNvSpPr/>
            <p:nvPr/>
          </p:nvSpPr>
          <p:spPr>
            <a:xfrm>
              <a:off x="4414" y="34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8" name="pt11587"/>
            <p:cNvSpPr/>
            <p:nvPr/>
          </p:nvSpPr>
          <p:spPr>
            <a:xfrm>
              <a:off x="3061" y="34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9" name="pt11588"/>
            <p:cNvSpPr/>
            <p:nvPr/>
          </p:nvSpPr>
          <p:spPr>
            <a:xfrm>
              <a:off x="5478" y="30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0" name="pt11589"/>
            <p:cNvSpPr/>
            <p:nvPr/>
          </p:nvSpPr>
          <p:spPr>
            <a:xfrm>
              <a:off x="3128" y="33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1" name="pt11590"/>
            <p:cNvSpPr/>
            <p:nvPr/>
          </p:nvSpPr>
          <p:spPr>
            <a:xfrm>
              <a:off x="3901" y="48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2" name="pt11591"/>
            <p:cNvSpPr/>
            <p:nvPr/>
          </p:nvSpPr>
          <p:spPr>
            <a:xfrm>
              <a:off x="4226" y="34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3" name="pt11592"/>
            <p:cNvSpPr/>
            <p:nvPr/>
          </p:nvSpPr>
          <p:spPr>
            <a:xfrm>
              <a:off x="3164" y="34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4" name="pt11593"/>
            <p:cNvSpPr/>
            <p:nvPr/>
          </p:nvSpPr>
          <p:spPr>
            <a:xfrm>
              <a:off x="4438" y="345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5" name="pt11594"/>
            <p:cNvSpPr/>
            <p:nvPr/>
          </p:nvSpPr>
          <p:spPr>
            <a:xfrm>
              <a:off x="3064" y="33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6" name="pt11595"/>
            <p:cNvSpPr/>
            <p:nvPr/>
          </p:nvSpPr>
          <p:spPr>
            <a:xfrm>
              <a:off x="7975" y="32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7" name="pt11596"/>
            <p:cNvSpPr/>
            <p:nvPr/>
          </p:nvSpPr>
          <p:spPr>
            <a:xfrm>
              <a:off x="3369" y="22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8" name="pt11597"/>
            <p:cNvSpPr/>
            <p:nvPr/>
          </p:nvSpPr>
          <p:spPr>
            <a:xfrm>
              <a:off x="4524" y="35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9" name="pt11598"/>
            <p:cNvSpPr/>
            <p:nvPr/>
          </p:nvSpPr>
          <p:spPr>
            <a:xfrm>
              <a:off x="2805" y="34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0" name="pt11599"/>
            <p:cNvSpPr/>
            <p:nvPr/>
          </p:nvSpPr>
          <p:spPr>
            <a:xfrm>
              <a:off x="4790" y="34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1" name="pt11600"/>
            <p:cNvSpPr/>
            <p:nvPr/>
          </p:nvSpPr>
          <p:spPr>
            <a:xfrm>
              <a:off x="3401" y="21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2" name="pt11601"/>
            <p:cNvSpPr/>
            <p:nvPr/>
          </p:nvSpPr>
          <p:spPr>
            <a:xfrm>
              <a:off x="3194" y="33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3" name="pt11602"/>
            <p:cNvSpPr/>
            <p:nvPr/>
          </p:nvSpPr>
          <p:spPr>
            <a:xfrm>
              <a:off x="3217" y="21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4" name="pt11603"/>
            <p:cNvSpPr/>
            <p:nvPr/>
          </p:nvSpPr>
          <p:spPr>
            <a:xfrm>
              <a:off x="4315" y="34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5" name="pt11604"/>
            <p:cNvSpPr/>
            <p:nvPr/>
          </p:nvSpPr>
          <p:spPr>
            <a:xfrm>
              <a:off x="6170" y="33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6" name="pt11605"/>
            <p:cNvSpPr/>
            <p:nvPr/>
          </p:nvSpPr>
          <p:spPr>
            <a:xfrm>
              <a:off x="5149" y="32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7" name="pt11606"/>
            <p:cNvSpPr/>
            <p:nvPr/>
          </p:nvSpPr>
          <p:spPr>
            <a:xfrm>
              <a:off x="3176" y="34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8" name="pt11607"/>
            <p:cNvSpPr/>
            <p:nvPr/>
          </p:nvSpPr>
          <p:spPr>
            <a:xfrm>
              <a:off x="3994" y="34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9" name="pt11608"/>
            <p:cNvSpPr/>
            <p:nvPr/>
          </p:nvSpPr>
          <p:spPr>
            <a:xfrm>
              <a:off x="6412" y="348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0" name="pt11609"/>
            <p:cNvSpPr/>
            <p:nvPr/>
          </p:nvSpPr>
          <p:spPr>
            <a:xfrm>
              <a:off x="3164" y="346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1" name="pt11610"/>
            <p:cNvSpPr/>
            <p:nvPr/>
          </p:nvSpPr>
          <p:spPr>
            <a:xfrm>
              <a:off x="4215" y="35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2" name="pt11611"/>
            <p:cNvSpPr/>
            <p:nvPr/>
          </p:nvSpPr>
          <p:spPr>
            <a:xfrm>
              <a:off x="3925" y="41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3" name="pt11612"/>
            <p:cNvSpPr/>
            <p:nvPr/>
          </p:nvSpPr>
          <p:spPr>
            <a:xfrm>
              <a:off x="3072" y="33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4" name="pt11613"/>
            <p:cNvSpPr/>
            <p:nvPr/>
          </p:nvSpPr>
          <p:spPr>
            <a:xfrm>
              <a:off x="5260" y="31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5" name="pt11614"/>
            <p:cNvSpPr/>
            <p:nvPr/>
          </p:nvSpPr>
          <p:spPr>
            <a:xfrm>
              <a:off x="3101" y="34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6" name="pt11615"/>
            <p:cNvSpPr/>
            <p:nvPr/>
          </p:nvSpPr>
          <p:spPr>
            <a:xfrm>
              <a:off x="4585" y="356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7" name="pt11616"/>
            <p:cNvSpPr/>
            <p:nvPr/>
          </p:nvSpPr>
          <p:spPr>
            <a:xfrm>
              <a:off x="5140" y="31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8" name="pt11617"/>
            <p:cNvSpPr/>
            <p:nvPr/>
          </p:nvSpPr>
          <p:spPr>
            <a:xfrm>
              <a:off x="3326" y="22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9" name="pt11618"/>
            <p:cNvSpPr/>
            <p:nvPr/>
          </p:nvSpPr>
          <p:spPr>
            <a:xfrm>
              <a:off x="5296" y="32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0" name="pt11619"/>
            <p:cNvSpPr/>
            <p:nvPr/>
          </p:nvSpPr>
          <p:spPr>
            <a:xfrm>
              <a:off x="8371" y="354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1" name="pt11620"/>
            <p:cNvSpPr/>
            <p:nvPr/>
          </p:nvSpPr>
          <p:spPr>
            <a:xfrm>
              <a:off x="3136" y="35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2" name="pt11621"/>
            <p:cNvSpPr/>
            <p:nvPr/>
          </p:nvSpPr>
          <p:spPr>
            <a:xfrm>
              <a:off x="5943" y="31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3" name="pt11622"/>
            <p:cNvSpPr/>
            <p:nvPr/>
          </p:nvSpPr>
          <p:spPr>
            <a:xfrm>
              <a:off x="3891" y="30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4" name="pt11623"/>
            <p:cNvSpPr/>
            <p:nvPr/>
          </p:nvSpPr>
          <p:spPr>
            <a:xfrm>
              <a:off x="3071" y="36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5" name="pt11624"/>
            <p:cNvSpPr/>
            <p:nvPr/>
          </p:nvSpPr>
          <p:spPr>
            <a:xfrm>
              <a:off x="2793" y="34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6" name="pt11625"/>
            <p:cNvSpPr/>
            <p:nvPr/>
          </p:nvSpPr>
          <p:spPr>
            <a:xfrm>
              <a:off x="3526" y="35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7" name="pt11626"/>
            <p:cNvSpPr/>
            <p:nvPr/>
          </p:nvSpPr>
          <p:spPr>
            <a:xfrm>
              <a:off x="3199" y="34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8" name="pt11627"/>
            <p:cNvSpPr/>
            <p:nvPr/>
          </p:nvSpPr>
          <p:spPr>
            <a:xfrm>
              <a:off x="3419" y="21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9" name="pt11628"/>
            <p:cNvSpPr/>
            <p:nvPr/>
          </p:nvSpPr>
          <p:spPr>
            <a:xfrm>
              <a:off x="9155" y="34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0" name="pt11629"/>
            <p:cNvSpPr/>
            <p:nvPr/>
          </p:nvSpPr>
          <p:spPr>
            <a:xfrm>
              <a:off x="8361" y="35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1" name="pt11630"/>
            <p:cNvSpPr/>
            <p:nvPr/>
          </p:nvSpPr>
          <p:spPr>
            <a:xfrm>
              <a:off x="3029" y="34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2" name="pt11631"/>
            <p:cNvSpPr/>
            <p:nvPr/>
          </p:nvSpPr>
          <p:spPr>
            <a:xfrm>
              <a:off x="3953" y="41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3" name="pt11632"/>
            <p:cNvSpPr/>
            <p:nvPr/>
          </p:nvSpPr>
          <p:spPr>
            <a:xfrm>
              <a:off x="3250" y="21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4" name="pt11633"/>
            <p:cNvSpPr/>
            <p:nvPr/>
          </p:nvSpPr>
          <p:spPr>
            <a:xfrm>
              <a:off x="4339" y="34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5" name="pt11634"/>
            <p:cNvSpPr/>
            <p:nvPr/>
          </p:nvSpPr>
          <p:spPr>
            <a:xfrm>
              <a:off x="3482" y="34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6" name="pt11635"/>
            <p:cNvSpPr/>
            <p:nvPr/>
          </p:nvSpPr>
          <p:spPr>
            <a:xfrm>
              <a:off x="3383" y="22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7" name="pt11636"/>
            <p:cNvSpPr/>
            <p:nvPr/>
          </p:nvSpPr>
          <p:spPr>
            <a:xfrm>
              <a:off x="8654" y="365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8" name="pt11637"/>
            <p:cNvSpPr/>
            <p:nvPr/>
          </p:nvSpPr>
          <p:spPr>
            <a:xfrm>
              <a:off x="4938" y="336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9" name="pt11638"/>
            <p:cNvSpPr/>
            <p:nvPr/>
          </p:nvSpPr>
          <p:spPr>
            <a:xfrm>
              <a:off x="3041" y="33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0" name="pt11639"/>
            <p:cNvSpPr/>
            <p:nvPr/>
          </p:nvSpPr>
          <p:spPr>
            <a:xfrm>
              <a:off x="3157" y="35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1" name="pt11640"/>
            <p:cNvSpPr/>
            <p:nvPr/>
          </p:nvSpPr>
          <p:spPr>
            <a:xfrm>
              <a:off x="2994" y="34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2" name="pt11641"/>
            <p:cNvSpPr/>
            <p:nvPr/>
          </p:nvSpPr>
          <p:spPr>
            <a:xfrm>
              <a:off x="4697" y="35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3" name="pt11642"/>
            <p:cNvSpPr/>
            <p:nvPr/>
          </p:nvSpPr>
          <p:spPr>
            <a:xfrm>
              <a:off x="3982" y="41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4" name="pt11643"/>
            <p:cNvSpPr/>
            <p:nvPr/>
          </p:nvSpPr>
          <p:spPr>
            <a:xfrm>
              <a:off x="3148" y="33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5" name="pt11644"/>
            <p:cNvSpPr/>
            <p:nvPr/>
          </p:nvSpPr>
          <p:spPr>
            <a:xfrm>
              <a:off x="3164" y="34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6" name="pt11645"/>
            <p:cNvSpPr/>
            <p:nvPr/>
          </p:nvSpPr>
          <p:spPr>
            <a:xfrm>
              <a:off x="3092" y="34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7" name="pt11646"/>
            <p:cNvSpPr/>
            <p:nvPr/>
          </p:nvSpPr>
          <p:spPr>
            <a:xfrm>
              <a:off x="3128" y="36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8" name="pt11647"/>
            <p:cNvSpPr/>
            <p:nvPr/>
          </p:nvSpPr>
          <p:spPr>
            <a:xfrm>
              <a:off x="3997" y="39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9" name="pt11648"/>
            <p:cNvSpPr/>
            <p:nvPr/>
          </p:nvSpPr>
          <p:spPr>
            <a:xfrm>
              <a:off x="3861" y="29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0" name="pt11649"/>
            <p:cNvSpPr/>
            <p:nvPr/>
          </p:nvSpPr>
          <p:spPr>
            <a:xfrm>
              <a:off x="3795" y="27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1" name="pt11650"/>
            <p:cNvSpPr/>
            <p:nvPr/>
          </p:nvSpPr>
          <p:spPr>
            <a:xfrm>
              <a:off x="3289" y="22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2" name="pt11651"/>
            <p:cNvSpPr/>
            <p:nvPr/>
          </p:nvSpPr>
          <p:spPr>
            <a:xfrm>
              <a:off x="4321" y="34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3" name="pt11652"/>
            <p:cNvSpPr/>
            <p:nvPr/>
          </p:nvSpPr>
          <p:spPr>
            <a:xfrm>
              <a:off x="8180" y="35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4" name="pt11653"/>
            <p:cNvSpPr/>
            <p:nvPr/>
          </p:nvSpPr>
          <p:spPr>
            <a:xfrm>
              <a:off x="4043" y="36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5" name="pt11654"/>
            <p:cNvSpPr/>
            <p:nvPr/>
          </p:nvSpPr>
          <p:spPr>
            <a:xfrm>
              <a:off x="5308" y="34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6" name="pt11655"/>
            <p:cNvSpPr/>
            <p:nvPr/>
          </p:nvSpPr>
          <p:spPr>
            <a:xfrm>
              <a:off x="3097" y="35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7" name="pt11656"/>
            <p:cNvSpPr/>
            <p:nvPr/>
          </p:nvSpPr>
          <p:spPr>
            <a:xfrm>
              <a:off x="3150" y="33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8" name="pt11657"/>
            <p:cNvSpPr/>
            <p:nvPr/>
          </p:nvSpPr>
          <p:spPr>
            <a:xfrm>
              <a:off x="3023" y="35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9" name="pt11658"/>
            <p:cNvSpPr/>
            <p:nvPr/>
          </p:nvSpPr>
          <p:spPr>
            <a:xfrm>
              <a:off x="3308" y="22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0" name="pt11659"/>
            <p:cNvSpPr/>
            <p:nvPr/>
          </p:nvSpPr>
          <p:spPr>
            <a:xfrm>
              <a:off x="3185" y="33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1" name="pt11660"/>
            <p:cNvSpPr/>
            <p:nvPr/>
          </p:nvSpPr>
          <p:spPr>
            <a:xfrm>
              <a:off x="3227" y="21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2" name="pt11661"/>
            <p:cNvSpPr/>
            <p:nvPr/>
          </p:nvSpPr>
          <p:spPr>
            <a:xfrm>
              <a:off x="9109" y="34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3" name="pt11662"/>
            <p:cNvSpPr/>
            <p:nvPr/>
          </p:nvSpPr>
          <p:spPr>
            <a:xfrm>
              <a:off x="3158" y="35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4" name="pt11663"/>
            <p:cNvSpPr/>
            <p:nvPr/>
          </p:nvSpPr>
          <p:spPr>
            <a:xfrm>
              <a:off x="2854" y="32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5" name="pt11664"/>
            <p:cNvSpPr/>
            <p:nvPr/>
          </p:nvSpPr>
          <p:spPr>
            <a:xfrm>
              <a:off x="3975" y="42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6" name="pt11665"/>
            <p:cNvSpPr/>
            <p:nvPr/>
          </p:nvSpPr>
          <p:spPr>
            <a:xfrm>
              <a:off x="3159" y="33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7" name="pt11666"/>
            <p:cNvSpPr/>
            <p:nvPr/>
          </p:nvSpPr>
          <p:spPr>
            <a:xfrm>
              <a:off x="3835" y="29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8" name="pt11667"/>
            <p:cNvSpPr/>
            <p:nvPr/>
          </p:nvSpPr>
          <p:spPr>
            <a:xfrm>
              <a:off x="3185" y="35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9" name="pt11668"/>
            <p:cNvSpPr/>
            <p:nvPr/>
          </p:nvSpPr>
          <p:spPr>
            <a:xfrm>
              <a:off x="3886" y="30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0" name="pt11669"/>
            <p:cNvSpPr/>
            <p:nvPr/>
          </p:nvSpPr>
          <p:spPr>
            <a:xfrm>
              <a:off x="4030" y="47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1" name="pt11670"/>
            <p:cNvSpPr/>
            <p:nvPr/>
          </p:nvSpPr>
          <p:spPr>
            <a:xfrm>
              <a:off x="3081" y="34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2" name="pt11671"/>
            <p:cNvSpPr/>
            <p:nvPr/>
          </p:nvSpPr>
          <p:spPr>
            <a:xfrm>
              <a:off x="4520" y="34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3" name="pt11672"/>
            <p:cNvSpPr/>
            <p:nvPr/>
          </p:nvSpPr>
          <p:spPr>
            <a:xfrm>
              <a:off x="4409" y="35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4" name="pt11673"/>
            <p:cNvSpPr/>
            <p:nvPr/>
          </p:nvSpPr>
          <p:spPr>
            <a:xfrm>
              <a:off x="3181" y="35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5" name="pt11674"/>
            <p:cNvSpPr/>
            <p:nvPr/>
          </p:nvSpPr>
          <p:spPr>
            <a:xfrm>
              <a:off x="6501" y="31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6" name="pt11675"/>
            <p:cNvSpPr/>
            <p:nvPr/>
          </p:nvSpPr>
          <p:spPr>
            <a:xfrm>
              <a:off x="3208" y="34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7" name="pt11676"/>
            <p:cNvSpPr/>
            <p:nvPr/>
          </p:nvSpPr>
          <p:spPr>
            <a:xfrm>
              <a:off x="5260" y="32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8" name="pt11677"/>
            <p:cNvSpPr/>
            <p:nvPr/>
          </p:nvSpPr>
          <p:spPr>
            <a:xfrm>
              <a:off x="4220" y="36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9" name="pt11678"/>
            <p:cNvSpPr/>
            <p:nvPr/>
          </p:nvSpPr>
          <p:spPr>
            <a:xfrm>
              <a:off x="4846" y="32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0" name="pt11679"/>
            <p:cNvSpPr/>
            <p:nvPr/>
          </p:nvSpPr>
          <p:spPr>
            <a:xfrm>
              <a:off x="3401" y="22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1" name="pt11680"/>
            <p:cNvSpPr/>
            <p:nvPr/>
          </p:nvSpPr>
          <p:spPr>
            <a:xfrm>
              <a:off x="6927" y="35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2" name="pt11681"/>
            <p:cNvSpPr/>
            <p:nvPr/>
          </p:nvSpPr>
          <p:spPr>
            <a:xfrm>
              <a:off x="2959" y="34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3" name="pt11682"/>
            <p:cNvSpPr/>
            <p:nvPr/>
          </p:nvSpPr>
          <p:spPr>
            <a:xfrm>
              <a:off x="3214" y="22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4" name="pt11683"/>
            <p:cNvSpPr/>
            <p:nvPr/>
          </p:nvSpPr>
          <p:spPr>
            <a:xfrm>
              <a:off x="3344" y="22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5" name="pt11684"/>
            <p:cNvSpPr/>
            <p:nvPr/>
          </p:nvSpPr>
          <p:spPr>
            <a:xfrm>
              <a:off x="3303" y="22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6" name="pt11685"/>
            <p:cNvSpPr/>
            <p:nvPr/>
          </p:nvSpPr>
          <p:spPr>
            <a:xfrm>
              <a:off x="6527" y="34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7" name="pt11686"/>
            <p:cNvSpPr/>
            <p:nvPr/>
          </p:nvSpPr>
          <p:spPr>
            <a:xfrm>
              <a:off x="3015" y="34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8" name="pt11687"/>
            <p:cNvSpPr/>
            <p:nvPr/>
          </p:nvSpPr>
          <p:spPr>
            <a:xfrm>
              <a:off x="3149" y="33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9" name="pt11688"/>
            <p:cNvSpPr/>
            <p:nvPr/>
          </p:nvSpPr>
          <p:spPr>
            <a:xfrm>
              <a:off x="3210" y="22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0" name="pt11689"/>
            <p:cNvSpPr/>
            <p:nvPr/>
          </p:nvSpPr>
          <p:spPr>
            <a:xfrm>
              <a:off x="8085" y="34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1" name="pt11690"/>
            <p:cNvSpPr/>
            <p:nvPr/>
          </p:nvSpPr>
          <p:spPr>
            <a:xfrm>
              <a:off x="3168" y="34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2" name="pt11691"/>
            <p:cNvSpPr/>
            <p:nvPr/>
          </p:nvSpPr>
          <p:spPr>
            <a:xfrm>
              <a:off x="4422" y="35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3" name="pt11692"/>
            <p:cNvSpPr/>
            <p:nvPr/>
          </p:nvSpPr>
          <p:spPr>
            <a:xfrm>
              <a:off x="3359" y="21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4" name="pt11693"/>
            <p:cNvSpPr/>
            <p:nvPr/>
          </p:nvSpPr>
          <p:spPr>
            <a:xfrm>
              <a:off x="3723" y="25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5" name="pt11694"/>
            <p:cNvSpPr/>
            <p:nvPr/>
          </p:nvSpPr>
          <p:spPr>
            <a:xfrm>
              <a:off x="5424" y="317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6" name="pt11695"/>
            <p:cNvSpPr/>
            <p:nvPr/>
          </p:nvSpPr>
          <p:spPr>
            <a:xfrm>
              <a:off x="3203" y="33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7" name="pt11696"/>
            <p:cNvSpPr/>
            <p:nvPr/>
          </p:nvSpPr>
          <p:spPr>
            <a:xfrm>
              <a:off x="4314" y="34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8" name="pt11697"/>
            <p:cNvSpPr/>
            <p:nvPr/>
          </p:nvSpPr>
          <p:spPr>
            <a:xfrm>
              <a:off x="3070" y="34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9" name="pt11698"/>
            <p:cNvSpPr/>
            <p:nvPr/>
          </p:nvSpPr>
          <p:spPr>
            <a:xfrm>
              <a:off x="4795" y="34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0" name="pt11699"/>
            <p:cNvSpPr/>
            <p:nvPr/>
          </p:nvSpPr>
          <p:spPr>
            <a:xfrm>
              <a:off x="3297" y="23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1" name="pt11700"/>
            <p:cNvSpPr/>
            <p:nvPr/>
          </p:nvSpPr>
          <p:spPr>
            <a:xfrm>
              <a:off x="5046" y="32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2" name="pt11701"/>
            <p:cNvSpPr/>
            <p:nvPr/>
          </p:nvSpPr>
          <p:spPr>
            <a:xfrm>
              <a:off x="3000" y="33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3" name="pt11702"/>
            <p:cNvSpPr/>
            <p:nvPr/>
          </p:nvSpPr>
          <p:spPr>
            <a:xfrm>
              <a:off x="3365" y="21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4" name="pt11703"/>
            <p:cNvSpPr/>
            <p:nvPr/>
          </p:nvSpPr>
          <p:spPr>
            <a:xfrm>
              <a:off x="3198" y="34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5" name="pt11704"/>
            <p:cNvSpPr/>
            <p:nvPr/>
          </p:nvSpPr>
          <p:spPr>
            <a:xfrm>
              <a:off x="3075" y="34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6" name="pt11705"/>
            <p:cNvSpPr/>
            <p:nvPr/>
          </p:nvSpPr>
          <p:spPr>
            <a:xfrm>
              <a:off x="7109" y="33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7" name="pt11706"/>
            <p:cNvSpPr/>
            <p:nvPr/>
          </p:nvSpPr>
          <p:spPr>
            <a:xfrm>
              <a:off x="6578" y="34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8" name="pt11707"/>
            <p:cNvSpPr/>
            <p:nvPr/>
          </p:nvSpPr>
          <p:spPr>
            <a:xfrm>
              <a:off x="3923" y="41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9" name="pt11708"/>
            <p:cNvSpPr/>
            <p:nvPr/>
          </p:nvSpPr>
          <p:spPr>
            <a:xfrm>
              <a:off x="3210" y="34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0" name="pt11709"/>
            <p:cNvSpPr/>
            <p:nvPr/>
          </p:nvSpPr>
          <p:spPr>
            <a:xfrm>
              <a:off x="3240" y="22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1" name="pt11710"/>
            <p:cNvSpPr/>
            <p:nvPr/>
          </p:nvSpPr>
          <p:spPr>
            <a:xfrm>
              <a:off x="2924" y="35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2" name="pt11711"/>
            <p:cNvSpPr/>
            <p:nvPr/>
          </p:nvSpPr>
          <p:spPr>
            <a:xfrm>
              <a:off x="3060" y="34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3" name="pt11712"/>
            <p:cNvSpPr/>
            <p:nvPr/>
          </p:nvSpPr>
          <p:spPr>
            <a:xfrm>
              <a:off x="3189" y="34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4" name="pt11713"/>
            <p:cNvSpPr/>
            <p:nvPr/>
          </p:nvSpPr>
          <p:spPr>
            <a:xfrm>
              <a:off x="3010" y="32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5" name="pt11714"/>
            <p:cNvSpPr/>
            <p:nvPr/>
          </p:nvSpPr>
          <p:spPr>
            <a:xfrm>
              <a:off x="4000" y="422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6" name="pt11715"/>
            <p:cNvSpPr/>
            <p:nvPr/>
          </p:nvSpPr>
          <p:spPr>
            <a:xfrm>
              <a:off x="2924" y="32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7" name="pt11716"/>
            <p:cNvSpPr/>
            <p:nvPr/>
          </p:nvSpPr>
          <p:spPr>
            <a:xfrm>
              <a:off x="4200" y="34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8" name="pt11717"/>
            <p:cNvSpPr/>
            <p:nvPr/>
          </p:nvSpPr>
          <p:spPr>
            <a:xfrm>
              <a:off x="3970" y="41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9" name="pt11718"/>
            <p:cNvSpPr/>
            <p:nvPr/>
          </p:nvSpPr>
          <p:spPr>
            <a:xfrm>
              <a:off x="3189" y="33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0" name="pt11719"/>
            <p:cNvSpPr/>
            <p:nvPr/>
          </p:nvSpPr>
          <p:spPr>
            <a:xfrm>
              <a:off x="5571" y="32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1" name="pt11720"/>
            <p:cNvSpPr/>
            <p:nvPr/>
          </p:nvSpPr>
          <p:spPr>
            <a:xfrm>
              <a:off x="3223" y="37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2" name="pt11721"/>
            <p:cNvSpPr/>
            <p:nvPr/>
          </p:nvSpPr>
          <p:spPr>
            <a:xfrm>
              <a:off x="6873" y="31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3" name="pt11722"/>
            <p:cNvSpPr/>
            <p:nvPr/>
          </p:nvSpPr>
          <p:spPr>
            <a:xfrm>
              <a:off x="2937" y="32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4" name="pt11723"/>
            <p:cNvSpPr/>
            <p:nvPr/>
          </p:nvSpPr>
          <p:spPr>
            <a:xfrm>
              <a:off x="4338" y="34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5" name="pt11724"/>
            <p:cNvSpPr/>
            <p:nvPr/>
          </p:nvSpPr>
          <p:spPr>
            <a:xfrm>
              <a:off x="4325" y="34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6" name="pt11725"/>
            <p:cNvSpPr/>
            <p:nvPr/>
          </p:nvSpPr>
          <p:spPr>
            <a:xfrm>
              <a:off x="3155" y="34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7" name="pt11726"/>
            <p:cNvSpPr/>
            <p:nvPr/>
          </p:nvSpPr>
          <p:spPr>
            <a:xfrm>
              <a:off x="3970" y="38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8" name="pt11727"/>
            <p:cNvSpPr/>
            <p:nvPr/>
          </p:nvSpPr>
          <p:spPr>
            <a:xfrm>
              <a:off x="3914" y="44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9" name="pt11728"/>
            <p:cNvSpPr/>
            <p:nvPr/>
          </p:nvSpPr>
          <p:spPr>
            <a:xfrm>
              <a:off x="3204" y="34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0" name="pt11729"/>
            <p:cNvSpPr/>
            <p:nvPr/>
          </p:nvSpPr>
          <p:spPr>
            <a:xfrm>
              <a:off x="5487" y="30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1" name="pt11730"/>
            <p:cNvSpPr/>
            <p:nvPr/>
          </p:nvSpPr>
          <p:spPr>
            <a:xfrm>
              <a:off x="3150" y="33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2" name="pt11731"/>
            <p:cNvSpPr/>
            <p:nvPr/>
          </p:nvSpPr>
          <p:spPr>
            <a:xfrm>
              <a:off x="3138" y="33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3" name="pt11732"/>
            <p:cNvSpPr/>
            <p:nvPr/>
          </p:nvSpPr>
          <p:spPr>
            <a:xfrm>
              <a:off x="3935" y="45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4" name="pt11733"/>
            <p:cNvSpPr/>
            <p:nvPr/>
          </p:nvSpPr>
          <p:spPr>
            <a:xfrm>
              <a:off x="4607" y="34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5" name="pt11734"/>
            <p:cNvSpPr/>
            <p:nvPr/>
          </p:nvSpPr>
          <p:spPr>
            <a:xfrm>
              <a:off x="3266" y="22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6" name="pt11735"/>
            <p:cNvSpPr/>
            <p:nvPr/>
          </p:nvSpPr>
          <p:spPr>
            <a:xfrm>
              <a:off x="5704" y="32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7" name="pt11736"/>
            <p:cNvSpPr/>
            <p:nvPr/>
          </p:nvSpPr>
          <p:spPr>
            <a:xfrm>
              <a:off x="9097" y="38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8" name="pt11737"/>
            <p:cNvSpPr/>
            <p:nvPr/>
          </p:nvSpPr>
          <p:spPr>
            <a:xfrm>
              <a:off x="6691" y="34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9" name="pt11738"/>
            <p:cNvSpPr/>
            <p:nvPr/>
          </p:nvSpPr>
          <p:spPr>
            <a:xfrm>
              <a:off x="3154" y="33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0" name="pt11739"/>
            <p:cNvSpPr/>
            <p:nvPr/>
          </p:nvSpPr>
          <p:spPr>
            <a:xfrm>
              <a:off x="4244" y="34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1" name="pt11740"/>
            <p:cNvSpPr/>
            <p:nvPr/>
          </p:nvSpPr>
          <p:spPr>
            <a:xfrm>
              <a:off x="4948" y="321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2" name="pt11741"/>
            <p:cNvSpPr/>
            <p:nvPr/>
          </p:nvSpPr>
          <p:spPr>
            <a:xfrm>
              <a:off x="3919" y="42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3" name="pt11742"/>
            <p:cNvSpPr/>
            <p:nvPr/>
          </p:nvSpPr>
          <p:spPr>
            <a:xfrm>
              <a:off x="4431" y="34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4" name="pt11743"/>
            <p:cNvSpPr/>
            <p:nvPr/>
          </p:nvSpPr>
          <p:spPr>
            <a:xfrm>
              <a:off x="3161" y="35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5" name="pt11744"/>
            <p:cNvSpPr/>
            <p:nvPr/>
          </p:nvSpPr>
          <p:spPr>
            <a:xfrm>
              <a:off x="8436" y="35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6" name="pt11745"/>
            <p:cNvSpPr/>
            <p:nvPr/>
          </p:nvSpPr>
          <p:spPr>
            <a:xfrm>
              <a:off x="3522" y="34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7" name="pt11746"/>
            <p:cNvSpPr/>
            <p:nvPr/>
          </p:nvSpPr>
          <p:spPr>
            <a:xfrm>
              <a:off x="3809" y="23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8" name="pt11747"/>
            <p:cNvSpPr/>
            <p:nvPr/>
          </p:nvSpPr>
          <p:spPr>
            <a:xfrm>
              <a:off x="3134" y="34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9" name="pt11748"/>
            <p:cNvSpPr/>
            <p:nvPr/>
          </p:nvSpPr>
          <p:spPr>
            <a:xfrm>
              <a:off x="6560" y="36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0" name="pt11749"/>
            <p:cNvSpPr/>
            <p:nvPr/>
          </p:nvSpPr>
          <p:spPr>
            <a:xfrm>
              <a:off x="6431" y="34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1" name="pt11750"/>
            <p:cNvSpPr/>
            <p:nvPr/>
          </p:nvSpPr>
          <p:spPr>
            <a:xfrm>
              <a:off x="8897" y="39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2" name="pt11751"/>
            <p:cNvSpPr/>
            <p:nvPr/>
          </p:nvSpPr>
          <p:spPr>
            <a:xfrm>
              <a:off x="3233" y="22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3" name="pt11752"/>
            <p:cNvSpPr/>
            <p:nvPr/>
          </p:nvSpPr>
          <p:spPr>
            <a:xfrm>
              <a:off x="3150" y="33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4" name="pt11753"/>
            <p:cNvSpPr/>
            <p:nvPr/>
          </p:nvSpPr>
          <p:spPr>
            <a:xfrm>
              <a:off x="4610" y="34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5" name="pt11754"/>
            <p:cNvSpPr/>
            <p:nvPr/>
          </p:nvSpPr>
          <p:spPr>
            <a:xfrm>
              <a:off x="4309" y="35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6" name="pt11755"/>
            <p:cNvSpPr/>
            <p:nvPr/>
          </p:nvSpPr>
          <p:spPr>
            <a:xfrm>
              <a:off x="3000" y="34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7" name="pt11756"/>
            <p:cNvSpPr/>
            <p:nvPr/>
          </p:nvSpPr>
          <p:spPr>
            <a:xfrm>
              <a:off x="9363" y="36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8" name="pt11757"/>
            <p:cNvSpPr/>
            <p:nvPr/>
          </p:nvSpPr>
          <p:spPr>
            <a:xfrm>
              <a:off x="4313" y="35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9" name="pt11758"/>
            <p:cNvSpPr/>
            <p:nvPr/>
          </p:nvSpPr>
          <p:spPr>
            <a:xfrm>
              <a:off x="3986" y="41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0" name="pt11759"/>
            <p:cNvSpPr/>
            <p:nvPr/>
          </p:nvSpPr>
          <p:spPr>
            <a:xfrm>
              <a:off x="5157" y="32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1" name="pt11760"/>
            <p:cNvSpPr/>
            <p:nvPr/>
          </p:nvSpPr>
          <p:spPr>
            <a:xfrm>
              <a:off x="3997" y="50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2" name="pt11761"/>
            <p:cNvSpPr/>
            <p:nvPr/>
          </p:nvSpPr>
          <p:spPr>
            <a:xfrm>
              <a:off x="3963" y="51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3" name="pt11762"/>
            <p:cNvSpPr/>
            <p:nvPr/>
          </p:nvSpPr>
          <p:spPr>
            <a:xfrm>
              <a:off x="9097" y="36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4" name="pt11763"/>
            <p:cNvSpPr/>
            <p:nvPr/>
          </p:nvSpPr>
          <p:spPr>
            <a:xfrm>
              <a:off x="3938" y="45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5" name="pt11764"/>
            <p:cNvSpPr/>
            <p:nvPr/>
          </p:nvSpPr>
          <p:spPr>
            <a:xfrm>
              <a:off x="4231" y="35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6" name="pt11765"/>
            <p:cNvSpPr/>
            <p:nvPr/>
          </p:nvSpPr>
          <p:spPr>
            <a:xfrm>
              <a:off x="3705" y="25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7" name="pt11766"/>
            <p:cNvSpPr/>
            <p:nvPr/>
          </p:nvSpPr>
          <p:spPr>
            <a:xfrm>
              <a:off x="9144" y="37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8" name="pt11767"/>
            <p:cNvSpPr/>
            <p:nvPr/>
          </p:nvSpPr>
          <p:spPr>
            <a:xfrm>
              <a:off x="5601" y="32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9" name="pt11768"/>
            <p:cNvSpPr/>
            <p:nvPr/>
          </p:nvSpPr>
          <p:spPr>
            <a:xfrm>
              <a:off x="2963" y="36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0" name="pt11769"/>
            <p:cNvSpPr/>
            <p:nvPr/>
          </p:nvSpPr>
          <p:spPr>
            <a:xfrm>
              <a:off x="3974" y="41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1" name="pt11770"/>
            <p:cNvSpPr/>
            <p:nvPr/>
          </p:nvSpPr>
          <p:spPr>
            <a:xfrm>
              <a:off x="3344" y="33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2" name="pt11771"/>
            <p:cNvSpPr/>
            <p:nvPr/>
          </p:nvSpPr>
          <p:spPr>
            <a:xfrm>
              <a:off x="3129" y="33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3" name="pt11772"/>
            <p:cNvSpPr/>
            <p:nvPr/>
          </p:nvSpPr>
          <p:spPr>
            <a:xfrm>
              <a:off x="4135" y="35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4" name="pt11773"/>
            <p:cNvSpPr/>
            <p:nvPr/>
          </p:nvSpPr>
          <p:spPr>
            <a:xfrm>
              <a:off x="3995" y="33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5" name="pt11774"/>
            <p:cNvSpPr/>
            <p:nvPr/>
          </p:nvSpPr>
          <p:spPr>
            <a:xfrm>
              <a:off x="4319" y="349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6" name="pt11775"/>
            <p:cNvSpPr/>
            <p:nvPr/>
          </p:nvSpPr>
          <p:spPr>
            <a:xfrm>
              <a:off x="5019" y="34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7" name="pt11776"/>
            <p:cNvSpPr/>
            <p:nvPr/>
          </p:nvSpPr>
          <p:spPr>
            <a:xfrm>
              <a:off x="3185" y="34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8" name="pt11777"/>
            <p:cNvSpPr/>
            <p:nvPr/>
          </p:nvSpPr>
          <p:spPr>
            <a:xfrm>
              <a:off x="3188" y="33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9" name="pt11778"/>
            <p:cNvSpPr/>
            <p:nvPr/>
          </p:nvSpPr>
          <p:spPr>
            <a:xfrm>
              <a:off x="3656" y="35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0" name="pt11779"/>
            <p:cNvSpPr/>
            <p:nvPr/>
          </p:nvSpPr>
          <p:spPr>
            <a:xfrm>
              <a:off x="4493" y="33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1" name="pt11780"/>
            <p:cNvSpPr/>
            <p:nvPr/>
          </p:nvSpPr>
          <p:spPr>
            <a:xfrm>
              <a:off x="7405" y="35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2" name="pt11781"/>
            <p:cNvSpPr/>
            <p:nvPr/>
          </p:nvSpPr>
          <p:spPr>
            <a:xfrm>
              <a:off x="7340" y="32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3" name="pt11782"/>
            <p:cNvSpPr/>
            <p:nvPr/>
          </p:nvSpPr>
          <p:spPr>
            <a:xfrm>
              <a:off x="5068" y="32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4" name="pt11783"/>
            <p:cNvSpPr/>
            <p:nvPr/>
          </p:nvSpPr>
          <p:spPr>
            <a:xfrm>
              <a:off x="4049" y="364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5" name="pt11784"/>
            <p:cNvSpPr/>
            <p:nvPr/>
          </p:nvSpPr>
          <p:spPr>
            <a:xfrm>
              <a:off x="4957" y="33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6" name="pt11785"/>
            <p:cNvSpPr/>
            <p:nvPr/>
          </p:nvSpPr>
          <p:spPr>
            <a:xfrm>
              <a:off x="4242" y="33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7" name="pt11786"/>
            <p:cNvSpPr/>
            <p:nvPr/>
          </p:nvSpPr>
          <p:spPr>
            <a:xfrm>
              <a:off x="5125" y="35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8" name="pt11787"/>
            <p:cNvSpPr/>
            <p:nvPr/>
          </p:nvSpPr>
          <p:spPr>
            <a:xfrm>
              <a:off x="4164" y="64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9" name="pt11788"/>
            <p:cNvSpPr/>
            <p:nvPr/>
          </p:nvSpPr>
          <p:spPr>
            <a:xfrm>
              <a:off x="8975" y="37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0" name="pt11789"/>
            <p:cNvSpPr/>
            <p:nvPr/>
          </p:nvSpPr>
          <p:spPr>
            <a:xfrm>
              <a:off x="3592" y="35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1" name="pt11790"/>
            <p:cNvSpPr/>
            <p:nvPr/>
          </p:nvSpPr>
          <p:spPr>
            <a:xfrm>
              <a:off x="3951" y="42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2" name="pt11791"/>
            <p:cNvSpPr/>
            <p:nvPr/>
          </p:nvSpPr>
          <p:spPr>
            <a:xfrm>
              <a:off x="4012" y="34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3" name="pt11792"/>
            <p:cNvSpPr/>
            <p:nvPr/>
          </p:nvSpPr>
          <p:spPr>
            <a:xfrm>
              <a:off x="2980" y="33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4" name="pt11793"/>
            <p:cNvSpPr/>
            <p:nvPr/>
          </p:nvSpPr>
          <p:spPr>
            <a:xfrm>
              <a:off x="3906" y="30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5" name="pt11794"/>
            <p:cNvSpPr/>
            <p:nvPr/>
          </p:nvSpPr>
          <p:spPr>
            <a:xfrm>
              <a:off x="4322" y="35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6" name="pt11795"/>
            <p:cNvSpPr/>
            <p:nvPr/>
          </p:nvSpPr>
          <p:spPr>
            <a:xfrm>
              <a:off x="3050" y="33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7" name="pt11796"/>
            <p:cNvSpPr/>
            <p:nvPr/>
          </p:nvSpPr>
          <p:spPr>
            <a:xfrm>
              <a:off x="5395" y="34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8" name="pt11797"/>
            <p:cNvSpPr/>
            <p:nvPr/>
          </p:nvSpPr>
          <p:spPr>
            <a:xfrm>
              <a:off x="3947" y="41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9" name="pt11798"/>
            <p:cNvSpPr/>
            <p:nvPr/>
          </p:nvSpPr>
          <p:spPr>
            <a:xfrm>
              <a:off x="4604" y="353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0" name="pt11799"/>
            <p:cNvSpPr/>
            <p:nvPr/>
          </p:nvSpPr>
          <p:spPr>
            <a:xfrm>
              <a:off x="5127" y="33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1" name="pt11800"/>
            <p:cNvSpPr/>
            <p:nvPr/>
          </p:nvSpPr>
          <p:spPr>
            <a:xfrm>
              <a:off x="3311" y="22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2" name="pt11801"/>
            <p:cNvSpPr/>
            <p:nvPr/>
          </p:nvSpPr>
          <p:spPr>
            <a:xfrm>
              <a:off x="3207" y="22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3" name="pt11802"/>
            <p:cNvSpPr/>
            <p:nvPr/>
          </p:nvSpPr>
          <p:spPr>
            <a:xfrm>
              <a:off x="3164" y="34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4" name="pt11803"/>
            <p:cNvSpPr/>
            <p:nvPr/>
          </p:nvSpPr>
          <p:spPr>
            <a:xfrm>
              <a:off x="4411" y="34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5" name="pt11804"/>
            <p:cNvSpPr/>
            <p:nvPr/>
          </p:nvSpPr>
          <p:spPr>
            <a:xfrm>
              <a:off x="3167" y="35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6" name="pt11805"/>
            <p:cNvSpPr/>
            <p:nvPr/>
          </p:nvSpPr>
          <p:spPr>
            <a:xfrm>
              <a:off x="4680" y="35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7" name="pt11806"/>
            <p:cNvSpPr/>
            <p:nvPr/>
          </p:nvSpPr>
          <p:spPr>
            <a:xfrm>
              <a:off x="2788" y="35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8" name="pt11807"/>
            <p:cNvSpPr/>
            <p:nvPr/>
          </p:nvSpPr>
          <p:spPr>
            <a:xfrm>
              <a:off x="3282" y="23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9" name="pt11808"/>
            <p:cNvSpPr/>
            <p:nvPr/>
          </p:nvSpPr>
          <p:spPr>
            <a:xfrm>
              <a:off x="9135" y="38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0" name="pt11809"/>
            <p:cNvSpPr/>
            <p:nvPr/>
          </p:nvSpPr>
          <p:spPr>
            <a:xfrm>
              <a:off x="3979" y="42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1" name="pt11810"/>
            <p:cNvSpPr/>
            <p:nvPr/>
          </p:nvSpPr>
          <p:spPr>
            <a:xfrm>
              <a:off x="8978" y="36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2" name="pt11811"/>
            <p:cNvSpPr/>
            <p:nvPr/>
          </p:nvSpPr>
          <p:spPr>
            <a:xfrm>
              <a:off x="3061" y="33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3" name="pt11812"/>
            <p:cNvSpPr/>
            <p:nvPr/>
          </p:nvSpPr>
          <p:spPr>
            <a:xfrm>
              <a:off x="3988" y="41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4" name="pt11813"/>
            <p:cNvSpPr/>
            <p:nvPr/>
          </p:nvSpPr>
          <p:spPr>
            <a:xfrm>
              <a:off x="5311" y="34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5" name="pt11814"/>
            <p:cNvSpPr/>
            <p:nvPr/>
          </p:nvSpPr>
          <p:spPr>
            <a:xfrm>
              <a:off x="4231" y="34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6" name="pt11815"/>
            <p:cNvSpPr/>
            <p:nvPr/>
          </p:nvSpPr>
          <p:spPr>
            <a:xfrm>
              <a:off x="3075" y="35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7" name="pt11816"/>
            <p:cNvSpPr/>
            <p:nvPr/>
          </p:nvSpPr>
          <p:spPr>
            <a:xfrm>
              <a:off x="4324" y="35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8" name="pt11817"/>
            <p:cNvSpPr/>
            <p:nvPr/>
          </p:nvSpPr>
          <p:spPr>
            <a:xfrm>
              <a:off x="4957" y="34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9" name="pt11818"/>
            <p:cNvSpPr/>
            <p:nvPr/>
          </p:nvSpPr>
          <p:spPr>
            <a:xfrm>
              <a:off x="3021" y="34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0" name="pt11819"/>
            <p:cNvSpPr/>
            <p:nvPr/>
          </p:nvSpPr>
          <p:spPr>
            <a:xfrm>
              <a:off x="5252" y="319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1" name="pt11820"/>
            <p:cNvSpPr/>
            <p:nvPr/>
          </p:nvSpPr>
          <p:spPr>
            <a:xfrm>
              <a:off x="3930" y="41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2" name="pt11821"/>
            <p:cNvSpPr/>
            <p:nvPr/>
          </p:nvSpPr>
          <p:spPr>
            <a:xfrm>
              <a:off x="3553" y="35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3" name="pt11822"/>
            <p:cNvSpPr/>
            <p:nvPr/>
          </p:nvSpPr>
          <p:spPr>
            <a:xfrm>
              <a:off x="3266" y="21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4" name="pt11823"/>
            <p:cNvSpPr/>
            <p:nvPr/>
          </p:nvSpPr>
          <p:spPr>
            <a:xfrm>
              <a:off x="4251" y="34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5" name="pt11824"/>
            <p:cNvSpPr/>
            <p:nvPr/>
          </p:nvSpPr>
          <p:spPr>
            <a:xfrm>
              <a:off x="3882" y="30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6" name="pt11825"/>
            <p:cNvSpPr/>
            <p:nvPr/>
          </p:nvSpPr>
          <p:spPr>
            <a:xfrm>
              <a:off x="2964" y="32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7" name="pt11826"/>
            <p:cNvSpPr/>
            <p:nvPr/>
          </p:nvSpPr>
          <p:spPr>
            <a:xfrm>
              <a:off x="4428" y="34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8" name="pt11827"/>
            <p:cNvSpPr/>
            <p:nvPr/>
          </p:nvSpPr>
          <p:spPr>
            <a:xfrm>
              <a:off x="4431" y="34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9" name="pt11828"/>
            <p:cNvSpPr/>
            <p:nvPr/>
          </p:nvSpPr>
          <p:spPr>
            <a:xfrm>
              <a:off x="3153" y="21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0" name="pt11829"/>
            <p:cNvSpPr/>
            <p:nvPr/>
          </p:nvSpPr>
          <p:spPr>
            <a:xfrm>
              <a:off x="3146" y="331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1" name="pt11830"/>
            <p:cNvSpPr/>
            <p:nvPr/>
          </p:nvSpPr>
          <p:spPr>
            <a:xfrm>
              <a:off x="9233" y="369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2" name="pt11831"/>
            <p:cNvSpPr/>
            <p:nvPr/>
          </p:nvSpPr>
          <p:spPr>
            <a:xfrm>
              <a:off x="5061" y="327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3" name="pt11832"/>
            <p:cNvSpPr/>
            <p:nvPr/>
          </p:nvSpPr>
          <p:spPr>
            <a:xfrm>
              <a:off x="4407" y="35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4" name="pt11833"/>
            <p:cNvSpPr/>
            <p:nvPr/>
          </p:nvSpPr>
          <p:spPr>
            <a:xfrm>
              <a:off x="9181" y="37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5" name="pt11834"/>
            <p:cNvSpPr/>
            <p:nvPr/>
          </p:nvSpPr>
          <p:spPr>
            <a:xfrm>
              <a:off x="4607" y="35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6" name="pt11835"/>
            <p:cNvSpPr/>
            <p:nvPr/>
          </p:nvSpPr>
          <p:spPr>
            <a:xfrm>
              <a:off x="2977" y="33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7" name="pt11836"/>
            <p:cNvSpPr/>
            <p:nvPr/>
          </p:nvSpPr>
          <p:spPr>
            <a:xfrm>
              <a:off x="4582" y="35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8" name="pt11837"/>
            <p:cNvSpPr/>
            <p:nvPr/>
          </p:nvSpPr>
          <p:spPr>
            <a:xfrm>
              <a:off x="4223" y="34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9" name="pt11838"/>
            <p:cNvSpPr/>
            <p:nvPr/>
          </p:nvSpPr>
          <p:spPr>
            <a:xfrm>
              <a:off x="3459" y="34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0" name="pt11839"/>
            <p:cNvSpPr/>
            <p:nvPr/>
          </p:nvSpPr>
          <p:spPr>
            <a:xfrm>
              <a:off x="3099" y="33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1" name="pt11840"/>
            <p:cNvSpPr/>
            <p:nvPr/>
          </p:nvSpPr>
          <p:spPr>
            <a:xfrm>
              <a:off x="2914" y="32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2" name="pt11841"/>
            <p:cNvSpPr/>
            <p:nvPr/>
          </p:nvSpPr>
          <p:spPr>
            <a:xfrm>
              <a:off x="3118" y="33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3" name="pt11842"/>
            <p:cNvSpPr/>
            <p:nvPr/>
          </p:nvSpPr>
          <p:spPr>
            <a:xfrm>
              <a:off x="3131" y="35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4" name="pt11843"/>
            <p:cNvSpPr/>
            <p:nvPr/>
          </p:nvSpPr>
          <p:spPr>
            <a:xfrm>
              <a:off x="6606" y="330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5" name="pt11844"/>
            <p:cNvSpPr/>
            <p:nvPr/>
          </p:nvSpPr>
          <p:spPr>
            <a:xfrm>
              <a:off x="3165" y="35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6" name="pt11845"/>
            <p:cNvSpPr/>
            <p:nvPr/>
          </p:nvSpPr>
          <p:spPr>
            <a:xfrm>
              <a:off x="4411" y="34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7" name="pt11846"/>
            <p:cNvSpPr/>
            <p:nvPr/>
          </p:nvSpPr>
          <p:spPr>
            <a:xfrm>
              <a:off x="4227" y="34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8" name="pt11847"/>
            <p:cNvSpPr/>
            <p:nvPr/>
          </p:nvSpPr>
          <p:spPr>
            <a:xfrm>
              <a:off x="3894" y="30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9" name="pt11848"/>
            <p:cNvSpPr/>
            <p:nvPr/>
          </p:nvSpPr>
          <p:spPr>
            <a:xfrm>
              <a:off x="3069" y="33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0" name="pt11849"/>
            <p:cNvSpPr/>
            <p:nvPr/>
          </p:nvSpPr>
          <p:spPr>
            <a:xfrm>
              <a:off x="7494" y="36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1" name="pt11850"/>
            <p:cNvSpPr/>
            <p:nvPr/>
          </p:nvSpPr>
          <p:spPr>
            <a:xfrm>
              <a:off x="3419" y="34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2" name="pt11851"/>
            <p:cNvSpPr/>
            <p:nvPr/>
          </p:nvSpPr>
          <p:spPr>
            <a:xfrm>
              <a:off x="4236" y="34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3" name="pt11852"/>
            <p:cNvSpPr/>
            <p:nvPr/>
          </p:nvSpPr>
          <p:spPr>
            <a:xfrm>
              <a:off x="3078" y="34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4" name="pt11853"/>
            <p:cNvSpPr/>
            <p:nvPr/>
          </p:nvSpPr>
          <p:spPr>
            <a:xfrm>
              <a:off x="3039" y="34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5" name="pt11854"/>
            <p:cNvSpPr/>
            <p:nvPr/>
          </p:nvSpPr>
          <p:spPr>
            <a:xfrm>
              <a:off x="4406" y="35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6" name="pt11855"/>
            <p:cNvSpPr/>
            <p:nvPr/>
          </p:nvSpPr>
          <p:spPr>
            <a:xfrm>
              <a:off x="3458" y="35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7" name="pt11856"/>
            <p:cNvSpPr/>
            <p:nvPr/>
          </p:nvSpPr>
          <p:spPr>
            <a:xfrm>
              <a:off x="9392" y="39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8" name="pt11857"/>
            <p:cNvSpPr/>
            <p:nvPr/>
          </p:nvSpPr>
          <p:spPr>
            <a:xfrm>
              <a:off x="3218" y="37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9" name="pt11858"/>
            <p:cNvSpPr/>
            <p:nvPr/>
          </p:nvSpPr>
          <p:spPr>
            <a:xfrm>
              <a:off x="4335" y="33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0" name="pt11859"/>
            <p:cNvSpPr/>
            <p:nvPr/>
          </p:nvSpPr>
          <p:spPr>
            <a:xfrm>
              <a:off x="4226" y="35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1" name="pt11860"/>
            <p:cNvSpPr/>
            <p:nvPr/>
          </p:nvSpPr>
          <p:spPr>
            <a:xfrm>
              <a:off x="4737" y="33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2" name="pt11861"/>
            <p:cNvSpPr/>
            <p:nvPr/>
          </p:nvSpPr>
          <p:spPr>
            <a:xfrm>
              <a:off x="3740" y="26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3" name="pt11862"/>
            <p:cNvSpPr/>
            <p:nvPr/>
          </p:nvSpPr>
          <p:spPr>
            <a:xfrm>
              <a:off x="9198" y="35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4" name="pt11863"/>
            <p:cNvSpPr/>
            <p:nvPr/>
          </p:nvSpPr>
          <p:spPr>
            <a:xfrm>
              <a:off x="3771" y="26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5" name="pt11864"/>
            <p:cNvSpPr/>
            <p:nvPr/>
          </p:nvSpPr>
          <p:spPr>
            <a:xfrm>
              <a:off x="3389" y="35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6" name="pt11865"/>
            <p:cNvSpPr/>
            <p:nvPr/>
          </p:nvSpPr>
          <p:spPr>
            <a:xfrm>
              <a:off x="4777" y="34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7" name="pt11866"/>
            <p:cNvSpPr/>
            <p:nvPr/>
          </p:nvSpPr>
          <p:spPr>
            <a:xfrm>
              <a:off x="3071" y="33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8" name="pt11867"/>
            <p:cNvSpPr/>
            <p:nvPr/>
          </p:nvSpPr>
          <p:spPr>
            <a:xfrm>
              <a:off x="4258" y="33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9" name="pt11868"/>
            <p:cNvSpPr/>
            <p:nvPr/>
          </p:nvSpPr>
          <p:spPr>
            <a:xfrm>
              <a:off x="5003" y="33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0" name="pt11869"/>
            <p:cNvSpPr/>
            <p:nvPr/>
          </p:nvSpPr>
          <p:spPr>
            <a:xfrm>
              <a:off x="3981" y="41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1" name="pt11870"/>
            <p:cNvSpPr/>
            <p:nvPr/>
          </p:nvSpPr>
          <p:spPr>
            <a:xfrm>
              <a:off x="2940" y="32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2" name="pt11871"/>
            <p:cNvSpPr/>
            <p:nvPr/>
          </p:nvSpPr>
          <p:spPr>
            <a:xfrm>
              <a:off x="3220" y="22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3" name="pt11872"/>
            <p:cNvSpPr/>
            <p:nvPr/>
          </p:nvSpPr>
          <p:spPr>
            <a:xfrm>
              <a:off x="4960" y="33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4" name="pt11873"/>
            <p:cNvSpPr/>
            <p:nvPr/>
          </p:nvSpPr>
          <p:spPr>
            <a:xfrm>
              <a:off x="4196" y="356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5" name="pt11874"/>
            <p:cNvSpPr/>
            <p:nvPr/>
          </p:nvSpPr>
          <p:spPr>
            <a:xfrm>
              <a:off x="3327" y="33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6" name="pt11875"/>
            <p:cNvSpPr/>
            <p:nvPr/>
          </p:nvSpPr>
          <p:spPr>
            <a:xfrm>
              <a:off x="6608" y="338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7" name="pt11876"/>
            <p:cNvSpPr/>
            <p:nvPr/>
          </p:nvSpPr>
          <p:spPr>
            <a:xfrm>
              <a:off x="4215" y="34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8" name="pt11877"/>
            <p:cNvSpPr/>
            <p:nvPr/>
          </p:nvSpPr>
          <p:spPr>
            <a:xfrm>
              <a:off x="3182" y="21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9" name="pt11878"/>
            <p:cNvSpPr/>
            <p:nvPr/>
          </p:nvSpPr>
          <p:spPr>
            <a:xfrm>
              <a:off x="5057" y="34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0" name="pt11879"/>
            <p:cNvSpPr/>
            <p:nvPr/>
          </p:nvSpPr>
          <p:spPr>
            <a:xfrm>
              <a:off x="4795" y="33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1" name="pt11880"/>
            <p:cNvSpPr/>
            <p:nvPr/>
          </p:nvSpPr>
          <p:spPr>
            <a:xfrm>
              <a:off x="6742" y="31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2" name="pt11881"/>
            <p:cNvSpPr/>
            <p:nvPr/>
          </p:nvSpPr>
          <p:spPr>
            <a:xfrm>
              <a:off x="8148" y="33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3" name="pt11882"/>
            <p:cNvSpPr/>
            <p:nvPr/>
          </p:nvSpPr>
          <p:spPr>
            <a:xfrm>
              <a:off x="6597" y="33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4" name="pt11883"/>
            <p:cNvSpPr/>
            <p:nvPr/>
          </p:nvSpPr>
          <p:spPr>
            <a:xfrm>
              <a:off x="3188" y="33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5" name="pt11884"/>
            <p:cNvSpPr/>
            <p:nvPr/>
          </p:nvSpPr>
          <p:spPr>
            <a:xfrm>
              <a:off x="5139" y="31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6" name="pt11885"/>
            <p:cNvSpPr/>
            <p:nvPr/>
          </p:nvSpPr>
          <p:spPr>
            <a:xfrm>
              <a:off x="4211" y="34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7" name="pt11886"/>
            <p:cNvSpPr/>
            <p:nvPr/>
          </p:nvSpPr>
          <p:spPr>
            <a:xfrm>
              <a:off x="3176" y="34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8" name="pt11887"/>
            <p:cNvSpPr/>
            <p:nvPr/>
          </p:nvSpPr>
          <p:spPr>
            <a:xfrm>
              <a:off x="2933" y="36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9" name="pt11888"/>
            <p:cNvSpPr/>
            <p:nvPr/>
          </p:nvSpPr>
          <p:spPr>
            <a:xfrm>
              <a:off x="3204" y="22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0" name="pt11889"/>
            <p:cNvSpPr/>
            <p:nvPr/>
          </p:nvSpPr>
          <p:spPr>
            <a:xfrm>
              <a:off x="2911" y="34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1" name="pt11890"/>
            <p:cNvSpPr/>
            <p:nvPr/>
          </p:nvSpPr>
          <p:spPr>
            <a:xfrm>
              <a:off x="2967" y="34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2" name="pt11891"/>
            <p:cNvSpPr/>
            <p:nvPr/>
          </p:nvSpPr>
          <p:spPr>
            <a:xfrm>
              <a:off x="4003" y="42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3" name="pt11892"/>
            <p:cNvSpPr/>
            <p:nvPr/>
          </p:nvSpPr>
          <p:spPr>
            <a:xfrm>
              <a:off x="3365" y="21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4" name="pt11893"/>
            <p:cNvSpPr/>
            <p:nvPr/>
          </p:nvSpPr>
          <p:spPr>
            <a:xfrm>
              <a:off x="3011" y="35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5" name="pt11894"/>
            <p:cNvSpPr/>
            <p:nvPr/>
          </p:nvSpPr>
          <p:spPr>
            <a:xfrm>
              <a:off x="3017" y="33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6" name="pt11895"/>
            <p:cNvSpPr/>
            <p:nvPr/>
          </p:nvSpPr>
          <p:spPr>
            <a:xfrm>
              <a:off x="3127" y="34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7" name="pt11896"/>
            <p:cNvSpPr/>
            <p:nvPr/>
          </p:nvSpPr>
          <p:spPr>
            <a:xfrm>
              <a:off x="2969" y="33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8" name="pt11897"/>
            <p:cNvSpPr/>
            <p:nvPr/>
          </p:nvSpPr>
          <p:spPr>
            <a:xfrm>
              <a:off x="4364" y="33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9" name="pt11898"/>
            <p:cNvSpPr/>
            <p:nvPr/>
          </p:nvSpPr>
          <p:spPr>
            <a:xfrm>
              <a:off x="9213" y="35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0" name="pt11899"/>
            <p:cNvSpPr/>
            <p:nvPr/>
          </p:nvSpPr>
          <p:spPr>
            <a:xfrm>
              <a:off x="4240" y="34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1" name="pt11900"/>
            <p:cNvSpPr/>
            <p:nvPr/>
          </p:nvSpPr>
          <p:spPr>
            <a:xfrm>
              <a:off x="3191" y="32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2" name="pt11901"/>
            <p:cNvSpPr/>
            <p:nvPr/>
          </p:nvSpPr>
          <p:spPr>
            <a:xfrm>
              <a:off x="2981" y="34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3" name="pt11902"/>
            <p:cNvSpPr/>
            <p:nvPr/>
          </p:nvSpPr>
          <p:spPr>
            <a:xfrm>
              <a:off x="3169" y="33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4" name="pt11903"/>
            <p:cNvSpPr/>
            <p:nvPr/>
          </p:nvSpPr>
          <p:spPr>
            <a:xfrm>
              <a:off x="2993" y="34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5" name="pt11904"/>
            <p:cNvSpPr/>
            <p:nvPr/>
          </p:nvSpPr>
          <p:spPr>
            <a:xfrm>
              <a:off x="3185" y="33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6" name="pt11905"/>
            <p:cNvSpPr/>
            <p:nvPr/>
          </p:nvSpPr>
          <p:spPr>
            <a:xfrm>
              <a:off x="3175" y="32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7" name="pt11906"/>
            <p:cNvSpPr/>
            <p:nvPr/>
          </p:nvSpPr>
          <p:spPr>
            <a:xfrm>
              <a:off x="3131" y="34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8" name="pt11907"/>
            <p:cNvSpPr/>
            <p:nvPr/>
          </p:nvSpPr>
          <p:spPr>
            <a:xfrm>
              <a:off x="6715" y="36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9" name="pt11908"/>
            <p:cNvSpPr/>
            <p:nvPr/>
          </p:nvSpPr>
          <p:spPr>
            <a:xfrm>
              <a:off x="9026" y="355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0" name="pt11909"/>
            <p:cNvSpPr/>
            <p:nvPr/>
          </p:nvSpPr>
          <p:spPr>
            <a:xfrm>
              <a:off x="3048" y="35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1" name="pt11910"/>
            <p:cNvSpPr/>
            <p:nvPr/>
          </p:nvSpPr>
          <p:spPr>
            <a:xfrm>
              <a:off x="5253" y="31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2" name="pt11911"/>
            <p:cNvSpPr/>
            <p:nvPr/>
          </p:nvSpPr>
          <p:spPr>
            <a:xfrm>
              <a:off x="3179" y="33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3" name="pt11912"/>
            <p:cNvSpPr/>
            <p:nvPr/>
          </p:nvSpPr>
          <p:spPr>
            <a:xfrm>
              <a:off x="3901" y="30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4" name="pt11913"/>
            <p:cNvSpPr/>
            <p:nvPr/>
          </p:nvSpPr>
          <p:spPr>
            <a:xfrm>
              <a:off x="3241" y="22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5" name="pt11914"/>
            <p:cNvSpPr/>
            <p:nvPr/>
          </p:nvSpPr>
          <p:spPr>
            <a:xfrm>
              <a:off x="7127" y="34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6" name="pt11915"/>
            <p:cNvSpPr/>
            <p:nvPr/>
          </p:nvSpPr>
          <p:spPr>
            <a:xfrm>
              <a:off x="2969" y="33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7" name="pt11916"/>
            <p:cNvSpPr/>
            <p:nvPr/>
          </p:nvSpPr>
          <p:spPr>
            <a:xfrm>
              <a:off x="3965" y="41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8" name="pt11917"/>
            <p:cNvSpPr/>
            <p:nvPr/>
          </p:nvSpPr>
          <p:spPr>
            <a:xfrm>
              <a:off x="3143" y="34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9" name="pt11918"/>
            <p:cNvSpPr/>
            <p:nvPr/>
          </p:nvSpPr>
          <p:spPr>
            <a:xfrm>
              <a:off x="3127" y="35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0" name="pt11919"/>
            <p:cNvSpPr/>
            <p:nvPr/>
          </p:nvSpPr>
          <p:spPr>
            <a:xfrm>
              <a:off x="2926" y="33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1" name="pt11920"/>
            <p:cNvSpPr/>
            <p:nvPr/>
          </p:nvSpPr>
          <p:spPr>
            <a:xfrm>
              <a:off x="5393" y="347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2" name="pt11921"/>
            <p:cNvSpPr/>
            <p:nvPr/>
          </p:nvSpPr>
          <p:spPr>
            <a:xfrm>
              <a:off x="3996" y="42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3" name="pt11922"/>
            <p:cNvSpPr/>
            <p:nvPr/>
          </p:nvSpPr>
          <p:spPr>
            <a:xfrm>
              <a:off x="5297" y="34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4" name="pt11923"/>
            <p:cNvSpPr/>
            <p:nvPr/>
          </p:nvSpPr>
          <p:spPr>
            <a:xfrm>
              <a:off x="3147" y="35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5" name="pt11924"/>
            <p:cNvSpPr/>
            <p:nvPr/>
          </p:nvSpPr>
          <p:spPr>
            <a:xfrm>
              <a:off x="3042" y="33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6" name="pt11925"/>
            <p:cNvSpPr/>
            <p:nvPr/>
          </p:nvSpPr>
          <p:spPr>
            <a:xfrm>
              <a:off x="4405" y="35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7" name="pt11926"/>
            <p:cNvSpPr/>
            <p:nvPr/>
          </p:nvSpPr>
          <p:spPr>
            <a:xfrm>
              <a:off x="4228" y="34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8" name="pt11927"/>
            <p:cNvSpPr/>
            <p:nvPr/>
          </p:nvSpPr>
          <p:spPr>
            <a:xfrm>
              <a:off x="9137" y="38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9" name="pt11928"/>
            <p:cNvSpPr/>
            <p:nvPr/>
          </p:nvSpPr>
          <p:spPr>
            <a:xfrm>
              <a:off x="3336" y="34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0" name="pt11929"/>
            <p:cNvSpPr/>
            <p:nvPr/>
          </p:nvSpPr>
          <p:spPr>
            <a:xfrm>
              <a:off x="3232" y="22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1" name="pt11930"/>
            <p:cNvSpPr/>
            <p:nvPr/>
          </p:nvSpPr>
          <p:spPr>
            <a:xfrm>
              <a:off x="3173" y="33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2" name="pt11931"/>
            <p:cNvSpPr/>
            <p:nvPr/>
          </p:nvSpPr>
          <p:spPr>
            <a:xfrm>
              <a:off x="3054" y="35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3" name="pt11932"/>
            <p:cNvSpPr/>
            <p:nvPr/>
          </p:nvSpPr>
          <p:spPr>
            <a:xfrm>
              <a:off x="5288" y="32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4" name="pt11933"/>
            <p:cNvSpPr/>
            <p:nvPr/>
          </p:nvSpPr>
          <p:spPr>
            <a:xfrm>
              <a:off x="3178" y="33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5" name="pt11934"/>
            <p:cNvSpPr/>
            <p:nvPr/>
          </p:nvSpPr>
          <p:spPr>
            <a:xfrm>
              <a:off x="3958" y="42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6" name="pt11935"/>
            <p:cNvSpPr/>
            <p:nvPr/>
          </p:nvSpPr>
          <p:spPr>
            <a:xfrm>
              <a:off x="4943" y="33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7" name="pt11936"/>
            <p:cNvSpPr/>
            <p:nvPr/>
          </p:nvSpPr>
          <p:spPr>
            <a:xfrm>
              <a:off x="4827" y="31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8" name="pt11937"/>
            <p:cNvSpPr/>
            <p:nvPr/>
          </p:nvSpPr>
          <p:spPr>
            <a:xfrm>
              <a:off x="4869" y="34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9" name="pt11938"/>
            <p:cNvSpPr/>
            <p:nvPr/>
          </p:nvSpPr>
          <p:spPr>
            <a:xfrm>
              <a:off x="4875" y="34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0" name="pt11939"/>
            <p:cNvSpPr/>
            <p:nvPr/>
          </p:nvSpPr>
          <p:spPr>
            <a:xfrm>
              <a:off x="6917" y="35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1" name="pt11940"/>
            <p:cNvSpPr/>
            <p:nvPr/>
          </p:nvSpPr>
          <p:spPr>
            <a:xfrm>
              <a:off x="5695" y="32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2" name="pt11941"/>
            <p:cNvSpPr/>
            <p:nvPr/>
          </p:nvSpPr>
          <p:spPr>
            <a:xfrm>
              <a:off x="4876" y="34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3" name="pt11942"/>
            <p:cNvSpPr/>
            <p:nvPr/>
          </p:nvSpPr>
          <p:spPr>
            <a:xfrm>
              <a:off x="3814" y="29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4" name="pt11943"/>
            <p:cNvSpPr/>
            <p:nvPr/>
          </p:nvSpPr>
          <p:spPr>
            <a:xfrm>
              <a:off x="3958" y="43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5" name="pt11944"/>
            <p:cNvSpPr/>
            <p:nvPr/>
          </p:nvSpPr>
          <p:spPr>
            <a:xfrm>
              <a:off x="5402" y="33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6" name="pt11945"/>
            <p:cNvSpPr/>
            <p:nvPr/>
          </p:nvSpPr>
          <p:spPr>
            <a:xfrm>
              <a:off x="5032" y="31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7" name="pt11946"/>
            <p:cNvSpPr/>
            <p:nvPr/>
          </p:nvSpPr>
          <p:spPr>
            <a:xfrm>
              <a:off x="3091" y="33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8" name="pt11947"/>
            <p:cNvSpPr/>
            <p:nvPr/>
          </p:nvSpPr>
          <p:spPr>
            <a:xfrm>
              <a:off x="3926" y="41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9" name="pt11948"/>
            <p:cNvSpPr/>
            <p:nvPr/>
          </p:nvSpPr>
          <p:spPr>
            <a:xfrm>
              <a:off x="3128" y="35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0" name="pt11949"/>
            <p:cNvSpPr/>
            <p:nvPr/>
          </p:nvSpPr>
          <p:spPr>
            <a:xfrm>
              <a:off x="3556" y="24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1" name="pt11950"/>
            <p:cNvSpPr/>
            <p:nvPr/>
          </p:nvSpPr>
          <p:spPr>
            <a:xfrm>
              <a:off x="3008" y="34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2" name="pt11951"/>
            <p:cNvSpPr/>
            <p:nvPr/>
          </p:nvSpPr>
          <p:spPr>
            <a:xfrm>
              <a:off x="3300" y="21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3" name="pt11952"/>
            <p:cNvSpPr/>
            <p:nvPr/>
          </p:nvSpPr>
          <p:spPr>
            <a:xfrm>
              <a:off x="3129" y="35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4" name="pt11953"/>
            <p:cNvSpPr/>
            <p:nvPr/>
          </p:nvSpPr>
          <p:spPr>
            <a:xfrm>
              <a:off x="3009" y="34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5" name="pt11954"/>
            <p:cNvSpPr/>
            <p:nvPr/>
          </p:nvSpPr>
          <p:spPr>
            <a:xfrm>
              <a:off x="3933" y="45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6" name="pt11955"/>
            <p:cNvSpPr/>
            <p:nvPr/>
          </p:nvSpPr>
          <p:spPr>
            <a:xfrm>
              <a:off x="4216" y="35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7" name="pt11956"/>
            <p:cNvSpPr/>
            <p:nvPr/>
          </p:nvSpPr>
          <p:spPr>
            <a:xfrm>
              <a:off x="4698" y="35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8" name="pt11957"/>
            <p:cNvSpPr/>
            <p:nvPr/>
          </p:nvSpPr>
          <p:spPr>
            <a:xfrm>
              <a:off x="3160" y="33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9" name="pt11958"/>
            <p:cNvSpPr/>
            <p:nvPr/>
          </p:nvSpPr>
          <p:spPr>
            <a:xfrm>
              <a:off x="3472" y="34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0" name="pt11959"/>
            <p:cNvSpPr/>
            <p:nvPr/>
          </p:nvSpPr>
          <p:spPr>
            <a:xfrm>
              <a:off x="3089" y="34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1" name="pt11960"/>
            <p:cNvSpPr/>
            <p:nvPr/>
          </p:nvSpPr>
          <p:spPr>
            <a:xfrm>
              <a:off x="5410" y="33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2" name="pt11961"/>
            <p:cNvSpPr/>
            <p:nvPr/>
          </p:nvSpPr>
          <p:spPr>
            <a:xfrm>
              <a:off x="7780" y="34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3" name="pt11962"/>
            <p:cNvSpPr/>
            <p:nvPr/>
          </p:nvSpPr>
          <p:spPr>
            <a:xfrm>
              <a:off x="5163" y="31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4" name="pt11963"/>
            <p:cNvSpPr/>
            <p:nvPr/>
          </p:nvSpPr>
          <p:spPr>
            <a:xfrm>
              <a:off x="8087" y="34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5" name="pt11964"/>
            <p:cNvSpPr/>
            <p:nvPr/>
          </p:nvSpPr>
          <p:spPr>
            <a:xfrm>
              <a:off x="3159" y="33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6" name="pt11965"/>
            <p:cNvSpPr/>
            <p:nvPr/>
          </p:nvSpPr>
          <p:spPr>
            <a:xfrm>
              <a:off x="3164" y="34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7" name="pt11966"/>
            <p:cNvSpPr/>
            <p:nvPr/>
          </p:nvSpPr>
          <p:spPr>
            <a:xfrm>
              <a:off x="3193" y="34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8" name="pt11967"/>
            <p:cNvSpPr/>
            <p:nvPr/>
          </p:nvSpPr>
          <p:spPr>
            <a:xfrm>
              <a:off x="3124" y="34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9" name="pt11968"/>
            <p:cNvSpPr/>
            <p:nvPr/>
          </p:nvSpPr>
          <p:spPr>
            <a:xfrm>
              <a:off x="3103" y="33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0" name="pt11969"/>
            <p:cNvSpPr/>
            <p:nvPr/>
          </p:nvSpPr>
          <p:spPr>
            <a:xfrm>
              <a:off x="8075" y="336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1" name="pt11970"/>
            <p:cNvSpPr/>
            <p:nvPr/>
          </p:nvSpPr>
          <p:spPr>
            <a:xfrm>
              <a:off x="3144" y="33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2" name="pt11971"/>
            <p:cNvSpPr/>
            <p:nvPr/>
          </p:nvSpPr>
          <p:spPr>
            <a:xfrm>
              <a:off x="4122" y="65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3" name="pt11972"/>
            <p:cNvSpPr/>
            <p:nvPr/>
          </p:nvSpPr>
          <p:spPr>
            <a:xfrm>
              <a:off x="8267" y="36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4" name="pt11973"/>
            <p:cNvSpPr/>
            <p:nvPr/>
          </p:nvSpPr>
          <p:spPr>
            <a:xfrm>
              <a:off x="3884" y="53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5" name="pt11974"/>
            <p:cNvSpPr/>
            <p:nvPr/>
          </p:nvSpPr>
          <p:spPr>
            <a:xfrm>
              <a:off x="4767" y="33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6" name="pt11975"/>
            <p:cNvSpPr/>
            <p:nvPr/>
          </p:nvSpPr>
          <p:spPr>
            <a:xfrm>
              <a:off x="3895" y="30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7" name="pt11976"/>
            <p:cNvSpPr/>
            <p:nvPr/>
          </p:nvSpPr>
          <p:spPr>
            <a:xfrm>
              <a:off x="4070" y="48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8" name="pt11977"/>
            <p:cNvSpPr/>
            <p:nvPr/>
          </p:nvSpPr>
          <p:spPr>
            <a:xfrm>
              <a:off x="3258" y="37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9" name="pt11978"/>
            <p:cNvSpPr/>
            <p:nvPr/>
          </p:nvSpPr>
          <p:spPr>
            <a:xfrm>
              <a:off x="3134" y="33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0" name="pt11979"/>
            <p:cNvSpPr/>
            <p:nvPr/>
          </p:nvSpPr>
          <p:spPr>
            <a:xfrm>
              <a:off x="3745" y="25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1" name="pt11980"/>
            <p:cNvSpPr/>
            <p:nvPr/>
          </p:nvSpPr>
          <p:spPr>
            <a:xfrm>
              <a:off x="3867" y="29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2" name="pt11981"/>
            <p:cNvSpPr/>
            <p:nvPr/>
          </p:nvSpPr>
          <p:spPr>
            <a:xfrm>
              <a:off x="4223" y="35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3" name="pt11982"/>
            <p:cNvSpPr/>
            <p:nvPr/>
          </p:nvSpPr>
          <p:spPr>
            <a:xfrm>
              <a:off x="3242" y="23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4" name="pt11983"/>
            <p:cNvSpPr/>
            <p:nvPr/>
          </p:nvSpPr>
          <p:spPr>
            <a:xfrm>
              <a:off x="3165" y="35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5" name="pt11984"/>
            <p:cNvSpPr/>
            <p:nvPr/>
          </p:nvSpPr>
          <p:spPr>
            <a:xfrm>
              <a:off x="9072" y="36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6" name="pt11985"/>
            <p:cNvSpPr/>
            <p:nvPr/>
          </p:nvSpPr>
          <p:spPr>
            <a:xfrm>
              <a:off x="3139" y="36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7" name="pt11986"/>
            <p:cNvSpPr/>
            <p:nvPr/>
          </p:nvSpPr>
          <p:spPr>
            <a:xfrm>
              <a:off x="3149" y="34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8" name="pt11987"/>
            <p:cNvSpPr/>
            <p:nvPr/>
          </p:nvSpPr>
          <p:spPr>
            <a:xfrm>
              <a:off x="6486" y="320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9" name="pt11988"/>
            <p:cNvSpPr/>
            <p:nvPr/>
          </p:nvSpPr>
          <p:spPr>
            <a:xfrm>
              <a:off x="3177" y="33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0" name="pt11989"/>
            <p:cNvSpPr/>
            <p:nvPr/>
          </p:nvSpPr>
          <p:spPr>
            <a:xfrm>
              <a:off x="3301" y="22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1" name="pt11990"/>
            <p:cNvSpPr/>
            <p:nvPr/>
          </p:nvSpPr>
          <p:spPr>
            <a:xfrm>
              <a:off x="3063" y="33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2" name="pt11991"/>
            <p:cNvSpPr/>
            <p:nvPr/>
          </p:nvSpPr>
          <p:spPr>
            <a:xfrm>
              <a:off x="3458" y="34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3" name="pt11992"/>
            <p:cNvSpPr/>
            <p:nvPr/>
          </p:nvSpPr>
          <p:spPr>
            <a:xfrm>
              <a:off x="3067" y="33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4" name="pt11993"/>
            <p:cNvSpPr/>
            <p:nvPr/>
          </p:nvSpPr>
          <p:spPr>
            <a:xfrm>
              <a:off x="5312" y="33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5" name="pt11994"/>
            <p:cNvSpPr/>
            <p:nvPr/>
          </p:nvSpPr>
          <p:spPr>
            <a:xfrm>
              <a:off x="3117" y="35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6" name="pt11995"/>
            <p:cNvSpPr/>
            <p:nvPr/>
          </p:nvSpPr>
          <p:spPr>
            <a:xfrm>
              <a:off x="4059" y="42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7" name="pt11996"/>
            <p:cNvSpPr/>
            <p:nvPr/>
          </p:nvSpPr>
          <p:spPr>
            <a:xfrm>
              <a:off x="8774" y="35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8" name="pt11997"/>
            <p:cNvSpPr/>
            <p:nvPr/>
          </p:nvSpPr>
          <p:spPr>
            <a:xfrm>
              <a:off x="3278" y="33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9" name="pt11998"/>
            <p:cNvSpPr/>
            <p:nvPr/>
          </p:nvSpPr>
          <p:spPr>
            <a:xfrm>
              <a:off x="7786" y="33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0" name="pt11999"/>
            <p:cNvSpPr/>
            <p:nvPr/>
          </p:nvSpPr>
          <p:spPr>
            <a:xfrm>
              <a:off x="3375" y="34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1" name="pt12000"/>
            <p:cNvSpPr/>
            <p:nvPr/>
          </p:nvSpPr>
          <p:spPr>
            <a:xfrm>
              <a:off x="3191" y="33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2" name="pt12001"/>
            <p:cNvSpPr/>
            <p:nvPr/>
          </p:nvSpPr>
          <p:spPr>
            <a:xfrm>
              <a:off x="4027" y="41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3" name="pt12002"/>
            <p:cNvSpPr/>
            <p:nvPr/>
          </p:nvSpPr>
          <p:spPr>
            <a:xfrm>
              <a:off x="4702" y="354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4" name="pt12003"/>
            <p:cNvSpPr/>
            <p:nvPr/>
          </p:nvSpPr>
          <p:spPr>
            <a:xfrm>
              <a:off x="3021" y="34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5" name="pt12004"/>
            <p:cNvSpPr/>
            <p:nvPr/>
          </p:nvSpPr>
          <p:spPr>
            <a:xfrm>
              <a:off x="4056" y="36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6" name="pt12005"/>
            <p:cNvSpPr/>
            <p:nvPr/>
          </p:nvSpPr>
          <p:spPr>
            <a:xfrm>
              <a:off x="4232" y="33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7" name="pt12006"/>
            <p:cNvSpPr/>
            <p:nvPr/>
          </p:nvSpPr>
          <p:spPr>
            <a:xfrm>
              <a:off x="3180" y="34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8" name="pt12007"/>
            <p:cNvSpPr/>
            <p:nvPr/>
          </p:nvSpPr>
          <p:spPr>
            <a:xfrm>
              <a:off x="2968" y="34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9" name="pt12008"/>
            <p:cNvSpPr/>
            <p:nvPr/>
          </p:nvSpPr>
          <p:spPr>
            <a:xfrm>
              <a:off x="3203" y="33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0" name="pt12009"/>
            <p:cNvSpPr/>
            <p:nvPr/>
          </p:nvSpPr>
          <p:spPr>
            <a:xfrm>
              <a:off x="4410" y="35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1" name="pt12010"/>
            <p:cNvSpPr/>
            <p:nvPr/>
          </p:nvSpPr>
          <p:spPr>
            <a:xfrm>
              <a:off x="3417" y="21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2" name="pt12011"/>
            <p:cNvSpPr/>
            <p:nvPr/>
          </p:nvSpPr>
          <p:spPr>
            <a:xfrm>
              <a:off x="3130" y="35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3" name="pt12012"/>
            <p:cNvSpPr/>
            <p:nvPr/>
          </p:nvSpPr>
          <p:spPr>
            <a:xfrm>
              <a:off x="6608" y="32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4" name="pt12013"/>
            <p:cNvSpPr/>
            <p:nvPr/>
          </p:nvSpPr>
          <p:spPr>
            <a:xfrm>
              <a:off x="3426" y="34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5" name="pt12014"/>
            <p:cNvSpPr/>
            <p:nvPr/>
          </p:nvSpPr>
          <p:spPr>
            <a:xfrm>
              <a:off x="2961" y="32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6" name="pt12015"/>
            <p:cNvSpPr/>
            <p:nvPr/>
          </p:nvSpPr>
          <p:spPr>
            <a:xfrm>
              <a:off x="4242" y="34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7" name="pt12016"/>
            <p:cNvSpPr/>
            <p:nvPr/>
          </p:nvSpPr>
          <p:spPr>
            <a:xfrm>
              <a:off x="3981" y="33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8" name="pt12017"/>
            <p:cNvSpPr/>
            <p:nvPr/>
          </p:nvSpPr>
          <p:spPr>
            <a:xfrm>
              <a:off x="3133" y="35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9" name="pt12018"/>
            <p:cNvSpPr/>
            <p:nvPr/>
          </p:nvSpPr>
          <p:spPr>
            <a:xfrm>
              <a:off x="5052" y="32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0" name="pt12019"/>
            <p:cNvSpPr/>
            <p:nvPr/>
          </p:nvSpPr>
          <p:spPr>
            <a:xfrm>
              <a:off x="5036" y="32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1" name="pt12020"/>
            <p:cNvSpPr/>
            <p:nvPr/>
          </p:nvSpPr>
          <p:spPr>
            <a:xfrm>
              <a:off x="2993" y="33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2" name="pt12021"/>
            <p:cNvSpPr/>
            <p:nvPr/>
          </p:nvSpPr>
          <p:spPr>
            <a:xfrm>
              <a:off x="4707" y="35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3" name="pt12022"/>
            <p:cNvSpPr/>
            <p:nvPr/>
          </p:nvSpPr>
          <p:spPr>
            <a:xfrm>
              <a:off x="3918" y="51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4" name="pt12023"/>
            <p:cNvSpPr/>
            <p:nvPr/>
          </p:nvSpPr>
          <p:spPr>
            <a:xfrm>
              <a:off x="3036" y="35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5" name="pt12024"/>
            <p:cNvSpPr/>
            <p:nvPr/>
          </p:nvSpPr>
          <p:spPr>
            <a:xfrm>
              <a:off x="5308" y="34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6" name="pt12025"/>
            <p:cNvSpPr/>
            <p:nvPr/>
          </p:nvSpPr>
          <p:spPr>
            <a:xfrm>
              <a:off x="4247" y="34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7" name="pt12026"/>
            <p:cNvSpPr/>
            <p:nvPr/>
          </p:nvSpPr>
          <p:spPr>
            <a:xfrm>
              <a:off x="3867" y="30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8" name="pt12027"/>
            <p:cNvSpPr/>
            <p:nvPr/>
          </p:nvSpPr>
          <p:spPr>
            <a:xfrm>
              <a:off x="2961" y="344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9" name="pt12028"/>
            <p:cNvSpPr/>
            <p:nvPr/>
          </p:nvSpPr>
          <p:spPr>
            <a:xfrm>
              <a:off x="3280" y="22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0" name="pt12029"/>
            <p:cNvSpPr/>
            <p:nvPr/>
          </p:nvSpPr>
          <p:spPr>
            <a:xfrm>
              <a:off x="7026" y="32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1" name="pt12030"/>
            <p:cNvSpPr/>
            <p:nvPr/>
          </p:nvSpPr>
          <p:spPr>
            <a:xfrm>
              <a:off x="3009" y="32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2" name="pt12031"/>
            <p:cNvSpPr/>
            <p:nvPr/>
          </p:nvSpPr>
          <p:spPr>
            <a:xfrm>
              <a:off x="3099" y="33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3" name="pt12032"/>
            <p:cNvSpPr/>
            <p:nvPr/>
          </p:nvSpPr>
          <p:spPr>
            <a:xfrm>
              <a:off x="3995" y="419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4" name="pt12033"/>
            <p:cNvSpPr/>
            <p:nvPr/>
          </p:nvSpPr>
          <p:spPr>
            <a:xfrm>
              <a:off x="3046" y="33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5" name="pt12034"/>
            <p:cNvSpPr/>
            <p:nvPr/>
          </p:nvSpPr>
          <p:spPr>
            <a:xfrm>
              <a:off x="3287" y="22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6" name="pt12035"/>
            <p:cNvSpPr/>
            <p:nvPr/>
          </p:nvSpPr>
          <p:spPr>
            <a:xfrm>
              <a:off x="4334" y="34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7" name="pt12036"/>
            <p:cNvSpPr/>
            <p:nvPr/>
          </p:nvSpPr>
          <p:spPr>
            <a:xfrm>
              <a:off x="9246" y="360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8" name="pt12037"/>
            <p:cNvSpPr/>
            <p:nvPr/>
          </p:nvSpPr>
          <p:spPr>
            <a:xfrm>
              <a:off x="3295" y="21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9" name="pt12038"/>
            <p:cNvSpPr/>
            <p:nvPr/>
          </p:nvSpPr>
          <p:spPr>
            <a:xfrm>
              <a:off x="4211" y="35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0" name="pt12039"/>
            <p:cNvSpPr/>
            <p:nvPr/>
          </p:nvSpPr>
          <p:spPr>
            <a:xfrm>
              <a:off x="3375" y="22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1" name="pt12040"/>
            <p:cNvSpPr/>
            <p:nvPr/>
          </p:nvSpPr>
          <p:spPr>
            <a:xfrm>
              <a:off x="9061" y="39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2" name="pt12041"/>
            <p:cNvSpPr/>
            <p:nvPr/>
          </p:nvSpPr>
          <p:spPr>
            <a:xfrm>
              <a:off x="3043" y="33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3" name="pt12042"/>
            <p:cNvSpPr/>
            <p:nvPr/>
          </p:nvSpPr>
          <p:spPr>
            <a:xfrm>
              <a:off x="4948" y="35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4" name="pt12043"/>
            <p:cNvSpPr/>
            <p:nvPr/>
          </p:nvSpPr>
          <p:spPr>
            <a:xfrm>
              <a:off x="3190" y="22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5" name="pt12044"/>
            <p:cNvSpPr/>
            <p:nvPr/>
          </p:nvSpPr>
          <p:spPr>
            <a:xfrm>
              <a:off x="8988" y="36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6" name="pt12045"/>
            <p:cNvSpPr/>
            <p:nvPr/>
          </p:nvSpPr>
          <p:spPr>
            <a:xfrm>
              <a:off x="4103" y="63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7" name="pt12046"/>
            <p:cNvSpPr/>
            <p:nvPr/>
          </p:nvSpPr>
          <p:spPr>
            <a:xfrm>
              <a:off x="5056" y="32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8" name="pt12047"/>
            <p:cNvSpPr/>
            <p:nvPr/>
          </p:nvSpPr>
          <p:spPr>
            <a:xfrm>
              <a:off x="3441" y="23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9" name="pt12048"/>
            <p:cNvSpPr/>
            <p:nvPr/>
          </p:nvSpPr>
          <p:spPr>
            <a:xfrm>
              <a:off x="6642" y="357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0" name="pt12049"/>
            <p:cNvSpPr/>
            <p:nvPr/>
          </p:nvSpPr>
          <p:spPr>
            <a:xfrm>
              <a:off x="3363" y="35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1" name="pt12050"/>
            <p:cNvSpPr/>
            <p:nvPr/>
          </p:nvSpPr>
          <p:spPr>
            <a:xfrm>
              <a:off x="7099" y="34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2" name="pt12051"/>
            <p:cNvSpPr/>
            <p:nvPr/>
          </p:nvSpPr>
          <p:spPr>
            <a:xfrm>
              <a:off x="3099" y="33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3" name="pt12052"/>
            <p:cNvSpPr/>
            <p:nvPr/>
          </p:nvSpPr>
          <p:spPr>
            <a:xfrm>
              <a:off x="3169" y="351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4" name="pt12053"/>
            <p:cNvSpPr/>
            <p:nvPr/>
          </p:nvSpPr>
          <p:spPr>
            <a:xfrm>
              <a:off x="4243" y="34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5" name="pt12054"/>
            <p:cNvSpPr/>
            <p:nvPr/>
          </p:nvSpPr>
          <p:spPr>
            <a:xfrm>
              <a:off x="7694" y="32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6" name="pt12055"/>
            <p:cNvSpPr/>
            <p:nvPr/>
          </p:nvSpPr>
          <p:spPr>
            <a:xfrm>
              <a:off x="3140" y="33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7" name="pt12056"/>
            <p:cNvSpPr/>
            <p:nvPr/>
          </p:nvSpPr>
          <p:spPr>
            <a:xfrm>
              <a:off x="2989" y="35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8" name="pt12057"/>
            <p:cNvSpPr/>
            <p:nvPr/>
          </p:nvSpPr>
          <p:spPr>
            <a:xfrm>
              <a:off x="5293" y="33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9" name="pt12058"/>
            <p:cNvSpPr/>
            <p:nvPr/>
          </p:nvSpPr>
          <p:spPr>
            <a:xfrm>
              <a:off x="7232" y="35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0" name="pt12059"/>
            <p:cNvSpPr/>
            <p:nvPr/>
          </p:nvSpPr>
          <p:spPr>
            <a:xfrm>
              <a:off x="3392" y="34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1" name="pt12060"/>
            <p:cNvSpPr/>
            <p:nvPr/>
          </p:nvSpPr>
          <p:spPr>
            <a:xfrm>
              <a:off x="4439" y="34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2" name="pt12061"/>
            <p:cNvSpPr/>
            <p:nvPr/>
          </p:nvSpPr>
          <p:spPr>
            <a:xfrm>
              <a:off x="3987" y="398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3" name="pt12062"/>
            <p:cNvSpPr/>
            <p:nvPr/>
          </p:nvSpPr>
          <p:spPr>
            <a:xfrm>
              <a:off x="3238" y="20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4" name="pt12063"/>
            <p:cNvSpPr/>
            <p:nvPr/>
          </p:nvSpPr>
          <p:spPr>
            <a:xfrm>
              <a:off x="3883" y="30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5" name="pt12064"/>
            <p:cNvSpPr/>
            <p:nvPr/>
          </p:nvSpPr>
          <p:spPr>
            <a:xfrm>
              <a:off x="4868" y="35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6" name="pt12065"/>
            <p:cNvSpPr/>
            <p:nvPr/>
          </p:nvSpPr>
          <p:spPr>
            <a:xfrm>
              <a:off x="3119" y="35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7" name="pt12066"/>
            <p:cNvSpPr/>
            <p:nvPr/>
          </p:nvSpPr>
          <p:spPr>
            <a:xfrm>
              <a:off x="2931" y="34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8" name="pt12067"/>
            <p:cNvSpPr/>
            <p:nvPr/>
          </p:nvSpPr>
          <p:spPr>
            <a:xfrm>
              <a:off x="3844" y="25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9" name="pt12068"/>
            <p:cNvSpPr/>
            <p:nvPr/>
          </p:nvSpPr>
          <p:spPr>
            <a:xfrm>
              <a:off x="4713" y="34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0" name="pt12069"/>
            <p:cNvSpPr/>
            <p:nvPr/>
          </p:nvSpPr>
          <p:spPr>
            <a:xfrm>
              <a:off x="4695" y="34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1" name="pt12070"/>
            <p:cNvSpPr/>
            <p:nvPr/>
          </p:nvSpPr>
          <p:spPr>
            <a:xfrm>
              <a:off x="3496" y="35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2" name="pt12071"/>
            <p:cNvSpPr/>
            <p:nvPr/>
          </p:nvSpPr>
          <p:spPr>
            <a:xfrm>
              <a:off x="6734" y="33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3" name="pt12072"/>
            <p:cNvSpPr/>
            <p:nvPr/>
          </p:nvSpPr>
          <p:spPr>
            <a:xfrm>
              <a:off x="3879" y="45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4" name="pt12073"/>
            <p:cNvSpPr/>
            <p:nvPr/>
          </p:nvSpPr>
          <p:spPr>
            <a:xfrm>
              <a:off x="3095" y="33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5" name="pt12074"/>
            <p:cNvSpPr/>
            <p:nvPr/>
          </p:nvSpPr>
          <p:spPr>
            <a:xfrm>
              <a:off x="3066" y="33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6" name="pt12075"/>
            <p:cNvSpPr/>
            <p:nvPr/>
          </p:nvSpPr>
          <p:spPr>
            <a:xfrm>
              <a:off x="6577" y="33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7" name="pt12076"/>
            <p:cNvSpPr/>
            <p:nvPr/>
          </p:nvSpPr>
          <p:spPr>
            <a:xfrm>
              <a:off x="7024" y="32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8" name="pt12077"/>
            <p:cNvSpPr/>
            <p:nvPr/>
          </p:nvSpPr>
          <p:spPr>
            <a:xfrm>
              <a:off x="4109" y="636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9" name="pt12078"/>
            <p:cNvSpPr/>
            <p:nvPr/>
          </p:nvSpPr>
          <p:spPr>
            <a:xfrm>
              <a:off x="3996" y="39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0" name="pt12079"/>
            <p:cNvSpPr/>
            <p:nvPr/>
          </p:nvSpPr>
          <p:spPr>
            <a:xfrm>
              <a:off x="3072" y="33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1" name="pt12080"/>
            <p:cNvSpPr/>
            <p:nvPr/>
          </p:nvSpPr>
          <p:spPr>
            <a:xfrm>
              <a:off x="3032" y="34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2" name="pt12081"/>
            <p:cNvSpPr/>
            <p:nvPr/>
          </p:nvSpPr>
          <p:spPr>
            <a:xfrm>
              <a:off x="3065" y="33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3" name="pt12082"/>
            <p:cNvSpPr/>
            <p:nvPr/>
          </p:nvSpPr>
          <p:spPr>
            <a:xfrm>
              <a:off x="3080" y="33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4" name="pt12083"/>
            <p:cNvSpPr/>
            <p:nvPr/>
          </p:nvSpPr>
          <p:spPr>
            <a:xfrm>
              <a:off x="2963" y="33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5" name="pt12084"/>
            <p:cNvSpPr/>
            <p:nvPr/>
          </p:nvSpPr>
          <p:spPr>
            <a:xfrm>
              <a:off x="9173" y="37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6" name="pt12085"/>
            <p:cNvSpPr/>
            <p:nvPr/>
          </p:nvSpPr>
          <p:spPr>
            <a:xfrm>
              <a:off x="3255" y="22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7" name="pt12086"/>
            <p:cNvSpPr/>
            <p:nvPr/>
          </p:nvSpPr>
          <p:spPr>
            <a:xfrm>
              <a:off x="3879" y="30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8" name="pt12087"/>
            <p:cNvSpPr/>
            <p:nvPr/>
          </p:nvSpPr>
          <p:spPr>
            <a:xfrm>
              <a:off x="4007" y="41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9" name="pt12088"/>
            <p:cNvSpPr/>
            <p:nvPr/>
          </p:nvSpPr>
          <p:spPr>
            <a:xfrm>
              <a:off x="4222" y="34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0" name="pt12089"/>
            <p:cNvSpPr/>
            <p:nvPr/>
          </p:nvSpPr>
          <p:spPr>
            <a:xfrm>
              <a:off x="4608" y="34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1" name="pt12090"/>
            <p:cNvSpPr/>
            <p:nvPr/>
          </p:nvSpPr>
          <p:spPr>
            <a:xfrm>
              <a:off x="3141" y="32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2" name="pt12091"/>
            <p:cNvSpPr/>
            <p:nvPr/>
          </p:nvSpPr>
          <p:spPr>
            <a:xfrm>
              <a:off x="3028" y="34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3" name="pt12092"/>
            <p:cNvSpPr/>
            <p:nvPr/>
          </p:nvSpPr>
          <p:spPr>
            <a:xfrm>
              <a:off x="3071" y="34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4" name="pt12093"/>
            <p:cNvSpPr/>
            <p:nvPr/>
          </p:nvSpPr>
          <p:spPr>
            <a:xfrm>
              <a:off x="6628" y="31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5" name="pt12094"/>
            <p:cNvSpPr/>
            <p:nvPr/>
          </p:nvSpPr>
          <p:spPr>
            <a:xfrm>
              <a:off x="3563" y="34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6" name="pt12095"/>
            <p:cNvSpPr/>
            <p:nvPr/>
          </p:nvSpPr>
          <p:spPr>
            <a:xfrm>
              <a:off x="7013" y="33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7" name="pt12096"/>
            <p:cNvSpPr/>
            <p:nvPr/>
          </p:nvSpPr>
          <p:spPr>
            <a:xfrm>
              <a:off x="3200" y="22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8" name="pt12097"/>
            <p:cNvSpPr/>
            <p:nvPr/>
          </p:nvSpPr>
          <p:spPr>
            <a:xfrm>
              <a:off x="3202" y="355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9" name="pt12098"/>
            <p:cNvSpPr/>
            <p:nvPr/>
          </p:nvSpPr>
          <p:spPr>
            <a:xfrm>
              <a:off x="3905" y="30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0" name="pt12099"/>
            <p:cNvSpPr/>
            <p:nvPr/>
          </p:nvSpPr>
          <p:spPr>
            <a:xfrm>
              <a:off x="3907" y="30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1" name="pt12100"/>
            <p:cNvSpPr/>
            <p:nvPr/>
          </p:nvSpPr>
          <p:spPr>
            <a:xfrm>
              <a:off x="3461" y="34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2" name="pt12101"/>
            <p:cNvSpPr/>
            <p:nvPr/>
          </p:nvSpPr>
          <p:spPr>
            <a:xfrm>
              <a:off x="3958" y="39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3" name="pt12102"/>
            <p:cNvSpPr/>
            <p:nvPr/>
          </p:nvSpPr>
          <p:spPr>
            <a:xfrm>
              <a:off x="3280" y="22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4" name="pt12103"/>
            <p:cNvSpPr/>
            <p:nvPr/>
          </p:nvSpPr>
          <p:spPr>
            <a:xfrm>
              <a:off x="3088" y="34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5" name="pt12104"/>
            <p:cNvSpPr/>
            <p:nvPr/>
          </p:nvSpPr>
          <p:spPr>
            <a:xfrm>
              <a:off x="4219" y="66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6" name="pt12105"/>
            <p:cNvSpPr/>
            <p:nvPr/>
          </p:nvSpPr>
          <p:spPr>
            <a:xfrm>
              <a:off x="3835" y="25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7" name="pt12106"/>
            <p:cNvSpPr/>
            <p:nvPr/>
          </p:nvSpPr>
          <p:spPr>
            <a:xfrm>
              <a:off x="4424" y="34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8" name="pt12107"/>
            <p:cNvSpPr/>
            <p:nvPr/>
          </p:nvSpPr>
          <p:spPr>
            <a:xfrm>
              <a:off x="2990" y="32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9" name="pt12108"/>
            <p:cNvSpPr/>
            <p:nvPr/>
          </p:nvSpPr>
          <p:spPr>
            <a:xfrm>
              <a:off x="3280" y="22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0" name="pt12109"/>
            <p:cNvSpPr/>
            <p:nvPr/>
          </p:nvSpPr>
          <p:spPr>
            <a:xfrm>
              <a:off x="2964" y="32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1" name="pt12110"/>
            <p:cNvSpPr/>
            <p:nvPr/>
          </p:nvSpPr>
          <p:spPr>
            <a:xfrm>
              <a:off x="3064" y="33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2" name="pt12111"/>
            <p:cNvSpPr/>
            <p:nvPr/>
          </p:nvSpPr>
          <p:spPr>
            <a:xfrm>
              <a:off x="3587" y="24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3" name="pt12112"/>
            <p:cNvSpPr/>
            <p:nvPr/>
          </p:nvSpPr>
          <p:spPr>
            <a:xfrm>
              <a:off x="3142" y="36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4" name="pt12113"/>
            <p:cNvSpPr/>
            <p:nvPr/>
          </p:nvSpPr>
          <p:spPr>
            <a:xfrm>
              <a:off x="6672" y="34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5" name="pt12114"/>
            <p:cNvSpPr/>
            <p:nvPr/>
          </p:nvSpPr>
          <p:spPr>
            <a:xfrm>
              <a:off x="3131" y="35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6" name="pt12115"/>
            <p:cNvSpPr/>
            <p:nvPr/>
          </p:nvSpPr>
          <p:spPr>
            <a:xfrm>
              <a:off x="3084" y="34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7" name="pt12116"/>
            <p:cNvSpPr/>
            <p:nvPr/>
          </p:nvSpPr>
          <p:spPr>
            <a:xfrm>
              <a:off x="3096" y="34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8" name="pt12117"/>
            <p:cNvSpPr/>
            <p:nvPr/>
          </p:nvSpPr>
          <p:spPr>
            <a:xfrm>
              <a:off x="4704" y="34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9" name="pt12118"/>
            <p:cNvSpPr/>
            <p:nvPr/>
          </p:nvSpPr>
          <p:spPr>
            <a:xfrm>
              <a:off x="3110" y="33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0" name="pt12119"/>
            <p:cNvSpPr/>
            <p:nvPr/>
          </p:nvSpPr>
          <p:spPr>
            <a:xfrm>
              <a:off x="3990" y="34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1" name="pt12120"/>
            <p:cNvSpPr/>
            <p:nvPr/>
          </p:nvSpPr>
          <p:spPr>
            <a:xfrm>
              <a:off x="3248" y="22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2" name="pt12121"/>
            <p:cNvSpPr/>
            <p:nvPr/>
          </p:nvSpPr>
          <p:spPr>
            <a:xfrm>
              <a:off x="4141" y="35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3" name="pt12122"/>
            <p:cNvSpPr/>
            <p:nvPr/>
          </p:nvSpPr>
          <p:spPr>
            <a:xfrm>
              <a:off x="3089" y="32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4" name="pt12123"/>
            <p:cNvSpPr/>
            <p:nvPr/>
          </p:nvSpPr>
          <p:spPr>
            <a:xfrm>
              <a:off x="3177" y="33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5" name="pt12124"/>
            <p:cNvSpPr/>
            <p:nvPr/>
          </p:nvSpPr>
          <p:spPr>
            <a:xfrm>
              <a:off x="3883" y="30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6" name="pt12125"/>
            <p:cNvSpPr/>
            <p:nvPr/>
          </p:nvSpPr>
          <p:spPr>
            <a:xfrm>
              <a:off x="3190" y="34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7" name="pt12126"/>
            <p:cNvSpPr/>
            <p:nvPr/>
          </p:nvSpPr>
          <p:spPr>
            <a:xfrm>
              <a:off x="3046" y="36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8" name="pt12127"/>
            <p:cNvSpPr/>
            <p:nvPr/>
          </p:nvSpPr>
          <p:spPr>
            <a:xfrm>
              <a:off x="4546" y="33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9" name="pt12128"/>
            <p:cNvSpPr/>
            <p:nvPr/>
          </p:nvSpPr>
          <p:spPr>
            <a:xfrm>
              <a:off x="4036" y="335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0" name="pt12129"/>
            <p:cNvSpPr/>
            <p:nvPr/>
          </p:nvSpPr>
          <p:spPr>
            <a:xfrm>
              <a:off x="3295" y="228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1" name="pt12130"/>
            <p:cNvSpPr/>
            <p:nvPr/>
          </p:nvSpPr>
          <p:spPr>
            <a:xfrm>
              <a:off x="9251" y="36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2" name="pt12131"/>
            <p:cNvSpPr/>
            <p:nvPr/>
          </p:nvSpPr>
          <p:spPr>
            <a:xfrm>
              <a:off x="5615" y="31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3" name="pt12132"/>
            <p:cNvSpPr/>
            <p:nvPr/>
          </p:nvSpPr>
          <p:spPr>
            <a:xfrm>
              <a:off x="3314" y="22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4" name="pt12133"/>
            <p:cNvSpPr/>
            <p:nvPr/>
          </p:nvSpPr>
          <p:spPr>
            <a:xfrm>
              <a:off x="3191" y="34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5" name="pt12134"/>
            <p:cNvSpPr/>
            <p:nvPr/>
          </p:nvSpPr>
          <p:spPr>
            <a:xfrm>
              <a:off x="3182" y="34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6" name="pt12135"/>
            <p:cNvSpPr/>
            <p:nvPr/>
          </p:nvSpPr>
          <p:spPr>
            <a:xfrm>
              <a:off x="4318" y="34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7" name="pt12136"/>
            <p:cNvSpPr/>
            <p:nvPr/>
          </p:nvSpPr>
          <p:spPr>
            <a:xfrm>
              <a:off x="3146" y="34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8" name="pt12137"/>
            <p:cNvSpPr/>
            <p:nvPr/>
          </p:nvSpPr>
          <p:spPr>
            <a:xfrm>
              <a:off x="6735" y="31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9" name="pt12138"/>
            <p:cNvSpPr/>
            <p:nvPr/>
          </p:nvSpPr>
          <p:spPr>
            <a:xfrm>
              <a:off x="3974" y="39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0" name="pt12139"/>
            <p:cNvSpPr/>
            <p:nvPr/>
          </p:nvSpPr>
          <p:spPr>
            <a:xfrm>
              <a:off x="4547" y="34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1" name="pt12140"/>
            <p:cNvSpPr/>
            <p:nvPr/>
          </p:nvSpPr>
          <p:spPr>
            <a:xfrm>
              <a:off x="3821" y="26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2" name="pt12141"/>
            <p:cNvSpPr/>
            <p:nvPr/>
          </p:nvSpPr>
          <p:spPr>
            <a:xfrm>
              <a:off x="3995" y="41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3" name="pt12142"/>
            <p:cNvSpPr/>
            <p:nvPr/>
          </p:nvSpPr>
          <p:spPr>
            <a:xfrm>
              <a:off x="3097" y="34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4" name="pt12143"/>
            <p:cNvSpPr/>
            <p:nvPr/>
          </p:nvSpPr>
          <p:spPr>
            <a:xfrm>
              <a:off x="3004" y="33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5" name="pt12144"/>
            <p:cNvSpPr/>
            <p:nvPr/>
          </p:nvSpPr>
          <p:spPr>
            <a:xfrm>
              <a:off x="4223" y="35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6" name="pt12145"/>
            <p:cNvSpPr/>
            <p:nvPr/>
          </p:nvSpPr>
          <p:spPr>
            <a:xfrm>
              <a:off x="5149" y="32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7" name="pt12146"/>
            <p:cNvSpPr/>
            <p:nvPr/>
          </p:nvSpPr>
          <p:spPr>
            <a:xfrm>
              <a:off x="3985" y="45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8" name="pt12147"/>
            <p:cNvSpPr/>
            <p:nvPr/>
          </p:nvSpPr>
          <p:spPr>
            <a:xfrm>
              <a:off x="3177" y="36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9" name="pt12148"/>
            <p:cNvSpPr/>
            <p:nvPr/>
          </p:nvSpPr>
          <p:spPr>
            <a:xfrm>
              <a:off x="4523" y="34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0" name="pt12149"/>
            <p:cNvSpPr/>
            <p:nvPr/>
          </p:nvSpPr>
          <p:spPr>
            <a:xfrm>
              <a:off x="3248" y="22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1" name="pt12150"/>
            <p:cNvSpPr/>
            <p:nvPr/>
          </p:nvSpPr>
          <p:spPr>
            <a:xfrm>
              <a:off x="3167" y="34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2" name="pt12151"/>
            <p:cNvSpPr/>
            <p:nvPr/>
          </p:nvSpPr>
          <p:spPr>
            <a:xfrm>
              <a:off x="4518" y="34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3" name="pt12152"/>
            <p:cNvSpPr/>
            <p:nvPr/>
          </p:nvSpPr>
          <p:spPr>
            <a:xfrm>
              <a:off x="3805" y="23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4" name="pt12153"/>
            <p:cNvSpPr/>
            <p:nvPr/>
          </p:nvSpPr>
          <p:spPr>
            <a:xfrm>
              <a:off x="3959" y="41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5" name="pt12154"/>
            <p:cNvSpPr/>
            <p:nvPr/>
          </p:nvSpPr>
          <p:spPr>
            <a:xfrm>
              <a:off x="5600" y="31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6" name="pt12155"/>
            <p:cNvSpPr/>
            <p:nvPr/>
          </p:nvSpPr>
          <p:spPr>
            <a:xfrm>
              <a:off x="3856" y="28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7" name="pt12156"/>
            <p:cNvSpPr/>
            <p:nvPr/>
          </p:nvSpPr>
          <p:spPr>
            <a:xfrm>
              <a:off x="7726" y="32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8" name="pt12157"/>
            <p:cNvSpPr/>
            <p:nvPr/>
          </p:nvSpPr>
          <p:spPr>
            <a:xfrm>
              <a:off x="4580" y="35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9" name="pt12158"/>
            <p:cNvSpPr/>
            <p:nvPr/>
          </p:nvSpPr>
          <p:spPr>
            <a:xfrm>
              <a:off x="4434" y="341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0" name="pt12159"/>
            <p:cNvSpPr/>
            <p:nvPr/>
          </p:nvSpPr>
          <p:spPr>
            <a:xfrm>
              <a:off x="3836" y="68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1" name="pt12160"/>
            <p:cNvSpPr/>
            <p:nvPr/>
          </p:nvSpPr>
          <p:spPr>
            <a:xfrm>
              <a:off x="3172" y="34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2" name="pt12161"/>
            <p:cNvSpPr/>
            <p:nvPr/>
          </p:nvSpPr>
          <p:spPr>
            <a:xfrm>
              <a:off x="6609" y="32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3" name="pt12162"/>
            <p:cNvSpPr/>
            <p:nvPr/>
          </p:nvSpPr>
          <p:spPr>
            <a:xfrm>
              <a:off x="3178" y="33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4" name="pt12163"/>
            <p:cNvSpPr/>
            <p:nvPr/>
          </p:nvSpPr>
          <p:spPr>
            <a:xfrm>
              <a:off x="3179" y="35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5" name="pt12164"/>
            <p:cNvSpPr/>
            <p:nvPr/>
          </p:nvSpPr>
          <p:spPr>
            <a:xfrm>
              <a:off x="8533" y="34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6" name="pt12165"/>
            <p:cNvSpPr/>
            <p:nvPr/>
          </p:nvSpPr>
          <p:spPr>
            <a:xfrm>
              <a:off x="3138" y="35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7" name="pt12166"/>
            <p:cNvSpPr/>
            <p:nvPr/>
          </p:nvSpPr>
          <p:spPr>
            <a:xfrm>
              <a:off x="6518" y="34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8" name="pt12167"/>
            <p:cNvSpPr/>
            <p:nvPr/>
          </p:nvSpPr>
          <p:spPr>
            <a:xfrm>
              <a:off x="3580" y="24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9" name="pt12168"/>
            <p:cNvSpPr/>
            <p:nvPr/>
          </p:nvSpPr>
          <p:spPr>
            <a:xfrm>
              <a:off x="2936" y="33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0" name="pt12169"/>
            <p:cNvSpPr/>
            <p:nvPr/>
          </p:nvSpPr>
          <p:spPr>
            <a:xfrm>
              <a:off x="5301" y="340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1" name="pt12170"/>
            <p:cNvSpPr/>
            <p:nvPr/>
          </p:nvSpPr>
          <p:spPr>
            <a:xfrm>
              <a:off x="7512" y="324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2" name="pt12171"/>
            <p:cNvSpPr/>
            <p:nvPr/>
          </p:nvSpPr>
          <p:spPr>
            <a:xfrm>
              <a:off x="3197" y="34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3" name="pt12172"/>
            <p:cNvSpPr/>
            <p:nvPr/>
          </p:nvSpPr>
          <p:spPr>
            <a:xfrm>
              <a:off x="3985" y="39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4" name="pt12173"/>
            <p:cNvSpPr/>
            <p:nvPr/>
          </p:nvSpPr>
          <p:spPr>
            <a:xfrm>
              <a:off x="3373" y="22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5" name="pt12174"/>
            <p:cNvSpPr/>
            <p:nvPr/>
          </p:nvSpPr>
          <p:spPr>
            <a:xfrm>
              <a:off x="3197" y="346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6" name="pt12175"/>
            <p:cNvSpPr/>
            <p:nvPr/>
          </p:nvSpPr>
          <p:spPr>
            <a:xfrm>
              <a:off x="4685" y="35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7" name="pt12176"/>
            <p:cNvSpPr/>
            <p:nvPr/>
          </p:nvSpPr>
          <p:spPr>
            <a:xfrm>
              <a:off x="3895" y="30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8" name="pt12177"/>
            <p:cNvSpPr/>
            <p:nvPr/>
          </p:nvSpPr>
          <p:spPr>
            <a:xfrm>
              <a:off x="3145" y="34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9" name="pt12178"/>
            <p:cNvSpPr/>
            <p:nvPr/>
          </p:nvSpPr>
          <p:spPr>
            <a:xfrm>
              <a:off x="3141" y="33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0" name="pt12179"/>
            <p:cNvSpPr/>
            <p:nvPr/>
          </p:nvSpPr>
          <p:spPr>
            <a:xfrm>
              <a:off x="8078" y="34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1" name="pt12180"/>
            <p:cNvSpPr/>
            <p:nvPr/>
          </p:nvSpPr>
          <p:spPr>
            <a:xfrm>
              <a:off x="3977" y="41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2" name="pt12181"/>
            <p:cNvSpPr/>
            <p:nvPr/>
          </p:nvSpPr>
          <p:spPr>
            <a:xfrm>
              <a:off x="3264" y="33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3" name="pt12182"/>
            <p:cNvSpPr/>
            <p:nvPr/>
          </p:nvSpPr>
          <p:spPr>
            <a:xfrm>
              <a:off x="3312" y="34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4" name="pt12183"/>
            <p:cNvSpPr/>
            <p:nvPr/>
          </p:nvSpPr>
          <p:spPr>
            <a:xfrm>
              <a:off x="4413" y="34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5" name="pt12184"/>
            <p:cNvSpPr/>
            <p:nvPr/>
          </p:nvSpPr>
          <p:spPr>
            <a:xfrm>
              <a:off x="3218" y="34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6" name="pt12185"/>
            <p:cNvSpPr/>
            <p:nvPr/>
          </p:nvSpPr>
          <p:spPr>
            <a:xfrm>
              <a:off x="4235" y="34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7" name="pt12186"/>
            <p:cNvSpPr/>
            <p:nvPr/>
          </p:nvSpPr>
          <p:spPr>
            <a:xfrm>
              <a:off x="4055" y="42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8" name="pt12187"/>
            <p:cNvSpPr/>
            <p:nvPr/>
          </p:nvSpPr>
          <p:spPr>
            <a:xfrm>
              <a:off x="3148" y="35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9" name="pt12188"/>
            <p:cNvSpPr/>
            <p:nvPr/>
          </p:nvSpPr>
          <p:spPr>
            <a:xfrm>
              <a:off x="3895" y="49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0" name="pt12189"/>
            <p:cNvSpPr/>
            <p:nvPr/>
          </p:nvSpPr>
          <p:spPr>
            <a:xfrm>
              <a:off x="5397" y="33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1" name="pt12190"/>
            <p:cNvSpPr/>
            <p:nvPr/>
          </p:nvSpPr>
          <p:spPr>
            <a:xfrm>
              <a:off x="3199" y="32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2" name="pt12191"/>
            <p:cNvSpPr/>
            <p:nvPr/>
          </p:nvSpPr>
          <p:spPr>
            <a:xfrm>
              <a:off x="3205" y="33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3" name="pt12192"/>
            <p:cNvSpPr/>
            <p:nvPr/>
          </p:nvSpPr>
          <p:spPr>
            <a:xfrm>
              <a:off x="2987" y="34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4" name="pt12193"/>
            <p:cNvSpPr/>
            <p:nvPr/>
          </p:nvSpPr>
          <p:spPr>
            <a:xfrm>
              <a:off x="4699" y="348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5" name="pt12194"/>
            <p:cNvSpPr/>
            <p:nvPr/>
          </p:nvSpPr>
          <p:spPr>
            <a:xfrm>
              <a:off x="4497" y="353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6" name="pt12195"/>
            <p:cNvSpPr/>
            <p:nvPr/>
          </p:nvSpPr>
          <p:spPr>
            <a:xfrm>
              <a:off x="4787" y="35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7" name="pt12196"/>
            <p:cNvSpPr/>
            <p:nvPr/>
          </p:nvSpPr>
          <p:spPr>
            <a:xfrm>
              <a:off x="3926" y="41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8" name="pt12197"/>
            <p:cNvSpPr/>
            <p:nvPr/>
          </p:nvSpPr>
          <p:spPr>
            <a:xfrm>
              <a:off x="5050" y="31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9" name="pt12198"/>
            <p:cNvSpPr/>
            <p:nvPr/>
          </p:nvSpPr>
          <p:spPr>
            <a:xfrm>
              <a:off x="3823" y="253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0" name="pt12199"/>
            <p:cNvSpPr/>
            <p:nvPr/>
          </p:nvSpPr>
          <p:spPr>
            <a:xfrm>
              <a:off x="5583" y="321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1" name="pt12200"/>
            <p:cNvSpPr/>
            <p:nvPr/>
          </p:nvSpPr>
          <p:spPr>
            <a:xfrm>
              <a:off x="3403" y="351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2" name="pt12201"/>
            <p:cNvSpPr/>
            <p:nvPr/>
          </p:nvSpPr>
          <p:spPr>
            <a:xfrm>
              <a:off x="3924" y="45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3" name="pt12202"/>
            <p:cNvSpPr/>
            <p:nvPr/>
          </p:nvSpPr>
          <p:spPr>
            <a:xfrm>
              <a:off x="3086" y="33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4" name="pt12203"/>
            <p:cNvSpPr/>
            <p:nvPr/>
          </p:nvSpPr>
          <p:spPr>
            <a:xfrm>
              <a:off x="2982" y="33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5" name="pt12204"/>
            <p:cNvSpPr/>
            <p:nvPr/>
          </p:nvSpPr>
          <p:spPr>
            <a:xfrm>
              <a:off x="3184" y="34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6" name="pt12205"/>
            <p:cNvSpPr/>
            <p:nvPr/>
          </p:nvSpPr>
          <p:spPr>
            <a:xfrm>
              <a:off x="6628" y="32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7" name="pt12206"/>
            <p:cNvSpPr/>
            <p:nvPr/>
          </p:nvSpPr>
          <p:spPr>
            <a:xfrm>
              <a:off x="3316" y="21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8" name="pt12207"/>
            <p:cNvSpPr/>
            <p:nvPr/>
          </p:nvSpPr>
          <p:spPr>
            <a:xfrm>
              <a:off x="9018" y="35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9" name="pt12208"/>
            <p:cNvSpPr/>
            <p:nvPr/>
          </p:nvSpPr>
          <p:spPr>
            <a:xfrm>
              <a:off x="6574" y="335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0" name="pt12209"/>
            <p:cNvSpPr/>
            <p:nvPr/>
          </p:nvSpPr>
          <p:spPr>
            <a:xfrm>
              <a:off x="3167" y="34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1" name="pt12210"/>
            <p:cNvSpPr/>
            <p:nvPr/>
          </p:nvSpPr>
          <p:spPr>
            <a:xfrm>
              <a:off x="6377" y="35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2" name="pt12211"/>
            <p:cNvSpPr/>
            <p:nvPr/>
          </p:nvSpPr>
          <p:spPr>
            <a:xfrm>
              <a:off x="3349" y="34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3" name="pt12212"/>
            <p:cNvSpPr/>
            <p:nvPr/>
          </p:nvSpPr>
          <p:spPr>
            <a:xfrm>
              <a:off x="3581" y="34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4" name="pt12213"/>
            <p:cNvSpPr/>
            <p:nvPr/>
          </p:nvSpPr>
          <p:spPr>
            <a:xfrm>
              <a:off x="9034" y="35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5" name="pt12214"/>
            <p:cNvSpPr/>
            <p:nvPr/>
          </p:nvSpPr>
          <p:spPr>
            <a:xfrm>
              <a:off x="7963" y="33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6" name="pt12215"/>
            <p:cNvSpPr/>
            <p:nvPr/>
          </p:nvSpPr>
          <p:spPr>
            <a:xfrm>
              <a:off x="3111" y="34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7" name="pt12216"/>
            <p:cNvSpPr/>
            <p:nvPr/>
          </p:nvSpPr>
          <p:spPr>
            <a:xfrm>
              <a:off x="5676" y="32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8" name="pt12217"/>
            <p:cNvSpPr/>
            <p:nvPr/>
          </p:nvSpPr>
          <p:spPr>
            <a:xfrm>
              <a:off x="3173" y="32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9" name="pt12218"/>
            <p:cNvSpPr/>
            <p:nvPr/>
          </p:nvSpPr>
          <p:spPr>
            <a:xfrm>
              <a:off x="9239" y="36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0" name="pt12219"/>
            <p:cNvSpPr/>
            <p:nvPr/>
          </p:nvSpPr>
          <p:spPr>
            <a:xfrm>
              <a:off x="3030" y="35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1" name="pt12220"/>
            <p:cNvSpPr/>
            <p:nvPr/>
          </p:nvSpPr>
          <p:spPr>
            <a:xfrm>
              <a:off x="3275" y="22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2" name="pt12221"/>
            <p:cNvSpPr/>
            <p:nvPr/>
          </p:nvSpPr>
          <p:spPr>
            <a:xfrm>
              <a:off x="3176" y="33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3" name="pt12222"/>
            <p:cNvSpPr/>
            <p:nvPr/>
          </p:nvSpPr>
          <p:spPr>
            <a:xfrm>
              <a:off x="3456" y="35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4" name="pt12223"/>
            <p:cNvSpPr/>
            <p:nvPr/>
          </p:nvSpPr>
          <p:spPr>
            <a:xfrm>
              <a:off x="3642" y="25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5" name="pt12224"/>
            <p:cNvSpPr/>
            <p:nvPr/>
          </p:nvSpPr>
          <p:spPr>
            <a:xfrm>
              <a:off x="3090" y="33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6" name="pt12225"/>
            <p:cNvSpPr/>
            <p:nvPr/>
          </p:nvSpPr>
          <p:spPr>
            <a:xfrm>
              <a:off x="3918" y="45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7" name="pt12226"/>
            <p:cNvSpPr/>
            <p:nvPr/>
          </p:nvSpPr>
          <p:spPr>
            <a:xfrm>
              <a:off x="3144" y="36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8" name="pt12227"/>
            <p:cNvSpPr/>
            <p:nvPr/>
          </p:nvSpPr>
          <p:spPr>
            <a:xfrm>
              <a:off x="5285" y="32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9" name="pt12228"/>
            <p:cNvSpPr/>
            <p:nvPr/>
          </p:nvSpPr>
          <p:spPr>
            <a:xfrm>
              <a:off x="9159" y="35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0" name="pt12229"/>
            <p:cNvSpPr/>
            <p:nvPr/>
          </p:nvSpPr>
          <p:spPr>
            <a:xfrm>
              <a:off x="4218" y="34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1" name="pt12230"/>
            <p:cNvSpPr/>
            <p:nvPr/>
          </p:nvSpPr>
          <p:spPr>
            <a:xfrm>
              <a:off x="3191" y="35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2" name="pt12231"/>
            <p:cNvSpPr/>
            <p:nvPr/>
          </p:nvSpPr>
          <p:spPr>
            <a:xfrm>
              <a:off x="3950" y="41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3" name="pt12232"/>
            <p:cNvSpPr/>
            <p:nvPr/>
          </p:nvSpPr>
          <p:spPr>
            <a:xfrm>
              <a:off x="3150" y="34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4" name="pt12233"/>
            <p:cNvSpPr/>
            <p:nvPr/>
          </p:nvSpPr>
          <p:spPr>
            <a:xfrm>
              <a:off x="4236" y="34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5" name="pt12234"/>
            <p:cNvSpPr/>
            <p:nvPr/>
          </p:nvSpPr>
          <p:spPr>
            <a:xfrm>
              <a:off x="3977" y="41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6" name="pt12235"/>
            <p:cNvSpPr/>
            <p:nvPr/>
          </p:nvSpPr>
          <p:spPr>
            <a:xfrm>
              <a:off x="3018" y="33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7" name="pt12236"/>
            <p:cNvSpPr/>
            <p:nvPr/>
          </p:nvSpPr>
          <p:spPr>
            <a:xfrm>
              <a:off x="3983" y="43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8" name="pt12237"/>
            <p:cNvSpPr/>
            <p:nvPr/>
          </p:nvSpPr>
          <p:spPr>
            <a:xfrm>
              <a:off x="3027" y="33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9" name="pt12238"/>
            <p:cNvSpPr/>
            <p:nvPr/>
          </p:nvSpPr>
          <p:spPr>
            <a:xfrm>
              <a:off x="3037" y="342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0" name="pt12239"/>
            <p:cNvSpPr/>
            <p:nvPr/>
          </p:nvSpPr>
          <p:spPr>
            <a:xfrm>
              <a:off x="3141" y="33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1" name="pt12240"/>
            <p:cNvSpPr/>
            <p:nvPr/>
          </p:nvSpPr>
          <p:spPr>
            <a:xfrm>
              <a:off x="6400" y="35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2" name="pt12241"/>
            <p:cNvSpPr/>
            <p:nvPr/>
          </p:nvSpPr>
          <p:spPr>
            <a:xfrm>
              <a:off x="3068" y="348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3" name="pt12242"/>
            <p:cNvSpPr/>
            <p:nvPr/>
          </p:nvSpPr>
          <p:spPr>
            <a:xfrm>
              <a:off x="3056" y="34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4" name="pt12243"/>
            <p:cNvSpPr/>
            <p:nvPr/>
          </p:nvSpPr>
          <p:spPr>
            <a:xfrm>
              <a:off x="4618" y="34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5" name="pt12244"/>
            <p:cNvSpPr/>
            <p:nvPr/>
          </p:nvSpPr>
          <p:spPr>
            <a:xfrm>
              <a:off x="4050" y="48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6" name="pt12245"/>
            <p:cNvSpPr/>
            <p:nvPr/>
          </p:nvSpPr>
          <p:spPr>
            <a:xfrm>
              <a:off x="3637" y="35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7" name="pt12246"/>
            <p:cNvSpPr/>
            <p:nvPr/>
          </p:nvSpPr>
          <p:spPr>
            <a:xfrm>
              <a:off x="3281" y="22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8" name="pt12247"/>
            <p:cNvSpPr/>
            <p:nvPr/>
          </p:nvSpPr>
          <p:spPr>
            <a:xfrm>
              <a:off x="3384" y="21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9" name="pt12248"/>
            <p:cNvSpPr/>
            <p:nvPr/>
          </p:nvSpPr>
          <p:spPr>
            <a:xfrm>
              <a:off x="3146" y="35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0" name="pt12249"/>
            <p:cNvSpPr/>
            <p:nvPr/>
          </p:nvSpPr>
          <p:spPr>
            <a:xfrm>
              <a:off x="3087" y="33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1" name="pt12250"/>
            <p:cNvSpPr/>
            <p:nvPr/>
          </p:nvSpPr>
          <p:spPr>
            <a:xfrm>
              <a:off x="4426" y="34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2" name="pt12251"/>
            <p:cNvSpPr/>
            <p:nvPr/>
          </p:nvSpPr>
          <p:spPr>
            <a:xfrm>
              <a:off x="3142" y="33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3" name="pt12252"/>
            <p:cNvSpPr/>
            <p:nvPr/>
          </p:nvSpPr>
          <p:spPr>
            <a:xfrm>
              <a:off x="3307" y="22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4" name="pt12253"/>
            <p:cNvSpPr/>
            <p:nvPr/>
          </p:nvSpPr>
          <p:spPr>
            <a:xfrm>
              <a:off x="3969" y="41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5" name="pt12254"/>
            <p:cNvSpPr/>
            <p:nvPr/>
          </p:nvSpPr>
          <p:spPr>
            <a:xfrm>
              <a:off x="9133" y="351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6" name="pt12255"/>
            <p:cNvSpPr/>
            <p:nvPr/>
          </p:nvSpPr>
          <p:spPr>
            <a:xfrm>
              <a:off x="9279" y="38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7" name="pt12256"/>
            <p:cNvSpPr/>
            <p:nvPr/>
          </p:nvSpPr>
          <p:spPr>
            <a:xfrm>
              <a:off x="4957" y="31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8" name="pt12257"/>
            <p:cNvSpPr/>
            <p:nvPr/>
          </p:nvSpPr>
          <p:spPr>
            <a:xfrm>
              <a:off x="4222" y="35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9" name="pt12258"/>
            <p:cNvSpPr/>
            <p:nvPr/>
          </p:nvSpPr>
          <p:spPr>
            <a:xfrm>
              <a:off x="4154" y="35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0" name="pt12259"/>
            <p:cNvSpPr/>
            <p:nvPr/>
          </p:nvSpPr>
          <p:spPr>
            <a:xfrm>
              <a:off x="3100" y="34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1" name="pt12260"/>
            <p:cNvSpPr/>
            <p:nvPr/>
          </p:nvSpPr>
          <p:spPr>
            <a:xfrm>
              <a:off x="3110" y="33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2" name="pt12261"/>
            <p:cNvSpPr/>
            <p:nvPr/>
          </p:nvSpPr>
          <p:spPr>
            <a:xfrm>
              <a:off x="3949" y="41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3" name="pt12262"/>
            <p:cNvSpPr/>
            <p:nvPr/>
          </p:nvSpPr>
          <p:spPr>
            <a:xfrm>
              <a:off x="7233" y="357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4" name="pt12263"/>
            <p:cNvSpPr/>
            <p:nvPr/>
          </p:nvSpPr>
          <p:spPr>
            <a:xfrm>
              <a:off x="3034" y="34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5" name="pt12264"/>
            <p:cNvSpPr/>
            <p:nvPr/>
          </p:nvSpPr>
          <p:spPr>
            <a:xfrm>
              <a:off x="3282" y="23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6" name="pt12265"/>
            <p:cNvSpPr/>
            <p:nvPr/>
          </p:nvSpPr>
          <p:spPr>
            <a:xfrm>
              <a:off x="3156" y="33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7" name="pt12266"/>
            <p:cNvSpPr/>
            <p:nvPr/>
          </p:nvSpPr>
          <p:spPr>
            <a:xfrm>
              <a:off x="3107" y="34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8" name="pt12267"/>
            <p:cNvSpPr/>
            <p:nvPr/>
          </p:nvSpPr>
          <p:spPr>
            <a:xfrm>
              <a:off x="4230" y="33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9" name="pt12268"/>
            <p:cNvSpPr/>
            <p:nvPr/>
          </p:nvSpPr>
          <p:spPr>
            <a:xfrm>
              <a:off x="5586" y="31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0" name="pt12269"/>
            <p:cNvSpPr/>
            <p:nvPr/>
          </p:nvSpPr>
          <p:spPr>
            <a:xfrm>
              <a:off x="3922" y="56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1" name="pt12270"/>
            <p:cNvSpPr/>
            <p:nvPr/>
          </p:nvSpPr>
          <p:spPr>
            <a:xfrm>
              <a:off x="9230" y="36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2" name="pt12271"/>
            <p:cNvSpPr/>
            <p:nvPr/>
          </p:nvSpPr>
          <p:spPr>
            <a:xfrm>
              <a:off x="3017" y="36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3" name="pt12272"/>
            <p:cNvSpPr/>
            <p:nvPr/>
          </p:nvSpPr>
          <p:spPr>
            <a:xfrm>
              <a:off x="4309" y="35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4" name="pt12273"/>
            <p:cNvSpPr/>
            <p:nvPr/>
          </p:nvSpPr>
          <p:spPr>
            <a:xfrm>
              <a:off x="3220" y="22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5" name="pt12274"/>
            <p:cNvSpPr/>
            <p:nvPr/>
          </p:nvSpPr>
          <p:spPr>
            <a:xfrm>
              <a:off x="3977" y="42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6" name="pt12275"/>
            <p:cNvSpPr/>
            <p:nvPr/>
          </p:nvSpPr>
          <p:spPr>
            <a:xfrm>
              <a:off x="6613" y="33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7" name="pt12276"/>
            <p:cNvSpPr/>
            <p:nvPr/>
          </p:nvSpPr>
          <p:spPr>
            <a:xfrm>
              <a:off x="4504" y="34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8" name="pt12277"/>
            <p:cNvSpPr/>
            <p:nvPr/>
          </p:nvSpPr>
          <p:spPr>
            <a:xfrm>
              <a:off x="3299" y="22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9" name="pt12278"/>
            <p:cNvSpPr/>
            <p:nvPr/>
          </p:nvSpPr>
          <p:spPr>
            <a:xfrm>
              <a:off x="3204" y="32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0" name="pt12279"/>
            <p:cNvSpPr/>
            <p:nvPr/>
          </p:nvSpPr>
          <p:spPr>
            <a:xfrm>
              <a:off x="3097" y="34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1" name="pt12280"/>
            <p:cNvSpPr/>
            <p:nvPr/>
          </p:nvSpPr>
          <p:spPr>
            <a:xfrm>
              <a:off x="4328" y="34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2" name="pt12281"/>
            <p:cNvSpPr/>
            <p:nvPr/>
          </p:nvSpPr>
          <p:spPr>
            <a:xfrm>
              <a:off x="4222" y="66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3" name="pt12282"/>
            <p:cNvSpPr/>
            <p:nvPr/>
          </p:nvSpPr>
          <p:spPr>
            <a:xfrm>
              <a:off x="6619" y="33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4" name="pt12283"/>
            <p:cNvSpPr/>
            <p:nvPr/>
          </p:nvSpPr>
          <p:spPr>
            <a:xfrm>
              <a:off x="3146" y="34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5" name="pt12284"/>
            <p:cNvSpPr/>
            <p:nvPr/>
          </p:nvSpPr>
          <p:spPr>
            <a:xfrm>
              <a:off x="3075" y="34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6" name="pt12285"/>
            <p:cNvSpPr/>
            <p:nvPr/>
          </p:nvSpPr>
          <p:spPr>
            <a:xfrm>
              <a:off x="3100" y="34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7" name="pt12286"/>
            <p:cNvSpPr/>
            <p:nvPr/>
          </p:nvSpPr>
          <p:spPr>
            <a:xfrm>
              <a:off x="4325" y="34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8" name="pt12287"/>
            <p:cNvSpPr/>
            <p:nvPr/>
          </p:nvSpPr>
          <p:spPr>
            <a:xfrm>
              <a:off x="4244" y="34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9" name="pt12288"/>
            <p:cNvSpPr/>
            <p:nvPr/>
          </p:nvSpPr>
          <p:spPr>
            <a:xfrm>
              <a:off x="3063" y="34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0" name="pt12289"/>
            <p:cNvSpPr/>
            <p:nvPr/>
          </p:nvSpPr>
          <p:spPr>
            <a:xfrm>
              <a:off x="3169" y="33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1" name="pt12290"/>
            <p:cNvSpPr/>
            <p:nvPr/>
          </p:nvSpPr>
          <p:spPr>
            <a:xfrm>
              <a:off x="3243" y="33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2" name="pt12291"/>
            <p:cNvSpPr/>
            <p:nvPr/>
          </p:nvSpPr>
          <p:spPr>
            <a:xfrm>
              <a:off x="3742" y="70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3" name="pt12292"/>
            <p:cNvSpPr/>
            <p:nvPr/>
          </p:nvSpPr>
          <p:spPr>
            <a:xfrm>
              <a:off x="3235" y="22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4" name="pt12293"/>
            <p:cNvSpPr/>
            <p:nvPr/>
          </p:nvSpPr>
          <p:spPr>
            <a:xfrm>
              <a:off x="3974" y="32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5" name="pt12294"/>
            <p:cNvSpPr/>
            <p:nvPr/>
          </p:nvSpPr>
          <p:spPr>
            <a:xfrm>
              <a:off x="3843" y="29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6" name="pt12295"/>
            <p:cNvSpPr/>
            <p:nvPr/>
          </p:nvSpPr>
          <p:spPr>
            <a:xfrm>
              <a:off x="3095" y="35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7" name="pt12296"/>
            <p:cNvSpPr/>
            <p:nvPr/>
          </p:nvSpPr>
          <p:spPr>
            <a:xfrm>
              <a:off x="4325" y="34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8" name="pt12297"/>
            <p:cNvSpPr/>
            <p:nvPr/>
          </p:nvSpPr>
          <p:spPr>
            <a:xfrm>
              <a:off x="3008" y="32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9" name="pt12298"/>
            <p:cNvSpPr/>
            <p:nvPr/>
          </p:nvSpPr>
          <p:spPr>
            <a:xfrm>
              <a:off x="4307" y="35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0" name="pt12299"/>
            <p:cNvSpPr/>
            <p:nvPr/>
          </p:nvSpPr>
          <p:spPr>
            <a:xfrm>
              <a:off x="9101" y="36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1" name="pt12300"/>
            <p:cNvSpPr/>
            <p:nvPr/>
          </p:nvSpPr>
          <p:spPr>
            <a:xfrm>
              <a:off x="3982" y="34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2" name="pt12301"/>
            <p:cNvSpPr/>
            <p:nvPr/>
          </p:nvSpPr>
          <p:spPr>
            <a:xfrm>
              <a:off x="3131" y="34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3" name="pt12302"/>
            <p:cNvSpPr/>
            <p:nvPr/>
          </p:nvSpPr>
          <p:spPr>
            <a:xfrm>
              <a:off x="4045" y="42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4" name="pt12303"/>
            <p:cNvSpPr/>
            <p:nvPr/>
          </p:nvSpPr>
          <p:spPr>
            <a:xfrm>
              <a:off x="4015" y="35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5" name="pt12304"/>
            <p:cNvSpPr/>
            <p:nvPr/>
          </p:nvSpPr>
          <p:spPr>
            <a:xfrm>
              <a:off x="7985" y="36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6" name="pt12305"/>
            <p:cNvSpPr/>
            <p:nvPr/>
          </p:nvSpPr>
          <p:spPr>
            <a:xfrm>
              <a:off x="4041" y="418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7" name="pt12306"/>
            <p:cNvSpPr/>
            <p:nvPr/>
          </p:nvSpPr>
          <p:spPr>
            <a:xfrm>
              <a:off x="4703" y="35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8" name="pt12307"/>
            <p:cNvSpPr/>
            <p:nvPr/>
          </p:nvSpPr>
          <p:spPr>
            <a:xfrm>
              <a:off x="6785" y="35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9" name="pt12308"/>
            <p:cNvSpPr/>
            <p:nvPr/>
          </p:nvSpPr>
          <p:spPr>
            <a:xfrm>
              <a:off x="3473" y="23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0" name="pt12309"/>
            <p:cNvSpPr/>
            <p:nvPr/>
          </p:nvSpPr>
          <p:spPr>
            <a:xfrm>
              <a:off x="3034" y="34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1" name="pt12310"/>
            <p:cNvSpPr/>
            <p:nvPr/>
          </p:nvSpPr>
          <p:spPr>
            <a:xfrm>
              <a:off x="4243" y="34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2" name="pt12311"/>
            <p:cNvSpPr/>
            <p:nvPr/>
          </p:nvSpPr>
          <p:spPr>
            <a:xfrm>
              <a:off x="2940" y="33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3" name="pt12312"/>
            <p:cNvSpPr/>
            <p:nvPr/>
          </p:nvSpPr>
          <p:spPr>
            <a:xfrm>
              <a:off x="3154" y="35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4" name="pt12313"/>
            <p:cNvSpPr/>
            <p:nvPr/>
          </p:nvSpPr>
          <p:spPr>
            <a:xfrm>
              <a:off x="2934" y="33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5" name="pt12314"/>
            <p:cNvSpPr/>
            <p:nvPr/>
          </p:nvSpPr>
          <p:spPr>
            <a:xfrm>
              <a:off x="9008" y="36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6" name="pt12315"/>
            <p:cNvSpPr/>
            <p:nvPr/>
          </p:nvSpPr>
          <p:spPr>
            <a:xfrm>
              <a:off x="5303" y="34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7" name="pt12316"/>
            <p:cNvSpPr/>
            <p:nvPr/>
          </p:nvSpPr>
          <p:spPr>
            <a:xfrm>
              <a:off x="3194" y="34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8" name="pt12317"/>
            <p:cNvSpPr/>
            <p:nvPr/>
          </p:nvSpPr>
          <p:spPr>
            <a:xfrm>
              <a:off x="9436" y="35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9" name="pt12318"/>
            <p:cNvSpPr/>
            <p:nvPr/>
          </p:nvSpPr>
          <p:spPr>
            <a:xfrm>
              <a:off x="3178" y="34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0" name="pt12319"/>
            <p:cNvSpPr/>
            <p:nvPr/>
          </p:nvSpPr>
          <p:spPr>
            <a:xfrm>
              <a:off x="3055" y="34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1" name="pt12320"/>
            <p:cNvSpPr/>
            <p:nvPr/>
          </p:nvSpPr>
          <p:spPr>
            <a:xfrm>
              <a:off x="3869" y="30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2" name="pt12321"/>
            <p:cNvSpPr/>
            <p:nvPr/>
          </p:nvSpPr>
          <p:spPr>
            <a:xfrm>
              <a:off x="3427" y="22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3" name="pt12322"/>
            <p:cNvSpPr/>
            <p:nvPr/>
          </p:nvSpPr>
          <p:spPr>
            <a:xfrm>
              <a:off x="2973" y="34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4" name="pt12323"/>
            <p:cNvSpPr/>
            <p:nvPr/>
          </p:nvSpPr>
          <p:spPr>
            <a:xfrm>
              <a:off x="3244" y="33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5" name="pt12324"/>
            <p:cNvSpPr/>
            <p:nvPr/>
          </p:nvSpPr>
          <p:spPr>
            <a:xfrm>
              <a:off x="3573" y="35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6" name="pt12325"/>
            <p:cNvSpPr/>
            <p:nvPr/>
          </p:nvSpPr>
          <p:spPr>
            <a:xfrm>
              <a:off x="7593" y="33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7" name="pt12326"/>
            <p:cNvSpPr/>
            <p:nvPr/>
          </p:nvSpPr>
          <p:spPr>
            <a:xfrm>
              <a:off x="2921" y="34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8" name="pt12327"/>
            <p:cNvSpPr/>
            <p:nvPr/>
          </p:nvSpPr>
          <p:spPr>
            <a:xfrm>
              <a:off x="6816" y="36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9" name="pt12328"/>
            <p:cNvSpPr/>
            <p:nvPr/>
          </p:nvSpPr>
          <p:spPr>
            <a:xfrm>
              <a:off x="4017" y="34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0" name="pt12329"/>
            <p:cNvSpPr/>
            <p:nvPr/>
          </p:nvSpPr>
          <p:spPr>
            <a:xfrm>
              <a:off x="3987" y="47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1" name="pt12330"/>
            <p:cNvSpPr/>
            <p:nvPr/>
          </p:nvSpPr>
          <p:spPr>
            <a:xfrm>
              <a:off x="6608" y="33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2" name="pt12331"/>
            <p:cNvSpPr/>
            <p:nvPr/>
          </p:nvSpPr>
          <p:spPr>
            <a:xfrm>
              <a:off x="3155" y="36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3" name="pt12332"/>
            <p:cNvSpPr/>
            <p:nvPr/>
          </p:nvSpPr>
          <p:spPr>
            <a:xfrm>
              <a:off x="7686" y="33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4" name="pt12333"/>
            <p:cNvSpPr/>
            <p:nvPr/>
          </p:nvSpPr>
          <p:spPr>
            <a:xfrm>
              <a:off x="3166" y="33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5" name="pt12334"/>
            <p:cNvSpPr/>
            <p:nvPr/>
          </p:nvSpPr>
          <p:spPr>
            <a:xfrm>
              <a:off x="4800" y="34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6" name="pt12335"/>
            <p:cNvSpPr/>
            <p:nvPr/>
          </p:nvSpPr>
          <p:spPr>
            <a:xfrm>
              <a:off x="9186" y="34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7" name="pt12336"/>
            <p:cNvSpPr/>
            <p:nvPr/>
          </p:nvSpPr>
          <p:spPr>
            <a:xfrm>
              <a:off x="4325" y="34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8" name="pt12337"/>
            <p:cNvSpPr/>
            <p:nvPr/>
          </p:nvSpPr>
          <p:spPr>
            <a:xfrm>
              <a:off x="3036" y="34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9" name="pt12338"/>
            <p:cNvSpPr/>
            <p:nvPr/>
          </p:nvSpPr>
          <p:spPr>
            <a:xfrm>
              <a:off x="9192" y="39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0" name="pt12339"/>
            <p:cNvSpPr/>
            <p:nvPr/>
          </p:nvSpPr>
          <p:spPr>
            <a:xfrm>
              <a:off x="6670" y="35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1" name="pt12340"/>
            <p:cNvSpPr/>
            <p:nvPr/>
          </p:nvSpPr>
          <p:spPr>
            <a:xfrm>
              <a:off x="9255" y="37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2" name="pt12341"/>
            <p:cNvSpPr/>
            <p:nvPr/>
          </p:nvSpPr>
          <p:spPr>
            <a:xfrm>
              <a:off x="9294" y="41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3" name="pt12342"/>
            <p:cNvSpPr/>
            <p:nvPr/>
          </p:nvSpPr>
          <p:spPr>
            <a:xfrm>
              <a:off x="9076" y="38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4" name="pt12343"/>
            <p:cNvSpPr/>
            <p:nvPr/>
          </p:nvSpPr>
          <p:spPr>
            <a:xfrm>
              <a:off x="9442" y="38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5" name="pt12344"/>
            <p:cNvSpPr/>
            <p:nvPr/>
          </p:nvSpPr>
          <p:spPr>
            <a:xfrm>
              <a:off x="9206" y="38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6" name="pt12345"/>
            <p:cNvSpPr/>
            <p:nvPr/>
          </p:nvSpPr>
          <p:spPr>
            <a:xfrm>
              <a:off x="9029" y="39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7" name="pt12346"/>
            <p:cNvSpPr/>
            <p:nvPr/>
          </p:nvSpPr>
          <p:spPr>
            <a:xfrm>
              <a:off x="9182" y="41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8" name="pt12347"/>
            <p:cNvSpPr/>
            <p:nvPr/>
          </p:nvSpPr>
          <p:spPr>
            <a:xfrm>
              <a:off x="3133" y="36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9" name="pt12348"/>
            <p:cNvSpPr/>
            <p:nvPr/>
          </p:nvSpPr>
          <p:spPr>
            <a:xfrm>
              <a:off x="9114" y="40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0" name="pt12349"/>
            <p:cNvSpPr/>
            <p:nvPr/>
          </p:nvSpPr>
          <p:spPr>
            <a:xfrm>
              <a:off x="6501" y="36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1" name="pt12350"/>
            <p:cNvSpPr/>
            <p:nvPr/>
          </p:nvSpPr>
          <p:spPr>
            <a:xfrm>
              <a:off x="9279" y="38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2" name="pt12351"/>
            <p:cNvSpPr/>
            <p:nvPr/>
          </p:nvSpPr>
          <p:spPr>
            <a:xfrm>
              <a:off x="5061" y="35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3" name="pt12352"/>
            <p:cNvSpPr/>
            <p:nvPr/>
          </p:nvSpPr>
          <p:spPr>
            <a:xfrm>
              <a:off x="4700" y="35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4" name="pt12353"/>
            <p:cNvSpPr/>
            <p:nvPr/>
          </p:nvSpPr>
          <p:spPr>
            <a:xfrm>
              <a:off x="9299" y="43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5" name="pt12354"/>
            <p:cNvSpPr/>
            <p:nvPr/>
          </p:nvSpPr>
          <p:spPr>
            <a:xfrm>
              <a:off x="6509" y="36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6" name="pt12355"/>
            <p:cNvSpPr/>
            <p:nvPr/>
          </p:nvSpPr>
          <p:spPr>
            <a:xfrm>
              <a:off x="8923" y="37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7" name="pt12356"/>
            <p:cNvSpPr/>
            <p:nvPr/>
          </p:nvSpPr>
          <p:spPr>
            <a:xfrm>
              <a:off x="8911" y="38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8" name="pt12357"/>
            <p:cNvSpPr/>
            <p:nvPr/>
          </p:nvSpPr>
          <p:spPr>
            <a:xfrm>
              <a:off x="9036" y="42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9" name="pt12358"/>
            <p:cNvSpPr/>
            <p:nvPr/>
          </p:nvSpPr>
          <p:spPr>
            <a:xfrm>
              <a:off x="4072" y="64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0" name="pt12359"/>
            <p:cNvSpPr/>
            <p:nvPr/>
          </p:nvSpPr>
          <p:spPr>
            <a:xfrm>
              <a:off x="8956" y="36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1" name="pt12360"/>
            <p:cNvSpPr/>
            <p:nvPr/>
          </p:nvSpPr>
          <p:spPr>
            <a:xfrm>
              <a:off x="9220" y="40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2" name="pt12361"/>
            <p:cNvSpPr/>
            <p:nvPr/>
          </p:nvSpPr>
          <p:spPr>
            <a:xfrm>
              <a:off x="9142" y="35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3" name="pt12362"/>
            <p:cNvSpPr/>
            <p:nvPr/>
          </p:nvSpPr>
          <p:spPr>
            <a:xfrm>
              <a:off x="9373" y="41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4" name="pt12363"/>
            <p:cNvSpPr/>
            <p:nvPr/>
          </p:nvSpPr>
          <p:spPr>
            <a:xfrm>
              <a:off x="9076" y="39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5" name="pt12364"/>
            <p:cNvSpPr/>
            <p:nvPr/>
          </p:nvSpPr>
          <p:spPr>
            <a:xfrm>
              <a:off x="9109" y="38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6" name="pt12365"/>
            <p:cNvSpPr/>
            <p:nvPr/>
          </p:nvSpPr>
          <p:spPr>
            <a:xfrm>
              <a:off x="9343" y="39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7" name="pt12366"/>
            <p:cNvSpPr/>
            <p:nvPr/>
          </p:nvSpPr>
          <p:spPr>
            <a:xfrm>
              <a:off x="9210" y="39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8" name="pt12367"/>
            <p:cNvSpPr/>
            <p:nvPr/>
          </p:nvSpPr>
          <p:spPr>
            <a:xfrm>
              <a:off x="9209" y="42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9" name="pt12368"/>
            <p:cNvSpPr/>
            <p:nvPr/>
          </p:nvSpPr>
          <p:spPr>
            <a:xfrm>
              <a:off x="6517" y="37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0" name="pt12369"/>
            <p:cNvSpPr/>
            <p:nvPr/>
          </p:nvSpPr>
          <p:spPr>
            <a:xfrm>
              <a:off x="9209" y="40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1" name="pt12370"/>
            <p:cNvSpPr/>
            <p:nvPr/>
          </p:nvSpPr>
          <p:spPr>
            <a:xfrm>
              <a:off x="9211" y="39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2" name="pt12371"/>
            <p:cNvSpPr/>
            <p:nvPr/>
          </p:nvSpPr>
          <p:spPr>
            <a:xfrm>
              <a:off x="4315" y="35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3" name="pt12372"/>
            <p:cNvSpPr/>
            <p:nvPr/>
          </p:nvSpPr>
          <p:spPr>
            <a:xfrm>
              <a:off x="9144" y="39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4" name="pt12373"/>
            <p:cNvSpPr/>
            <p:nvPr/>
          </p:nvSpPr>
          <p:spPr>
            <a:xfrm>
              <a:off x="4245" y="67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5" name="pt12374"/>
            <p:cNvSpPr/>
            <p:nvPr/>
          </p:nvSpPr>
          <p:spPr>
            <a:xfrm>
              <a:off x="6540" y="37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6" name="pt12375"/>
            <p:cNvSpPr/>
            <p:nvPr/>
          </p:nvSpPr>
          <p:spPr>
            <a:xfrm>
              <a:off x="9081" y="39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7" name="pt12376"/>
            <p:cNvSpPr/>
            <p:nvPr/>
          </p:nvSpPr>
          <p:spPr>
            <a:xfrm>
              <a:off x="9281" y="39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8" name="pt12377"/>
            <p:cNvSpPr/>
            <p:nvPr/>
          </p:nvSpPr>
          <p:spPr>
            <a:xfrm>
              <a:off x="5405" y="340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9" name="pt12378"/>
            <p:cNvSpPr/>
            <p:nvPr/>
          </p:nvSpPr>
          <p:spPr>
            <a:xfrm>
              <a:off x="9254" y="39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0" name="pt12379"/>
            <p:cNvSpPr/>
            <p:nvPr/>
          </p:nvSpPr>
          <p:spPr>
            <a:xfrm>
              <a:off x="9237" y="38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1" name="pt12380"/>
            <p:cNvSpPr/>
            <p:nvPr/>
          </p:nvSpPr>
          <p:spPr>
            <a:xfrm>
              <a:off x="9335" y="40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2" name="pt12381"/>
            <p:cNvSpPr/>
            <p:nvPr/>
          </p:nvSpPr>
          <p:spPr>
            <a:xfrm>
              <a:off x="3138" y="35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3" name="pt12382"/>
            <p:cNvSpPr/>
            <p:nvPr/>
          </p:nvSpPr>
          <p:spPr>
            <a:xfrm>
              <a:off x="7861" y="38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4" name="pt12383"/>
            <p:cNvSpPr/>
            <p:nvPr/>
          </p:nvSpPr>
          <p:spPr>
            <a:xfrm>
              <a:off x="9440" y="39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5" name="pt12384"/>
            <p:cNvSpPr/>
            <p:nvPr/>
          </p:nvSpPr>
          <p:spPr>
            <a:xfrm>
              <a:off x="3866" y="67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6" name="pt12385"/>
            <p:cNvSpPr/>
            <p:nvPr/>
          </p:nvSpPr>
          <p:spPr>
            <a:xfrm>
              <a:off x="8995" y="38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7" name="pt12386"/>
            <p:cNvSpPr/>
            <p:nvPr/>
          </p:nvSpPr>
          <p:spPr>
            <a:xfrm>
              <a:off x="4576" y="363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8" name="pt12387"/>
            <p:cNvSpPr/>
            <p:nvPr/>
          </p:nvSpPr>
          <p:spPr>
            <a:xfrm>
              <a:off x="3903" y="46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9" name="pt12388"/>
            <p:cNvSpPr/>
            <p:nvPr/>
          </p:nvSpPr>
          <p:spPr>
            <a:xfrm>
              <a:off x="9120" y="35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0" name="pt12389"/>
            <p:cNvSpPr/>
            <p:nvPr/>
          </p:nvSpPr>
          <p:spPr>
            <a:xfrm>
              <a:off x="9338" y="40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1" name="pt12390"/>
            <p:cNvSpPr/>
            <p:nvPr/>
          </p:nvSpPr>
          <p:spPr>
            <a:xfrm>
              <a:off x="7865" y="40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2" name="pt12391"/>
            <p:cNvSpPr/>
            <p:nvPr/>
          </p:nvSpPr>
          <p:spPr>
            <a:xfrm>
              <a:off x="9261" y="35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3" name="pt12392"/>
            <p:cNvSpPr/>
            <p:nvPr/>
          </p:nvSpPr>
          <p:spPr>
            <a:xfrm>
              <a:off x="9177" y="36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4" name="pt12393"/>
            <p:cNvSpPr/>
            <p:nvPr/>
          </p:nvSpPr>
          <p:spPr>
            <a:xfrm>
              <a:off x="8965" y="39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5" name="pt12394"/>
            <p:cNvSpPr/>
            <p:nvPr/>
          </p:nvSpPr>
          <p:spPr>
            <a:xfrm>
              <a:off x="9361" y="41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6" name="pt12395"/>
            <p:cNvSpPr/>
            <p:nvPr/>
          </p:nvSpPr>
          <p:spPr>
            <a:xfrm>
              <a:off x="3893" y="43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7" name="pt12396"/>
            <p:cNvSpPr/>
            <p:nvPr/>
          </p:nvSpPr>
          <p:spPr>
            <a:xfrm>
              <a:off x="3913" y="69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8" name="pt12397"/>
            <p:cNvSpPr/>
            <p:nvPr/>
          </p:nvSpPr>
          <p:spPr>
            <a:xfrm>
              <a:off x="9029" y="38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9" name="pt12398"/>
            <p:cNvSpPr/>
            <p:nvPr/>
          </p:nvSpPr>
          <p:spPr>
            <a:xfrm>
              <a:off x="9307" y="40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0" name="pt12399"/>
            <p:cNvSpPr/>
            <p:nvPr/>
          </p:nvSpPr>
          <p:spPr>
            <a:xfrm>
              <a:off x="9225" y="39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1" name="pt12400"/>
            <p:cNvSpPr/>
            <p:nvPr/>
          </p:nvSpPr>
          <p:spPr>
            <a:xfrm>
              <a:off x="9279" y="38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2" name="pt12401"/>
            <p:cNvSpPr/>
            <p:nvPr/>
          </p:nvSpPr>
          <p:spPr>
            <a:xfrm>
              <a:off x="9186" y="38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3" name="pt12402"/>
            <p:cNvSpPr/>
            <p:nvPr/>
          </p:nvSpPr>
          <p:spPr>
            <a:xfrm>
              <a:off x="9145" y="38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4" name="pt12403"/>
            <p:cNvSpPr/>
            <p:nvPr/>
          </p:nvSpPr>
          <p:spPr>
            <a:xfrm>
              <a:off x="8787" y="38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5" name="pt12404"/>
            <p:cNvSpPr/>
            <p:nvPr/>
          </p:nvSpPr>
          <p:spPr>
            <a:xfrm>
              <a:off x="9450" y="388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6" name="pt12405"/>
            <p:cNvSpPr/>
            <p:nvPr/>
          </p:nvSpPr>
          <p:spPr>
            <a:xfrm>
              <a:off x="9328" y="38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7" name="pt12406"/>
            <p:cNvSpPr/>
            <p:nvPr/>
          </p:nvSpPr>
          <p:spPr>
            <a:xfrm>
              <a:off x="4061" y="52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8" name="pt12407"/>
            <p:cNvSpPr/>
            <p:nvPr/>
          </p:nvSpPr>
          <p:spPr>
            <a:xfrm>
              <a:off x="3153" y="37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9" name="pt12408"/>
            <p:cNvSpPr/>
            <p:nvPr/>
          </p:nvSpPr>
          <p:spPr>
            <a:xfrm>
              <a:off x="4333" y="35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0" name="pt12409"/>
            <p:cNvSpPr/>
            <p:nvPr/>
          </p:nvSpPr>
          <p:spPr>
            <a:xfrm>
              <a:off x="9215" y="36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1" name="pt12410"/>
            <p:cNvSpPr/>
            <p:nvPr/>
          </p:nvSpPr>
          <p:spPr>
            <a:xfrm>
              <a:off x="6501" y="37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2" name="pt12411"/>
            <p:cNvSpPr/>
            <p:nvPr/>
          </p:nvSpPr>
          <p:spPr>
            <a:xfrm>
              <a:off x="4223" y="35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3" name="pt12412"/>
            <p:cNvSpPr/>
            <p:nvPr/>
          </p:nvSpPr>
          <p:spPr>
            <a:xfrm>
              <a:off x="9117" y="368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4" name="pt12413"/>
            <p:cNvSpPr/>
            <p:nvPr/>
          </p:nvSpPr>
          <p:spPr>
            <a:xfrm>
              <a:off x="3931" y="51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5" name="pt12414"/>
            <p:cNvSpPr/>
            <p:nvPr/>
          </p:nvSpPr>
          <p:spPr>
            <a:xfrm>
              <a:off x="4525" y="32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6" name="pt12415"/>
            <p:cNvSpPr/>
            <p:nvPr/>
          </p:nvSpPr>
          <p:spPr>
            <a:xfrm>
              <a:off x="9413" y="39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7" name="pt12416"/>
            <p:cNvSpPr/>
            <p:nvPr/>
          </p:nvSpPr>
          <p:spPr>
            <a:xfrm>
              <a:off x="5013" y="34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8" name="pt12417"/>
            <p:cNvSpPr/>
            <p:nvPr/>
          </p:nvSpPr>
          <p:spPr>
            <a:xfrm>
              <a:off x="9330" y="39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9" name="pt12418"/>
            <p:cNvSpPr/>
            <p:nvPr/>
          </p:nvSpPr>
          <p:spPr>
            <a:xfrm>
              <a:off x="8908" y="39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0" name="pt12419"/>
            <p:cNvSpPr/>
            <p:nvPr/>
          </p:nvSpPr>
          <p:spPr>
            <a:xfrm>
              <a:off x="9390" y="37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1" name="pt12420"/>
            <p:cNvSpPr/>
            <p:nvPr/>
          </p:nvSpPr>
          <p:spPr>
            <a:xfrm>
              <a:off x="8214" y="40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2" name="pt12421"/>
            <p:cNvSpPr/>
            <p:nvPr/>
          </p:nvSpPr>
          <p:spPr>
            <a:xfrm>
              <a:off x="4494" y="36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3" name="pt12422"/>
            <p:cNvSpPr/>
            <p:nvPr/>
          </p:nvSpPr>
          <p:spPr>
            <a:xfrm>
              <a:off x="4541" y="36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4" name="pt12423"/>
            <p:cNvSpPr/>
            <p:nvPr/>
          </p:nvSpPr>
          <p:spPr>
            <a:xfrm>
              <a:off x="4180" y="68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5" name="pt12424"/>
            <p:cNvSpPr/>
            <p:nvPr/>
          </p:nvSpPr>
          <p:spPr>
            <a:xfrm>
              <a:off x="9259" y="36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6" name="pt12425"/>
            <p:cNvSpPr/>
            <p:nvPr/>
          </p:nvSpPr>
          <p:spPr>
            <a:xfrm>
              <a:off x="9329" y="41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7" name="pt12426"/>
            <p:cNvSpPr/>
            <p:nvPr/>
          </p:nvSpPr>
          <p:spPr>
            <a:xfrm>
              <a:off x="9368" y="39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8" name="pt12427"/>
            <p:cNvSpPr/>
            <p:nvPr/>
          </p:nvSpPr>
          <p:spPr>
            <a:xfrm>
              <a:off x="9147" y="41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9" name="pt12428"/>
            <p:cNvSpPr/>
            <p:nvPr/>
          </p:nvSpPr>
          <p:spPr>
            <a:xfrm>
              <a:off x="9207" y="41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0" name="pt12429"/>
            <p:cNvSpPr/>
            <p:nvPr/>
          </p:nvSpPr>
          <p:spPr>
            <a:xfrm>
              <a:off x="9300" y="36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1" name="pt12430"/>
            <p:cNvSpPr/>
            <p:nvPr/>
          </p:nvSpPr>
          <p:spPr>
            <a:xfrm>
              <a:off x="3967" y="48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2" name="pt12431"/>
            <p:cNvSpPr/>
            <p:nvPr/>
          </p:nvSpPr>
          <p:spPr>
            <a:xfrm>
              <a:off x="9277" y="38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3" name="pt12432"/>
            <p:cNvSpPr/>
            <p:nvPr/>
          </p:nvSpPr>
          <p:spPr>
            <a:xfrm>
              <a:off x="9350" y="35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4" name="pt12433"/>
            <p:cNvSpPr/>
            <p:nvPr/>
          </p:nvSpPr>
          <p:spPr>
            <a:xfrm>
              <a:off x="6528" y="36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5" name="pt12434"/>
            <p:cNvSpPr/>
            <p:nvPr/>
          </p:nvSpPr>
          <p:spPr>
            <a:xfrm>
              <a:off x="8209" y="40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6" name="pt12435"/>
            <p:cNvSpPr/>
            <p:nvPr/>
          </p:nvSpPr>
          <p:spPr>
            <a:xfrm>
              <a:off x="7957" y="38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7" name="pt12436"/>
            <p:cNvSpPr/>
            <p:nvPr/>
          </p:nvSpPr>
          <p:spPr>
            <a:xfrm>
              <a:off x="7044" y="34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8" name="pt12437"/>
            <p:cNvSpPr/>
            <p:nvPr/>
          </p:nvSpPr>
          <p:spPr>
            <a:xfrm>
              <a:off x="9278" y="39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9" name="pt12438"/>
            <p:cNvSpPr/>
            <p:nvPr/>
          </p:nvSpPr>
          <p:spPr>
            <a:xfrm>
              <a:off x="9150" y="42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0" name="pt12439"/>
            <p:cNvSpPr/>
            <p:nvPr/>
          </p:nvSpPr>
          <p:spPr>
            <a:xfrm>
              <a:off x="9267" y="38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1" name="pt12440"/>
            <p:cNvSpPr/>
            <p:nvPr/>
          </p:nvSpPr>
          <p:spPr>
            <a:xfrm>
              <a:off x="9086" y="39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2" name="pt12441"/>
            <p:cNvSpPr/>
            <p:nvPr/>
          </p:nvSpPr>
          <p:spPr>
            <a:xfrm>
              <a:off x="9391" y="37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3" name="pt12442"/>
            <p:cNvSpPr/>
            <p:nvPr/>
          </p:nvSpPr>
          <p:spPr>
            <a:xfrm>
              <a:off x="9356" y="37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4" name="pt12443"/>
            <p:cNvSpPr/>
            <p:nvPr/>
          </p:nvSpPr>
          <p:spPr>
            <a:xfrm>
              <a:off x="9308" y="39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5" name="pt12444"/>
            <p:cNvSpPr/>
            <p:nvPr/>
          </p:nvSpPr>
          <p:spPr>
            <a:xfrm>
              <a:off x="9148" y="37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6" name="pt12445"/>
            <p:cNvSpPr/>
            <p:nvPr/>
          </p:nvSpPr>
          <p:spPr>
            <a:xfrm>
              <a:off x="9017" y="39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7" name="pt12446"/>
            <p:cNvSpPr/>
            <p:nvPr/>
          </p:nvSpPr>
          <p:spPr>
            <a:xfrm>
              <a:off x="9057" y="36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8" name="pt12447"/>
            <p:cNvSpPr/>
            <p:nvPr/>
          </p:nvSpPr>
          <p:spPr>
            <a:xfrm>
              <a:off x="8997" y="391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9" name="pt12448"/>
            <p:cNvSpPr/>
            <p:nvPr/>
          </p:nvSpPr>
          <p:spPr>
            <a:xfrm>
              <a:off x="9063" y="38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0" name="pt12449"/>
            <p:cNvSpPr/>
            <p:nvPr/>
          </p:nvSpPr>
          <p:spPr>
            <a:xfrm>
              <a:off x="9082" y="38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1" name="pt12450"/>
            <p:cNvSpPr/>
            <p:nvPr/>
          </p:nvSpPr>
          <p:spPr>
            <a:xfrm>
              <a:off x="6498" y="35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2" name="pt12451"/>
            <p:cNvSpPr/>
            <p:nvPr/>
          </p:nvSpPr>
          <p:spPr>
            <a:xfrm>
              <a:off x="4036" y="52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3" name="pt12452"/>
            <p:cNvSpPr/>
            <p:nvPr/>
          </p:nvSpPr>
          <p:spPr>
            <a:xfrm>
              <a:off x="6743" y="35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4" name="pt12453"/>
            <p:cNvSpPr/>
            <p:nvPr/>
          </p:nvSpPr>
          <p:spPr>
            <a:xfrm>
              <a:off x="8040" y="38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5" name="pt12454"/>
            <p:cNvSpPr/>
            <p:nvPr/>
          </p:nvSpPr>
          <p:spPr>
            <a:xfrm>
              <a:off x="3909" y="53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6" name="pt12455"/>
            <p:cNvSpPr/>
            <p:nvPr/>
          </p:nvSpPr>
          <p:spPr>
            <a:xfrm>
              <a:off x="7679" y="38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7" name="pt12456"/>
            <p:cNvSpPr/>
            <p:nvPr/>
          </p:nvSpPr>
          <p:spPr>
            <a:xfrm>
              <a:off x="9150" y="40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8" name="pt12457"/>
            <p:cNvSpPr/>
            <p:nvPr/>
          </p:nvSpPr>
          <p:spPr>
            <a:xfrm>
              <a:off x="6942" y="37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9" name="pt12458"/>
            <p:cNvSpPr/>
            <p:nvPr/>
          </p:nvSpPr>
          <p:spPr>
            <a:xfrm>
              <a:off x="9282" y="37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0" name="pt12459"/>
            <p:cNvSpPr/>
            <p:nvPr/>
          </p:nvSpPr>
          <p:spPr>
            <a:xfrm>
              <a:off x="8913" y="39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1" name="pt12460"/>
            <p:cNvSpPr/>
            <p:nvPr/>
          </p:nvSpPr>
          <p:spPr>
            <a:xfrm>
              <a:off x="9136" y="36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2" name="pt12461"/>
            <p:cNvSpPr/>
            <p:nvPr/>
          </p:nvSpPr>
          <p:spPr>
            <a:xfrm>
              <a:off x="7587" y="37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3" name="pt12462"/>
            <p:cNvSpPr/>
            <p:nvPr/>
          </p:nvSpPr>
          <p:spPr>
            <a:xfrm>
              <a:off x="7493" y="37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4" name="pt12463"/>
            <p:cNvSpPr/>
            <p:nvPr/>
          </p:nvSpPr>
          <p:spPr>
            <a:xfrm>
              <a:off x="9023" y="38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5" name="pt12464"/>
            <p:cNvSpPr/>
            <p:nvPr/>
          </p:nvSpPr>
          <p:spPr>
            <a:xfrm>
              <a:off x="9012" y="39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6" name="pt12465"/>
            <p:cNvSpPr/>
            <p:nvPr/>
          </p:nvSpPr>
          <p:spPr>
            <a:xfrm>
              <a:off x="4230" y="66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7" name="pt12466"/>
            <p:cNvSpPr/>
            <p:nvPr/>
          </p:nvSpPr>
          <p:spPr>
            <a:xfrm>
              <a:off x="9037" y="39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8" name="pt12467"/>
            <p:cNvSpPr/>
            <p:nvPr/>
          </p:nvSpPr>
          <p:spPr>
            <a:xfrm>
              <a:off x="7588" y="38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9" name="pt12468"/>
            <p:cNvSpPr/>
            <p:nvPr/>
          </p:nvSpPr>
          <p:spPr>
            <a:xfrm>
              <a:off x="6948" y="37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0" name="pt12469"/>
            <p:cNvSpPr/>
            <p:nvPr/>
          </p:nvSpPr>
          <p:spPr>
            <a:xfrm>
              <a:off x="6715" y="38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1" name="pt12470"/>
            <p:cNvSpPr/>
            <p:nvPr/>
          </p:nvSpPr>
          <p:spPr>
            <a:xfrm>
              <a:off x="3965" y="51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2" name="pt12471"/>
            <p:cNvSpPr/>
            <p:nvPr/>
          </p:nvSpPr>
          <p:spPr>
            <a:xfrm>
              <a:off x="9088" y="38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3" name="pt12472"/>
            <p:cNvSpPr/>
            <p:nvPr/>
          </p:nvSpPr>
          <p:spPr>
            <a:xfrm>
              <a:off x="9387" y="41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4" name="pt12473"/>
            <p:cNvSpPr/>
            <p:nvPr/>
          </p:nvSpPr>
          <p:spPr>
            <a:xfrm>
              <a:off x="7115" y="35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5" name="pt12474"/>
            <p:cNvSpPr/>
            <p:nvPr/>
          </p:nvSpPr>
          <p:spPr>
            <a:xfrm>
              <a:off x="9452" y="39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6" name="pt12475"/>
            <p:cNvSpPr/>
            <p:nvPr/>
          </p:nvSpPr>
          <p:spPr>
            <a:xfrm>
              <a:off x="7683" y="37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7" name="pt12476"/>
            <p:cNvSpPr/>
            <p:nvPr/>
          </p:nvSpPr>
          <p:spPr>
            <a:xfrm>
              <a:off x="8399" y="39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8" name="pt12477"/>
            <p:cNvSpPr/>
            <p:nvPr/>
          </p:nvSpPr>
          <p:spPr>
            <a:xfrm>
              <a:off x="3178" y="35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9" name="pt12478"/>
            <p:cNvSpPr/>
            <p:nvPr/>
          </p:nvSpPr>
          <p:spPr>
            <a:xfrm>
              <a:off x="9158" y="38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0" name="pt12479"/>
            <p:cNvSpPr/>
            <p:nvPr/>
          </p:nvSpPr>
          <p:spPr>
            <a:xfrm>
              <a:off x="4602" y="35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1" name="pt12480"/>
            <p:cNvSpPr/>
            <p:nvPr/>
          </p:nvSpPr>
          <p:spPr>
            <a:xfrm>
              <a:off x="9280" y="39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2" name="pt12481"/>
            <p:cNvSpPr/>
            <p:nvPr/>
          </p:nvSpPr>
          <p:spPr>
            <a:xfrm>
              <a:off x="4041" y="51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3" name="pt12482"/>
            <p:cNvSpPr/>
            <p:nvPr/>
          </p:nvSpPr>
          <p:spPr>
            <a:xfrm>
              <a:off x="7099" y="34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4" name="pt12483"/>
            <p:cNvSpPr/>
            <p:nvPr/>
          </p:nvSpPr>
          <p:spPr>
            <a:xfrm>
              <a:off x="9342" y="361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5" name="pt12484"/>
            <p:cNvSpPr/>
            <p:nvPr/>
          </p:nvSpPr>
          <p:spPr>
            <a:xfrm>
              <a:off x="9315" y="39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6" name="pt12485"/>
            <p:cNvSpPr/>
            <p:nvPr/>
          </p:nvSpPr>
          <p:spPr>
            <a:xfrm>
              <a:off x="3695" y="74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7" name="pt12486"/>
            <p:cNvSpPr/>
            <p:nvPr/>
          </p:nvSpPr>
          <p:spPr>
            <a:xfrm>
              <a:off x="9188" y="36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8" name="pt12487"/>
            <p:cNvSpPr/>
            <p:nvPr/>
          </p:nvSpPr>
          <p:spPr>
            <a:xfrm>
              <a:off x="8954" y="38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9" name="pt12488"/>
            <p:cNvSpPr/>
            <p:nvPr/>
          </p:nvSpPr>
          <p:spPr>
            <a:xfrm>
              <a:off x="5295" y="34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0" name="pt12489"/>
            <p:cNvSpPr/>
            <p:nvPr/>
          </p:nvSpPr>
          <p:spPr>
            <a:xfrm>
              <a:off x="6679" y="35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1" name="pt12490"/>
            <p:cNvSpPr/>
            <p:nvPr/>
          </p:nvSpPr>
          <p:spPr>
            <a:xfrm>
              <a:off x="9235" y="38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2" name="pt12491"/>
            <p:cNvSpPr/>
            <p:nvPr/>
          </p:nvSpPr>
          <p:spPr>
            <a:xfrm>
              <a:off x="3399" y="36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3" name="pt12492"/>
            <p:cNvSpPr/>
            <p:nvPr/>
          </p:nvSpPr>
          <p:spPr>
            <a:xfrm>
              <a:off x="9301" y="37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4" name="pt12493"/>
            <p:cNvSpPr/>
            <p:nvPr/>
          </p:nvSpPr>
          <p:spPr>
            <a:xfrm>
              <a:off x="9266" y="38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5" name="pt12494"/>
            <p:cNvSpPr/>
            <p:nvPr/>
          </p:nvSpPr>
          <p:spPr>
            <a:xfrm>
              <a:off x="9239" y="39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6" name="pt12495"/>
            <p:cNvSpPr/>
            <p:nvPr/>
          </p:nvSpPr>
          <p:spPr>
            <a:xfrm>
              <a:off x="4495" y="35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7" name="pt12496"/>
            <p:cNvSpPr/>
            <p:nvPr/>
          </p:nvSpPr>
          <p:spPr>
            <a:xfrm>
              <a:off x="7577" y="36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8" name="pt12497"/>
            <p:cNvSpPr/>
            <p:nvPr/>
          </p:nvSpPr>
          <p:spPr>
            <a:xfrm>
              <a:off x="9272" y="37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9" name="pt12498"/>
            <p:cNvSpPr/>
            <p:nvPr/>
          </p:nvSpPr>
          <p:spPr>
            <a:xfrm>
              <a:off x="9138" y="36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0" name="pt12499"/>
            <p:cNvSpPr/>
            <p:nvPr/>
          </p:nvSpPr>
          <p:spPr>
            <a:xfrm>
              <a:off x="9300" y="42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1" name="pt12500"/>
            <p:cNvSpPr/>
            <p:nvPr/>
          </p:nvSpPr>
          <p:spPr>
            <a:xfrm>
              <a:off x="7219" y="37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2" name="pt12501"/>
            <p:cNvSpPr/>
            <p:nvPr/>
          </p:nvSpPr>
          <p:spPr>
            <a:xfrm>
              <a:off x="9324" y="38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3" name="pt12502"/>
            <p:cNvSpPr/>
            <p:nvPr/>
          </p:nvSpPr>
          <p:spPr>
            <a:xfrm>
              <a:off x="9043" y="369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4" name="pt12503"/>
            <p:cNvSpPr/>
            <p:nvPr/>
          </p:nvSpPr>
          <p:spPr>
            <a:xfrm>
              <a:off x="9210" y="37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5" name="pt12504"/>
            <p:cNvSpPr/>
            <p:nvPr/>
          </p:nvSpPr>
          <p:spPr>
            <a:xfrm>
              <a:off x="9031" y="38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6" name="pt12505"/>
            <p:cNvSpPr/>
            <p:nvPr/>
          </p:nvSpPr>
          <p:spPr>
            <a:xfrm>
              <a:off x="4647" y="34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7" name="pt12506"/>
            <p:cNvSpPr/>
            <p:nvPr/>
          </p:nvSpPr>
          <p:spPr>
            <a:xfrm>
              <a:off x="4060" y="59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8" name="pt12507"/>
            <p:cNvSpPr/>
            <p:nvPr/>
          </p:nvSpPr>
          <p:spPr>
            <a:xfrm>
              <a:off x="4177" y="67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9" name="pt12508"/>
            <p:cNvSpPr/>
            <p:nvPr/>
          </p:nvSpPr>
          <p:spPr>
            <a:xfrm>
              <a:off x="9243" y="39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0" name="pt12509"/>
            <p:cNvSpPr/>
            <p:nvPr/>
          </p:nvSpPr>
          <p:spPr>
            <a:xfrm>
              <a:off x="9229" y="42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1" name="pt12510"/>
            <p:cNvSpPr/>
            <p:nvPr/>
          </p:nvSpPr>
          <p:spPr>
            <a:xfrm>
              <a:off x="9275" y="40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2" name="pt12511"/>
            <p:cNvSpPr/>
            <p:nvPr/>
          </p:nvSpPr>
          <p:spPr>
            <a:xfrm>
              <a:off x="4113" y="62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3" name="pt12512"/>
            <p:cNvSpPr/>
            <p:nvPr/>
          </p:nvSpPr>
          <p:spPr>
            <a:xfrm>
              <a:off x="3961" y="43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4" name="pt12513"/>
            <p:cNvSpPr/>
            <p:nvPr/>
          </p:nvSpPr>
          <p:spPr>
            <a:xfrm>
              <a:off x="9354" y="41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5" name="pt12514"/>
            <p:cNvSpPr/>
            <p:nvPr/>
          </p:nvSpPr>
          <p:spPr>
            <a:xfrm>
              <a:off x="9377" y="40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6" name="pt12515"/>
            <p:cNvSpPr/>
            <p:nvPr/>
          </p:nvSpPr>
          <p:spPr>
            <a:xfrm>
              <a:off x="9290" y="390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7" name="pt12516"/>
            <p:cNvSpPr/>
            <p:nvPr/>
          </p:nvSpPr>
          <p:spPr>
            <a:xfrm>
              <a:off x="9259" y="38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8" name="pt12517"/>
            <p:cNvSpPr/>
            <p:nvPr/>
          </p:nvSpPr>
          <p:spPr>
            <a:xfrm>
              <a:off x="9367" y="39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9" name="pt12518"/>
            <p:cNvSpPr/>
            <p:nvPr/>
          </p:nvSpPr>
          <p:spPr>
            <a:xfrm>
              <a:off x="6738" y="36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0" name="pt12519"/>
            <p:cNvSpPr/>
            <p:nvPr/>
          </p:nvSpPr>
          <p:spPr>
            <a:xfrm>
              <a:off x="9135" y="39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1" name="pt12520"/>
            <p:cNvSpPr/>
            <p:nvPr/>
          </p:nvSpPr>
          <p:spPr>
            <a:xfrm>
              <a:off x="9151" y="40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2" name="pt12521"/>
            <p:cNvSpPr/>
            <p:nvPr/>
          </p:nvSpPr>
          <p:spPr>
            <a:xfrm>
              <a:off x="9358" y="39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3" name="pt12522"/>
            <p:cNvSpPr/>
            <p:nvPr/>
          </p:nvSpPr>
          <p:spPr>
            <a:xfrm>
              <a:off x="9124" y="403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4" name="pt12523"/>
            <p:cNvSpPr/>
            <p:nvPr/>
          </p:nvSpPr>
          <p:spPr>
            <a:xfrm>
              <a:off x="9219" y="40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5" name="pt12524"/>
            <p:cNvSpPr/>
            <p:nvPr/>
          </p:nvSpPr>
          <p:spPr>
            <a:xfrm>
              <a:off x="5308" y="337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6" name="pt12525"/>
            <p:cNvSpPr/>
            <p:nvPr/>
          </p:nvSpPr>
          <p:spPr>
            <a:xfrm>
              <a:off x="7588" y="37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7" name="pt12526"/>
            <p:cNvSpPr/>
            <p:nvPr/>
          </p:nvSpPr>
          <p:spPr>
            <a:xfrm>
              <a:off x="9349" y="42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8" name="pt12527"/>
            <p:cNvSpPr/>
            <p:nvPr/>
          </p:nvSpPr>
          <p:spPr>
            <a:xfrm>
              <a:off x="9282" y="37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9" name="pt12528"/>
            <p:cNvSpPr/>
            <p:nvPr/>
          </p:nvSpPr>
          <p:spPr>
            <a:xfrm>
              <a:off x="9276" y="37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0" name="pt12529"/>
            <p:cNvSpPr/>
            <p:nvPr/>
          </p:nvSpPr>
          <p:spPr>
            <a:xfrm>
              <a:off x="6946" y="37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1" name="pt12530"/>
            <p:cNvSpPr/>
            <p:nvPr/>
          </p:nvSpPr>
          <p:spPr>
            <a:xfrm>
              <a:off x="7684" y="37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2" name="pt12531"/>
            <p:cNvSpPr/>
            <p:nvPr/>
          </p:nvSpPr>
          <p:spPr>
            <a:xfrm>
              <a:off x="9115" y="39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3" name="pt12532"/>
            <p:cNvSpPr/>
            <p:nvPr/>
          </p:nvSpPr>
          <p:spPr>
            <a:xfrm>
              <a:off x="4040" y="49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4" name="pt12533"/>
            <p:cNvSpPr/>
            <p:nvPr/>
          </p:nvSpPr>
          <p:spPr>
            <a:xfrm>
              <a:off x="9336" y="378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5" name="pt12534"/>
            <p:cNvSpPr/>
            <p:nvPr/>
          </p:nvSpPr>
          <p:spPr>
            <a:xfrm>
              <a:off x="4319" y="36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6" name="pt12535"/>
            <p:cNvSpPr/>
            <p:nvPr/>
          </p:nvSpPr>
          <p:spPr>
            <a:xfrm>
              <a:off x="9177" y="38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7" name="pt12536"/>
            <p:cNvSpPr/>
            <p:nvPr/>
          </p:nvSpPr>
          <p:spPr>
            <a:xfrm>
              <a:off x="4502" y="35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8" name="pt12537"/>
            <p:cNvSpPr/>
            <p:nvPr/>
          </p:nvSpPr>
          <p:spPr>
            <a:xfrm>
              <a:off x="7676" y="385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9" name="pt12538"/>
            <p:cNvSpPr/>
            <p:nvPr/>
          </p:nvSpPr>
          <p:spPr>
            <a:xfrm>
              <a:off x="9357" y="40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0" name="pt12539"/>
            <p:cNvSpPr/>
            <p:nvPr/>
          </p:nvSpPr>
          <p:spPr>
            <a:xfrm>
              <a:off x="4173" y="66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1" name="pt12540"/>
            <p:cNvSpPr/>
            <p:nvPr/>
          </p:nvSpPr>
          <p:spPr>
            <a:xfrm>
              <a:off x="4001" y="51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2" name="pt12541"/>
            <p:cNvSpPr/>
            <p:nvPr/>
          </p:nvSpPr>
          <p:spPr>
            <a:xfrm>
              <a:off x="9147" y="40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3" name="pt12542"/>
            <p:cNvSpPr/>
            <p:nvPr/>
          </p:nvSpPr>
          <p:spPr>
            <a:xfrm>
              <a:off x="6507" y="35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4" name="pt12543"/>
            <p:cNvSpPr/>
            <p:nvPr/>
          </p:nvSpPr>
          <p:spPr>
            <a:xfrm>
              <a:off x="9278" y="38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5" name="pt12544"/>
            <p:cNvSpPr/>
            <p:nvPr/>
          </p:nvSpPr>
          <p:spPr>
            <a:xfrm>
              <a:off x="9317" y="40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6" name="pt12545"/>
            <p:cNvSpPr/>
            <p:nvPr/>
          </p:nvSpPr>
          <p:spPr>
            <a:xfrm>
              <a:off x="9428" y="39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7" name="pt12546"/>
            <p:cNvSpPr/>
            <p:nvPr/>
          </p:nvSpPr>
          <p:spPr>
            <a:xfrm>
              <a:off x="9059" y="40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8" name="pt12547"/>
            <p:cNvSpPr/>
            <p:nvPr/>
          </p:nvSpPr>
          <p:spPr>
            <a:xfrm>
              <a:off x="9253" y="37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9" name="pt12548"/>
            <p:cNvSpPr/>
            <p:nvPr/>
          </p:nvSpPr>
          <p:spPr>
            <a:xfrm>
              <a:off x="6815" y="36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0" name="pt12549"/>
            <p:cNvSpPr/>
            <p:nvPr/>
          </p:nvSpPr>
          <p:spPr>
            <a:xfrm>
              <a:off x="9190" y="404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1" name="pt12550"/>
            <p:cNvSpPr/>
            <p:nvPr/>
          </p:nvSpPr>
          <p:spPr>
            <a:xfrm>
              <a:off x="5399" y="34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2" name="pt12551"/>
            <p:cNvSpPr/>
            <p:nvPr/>
          </p:nvSpPr>
          <p:spPr>
            <a:xfrm>
              <a:off x="9264" y="38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3" name="pt12552"/>
            <p:cNvSpPr/>
            <p:nvPr/>
          </p:nvSpPr>
          <p:spPr>
            <a:xfrm>
              <a:off x="9436" y="39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4" name="pt12553"/>
            <p:cNvSpPr/>
            <p:nvPr/>
          </p:nvSpPr>
          <p:spPr>
            <a:xfrm>
              <a:off x="9167" y="37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5" name="pt12554"/>
            <p:cNvSpPr/>
            <p:nvPr/>
          </p:nvSpPr>
          <p:spPr>
            <a:xfrm>
              <a:off x="4390" y="69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6" name="pt12555"/>
            <p:cNvSpPr/>
            <p:nvPr/>
          </p:nvSpPr>
          <p:spPr>
            <a:xfrm>
              <a:off x="9338" y="368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7" name="pt12556"/>
            <p:cNvSpPr/>
            <p:nvPr/>
          </p:nvSpPr>
          <p:spPr>
            <a:xfrm>
              <a:off x="9307" y="38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8" name="pt12557"/>
            <p:cNvSpPr/>
            <p:nvPr/>
          </p:nvSpPr>
          <p:spPr>
            <a:xfrm>
              <a:off x="9455" y="39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9" name="pt12558"/>
            <p:cNvSpPr/>
            <p:nvPr/>
          </p:nvSpPr>
          <p:spPr>
            <a:xfrm>
              <a:off x="9368" y="38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0" name="pt12559"/>
            <p:cNvSpPr/>
            <p:nvPr/>
          </p:nvSpPr>
          <p:spPr>
            <a:xfrm>
              <a:off x="9405" y="36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1" name="pt12560"/>
            <p:cNvSpPr/>
            <p:nvPr/>
          </p:nvSpPr>
          <p:spPr>
            <a:xfrm>
              <a:off x="7130" y="36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2" name="pt12561"/>
            <p:cNvSpPr/>
            <p:nvPr/>
          </p:nvSpPr>
          <p:spPr>
            <a:xfrm>
              <a:off x="9471" y="37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3" name="pt12562"/>
            <p:cNvSpPr/>
            <p:nvPr/>
          </p:nvSpPr>
          <p:spPr>
            <a:xfrm>
              <a:off x="9035" y="38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4" name="pt12563"/>
            <p:cNvSpPr/>
            <p:nvPr/>
          </p:nvSpPr>
          <p:spPr>
            <a:xfrm>
              <a:off x="9146" y="40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5" name="pt12564"/>
            <p:cNvSpPr/>
            <p:nvPr/>
          </p:nvSpPr>
          <p:spPr>
            <a:xfrm>
              <a:off x="9175" y="398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6" name="pt12565"/>
            <p:cNvSpPr/>
            <p:nvPr/>
          </p:nvSpPr>
          <p:spPr>
            <a:xfrm>
              <a:off x="9224" y="38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7" name="pt12566"/>
            <p:cNvSpPr/>
            <p:nvPr/>
          </p:nvSpPr>
          <p:spPr>
            <a:xfrm>
              <a:off x="9135" y="39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8" name="pt12567"/>
            <p:cNvSpPr/>
            <p:nvPr/>
          </p:nvSpPr>
          <p:spPr>
            <a:xfrm>
              <a:off x="9266" y="40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9" name="pt12568"/>
            <p:cNvSpPr/>
            <p:nvPr/>
          </p:nvSpPr>
          <p:spPr>
            <a:xfrm>
              <a:off x="5298" y="34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0" name="pt12569"/>
            <p:cNvSpPr/>
            <p:nvPr/>
          </p:nvSpPr>
          <p:spPr>
            <a:xfrm>
              <a:off x="9241" y="39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1" name="pt12570"/>
            <p:cNvSpPr/>
            <p:nvPr/>
          </p:nvSpPr>
          <p:spPr>
            <a:xfrm>
              <a:off x="6644" y="36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2" name="pt12571"/>
            <p:cNvSpPr/>
            <p:nvPr/>
          </p:nvSpPr>
          <p:spPr>
            <a:xfrm>
              <a:off x="4273" y="36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3" name="pt12572"/>
            <p:cNvSpPr/>
            <p:nvPr/>
          </p:nvSpPr>
          <p:spPr>
            <a:xfrm>
              <a:off x="9139" y="38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4" name="pt12573"/>
            <p:cNvSpPr/>
            <p:nvPr/>
          </p:nvSpPr>
          <p:spPr>
            <a:xfrm>
              <a:off x="9278" y="395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5" name="pt12574"/>
            <p:cNvSpPr/>
            <p:nvPr/>
          </p:nvSpPr>
          <p:spPr>
            <a:xfrm>
              <a:off x="4007" y="52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6" name="pt12575"/>
            <p:cNvSpPr/>
            <p:nvPr/>
          </p:nvSpPr>
          <p:spPr>
            <a:xfrm>
              <a:off x="7961" y="39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7" name="pt12576"/>
            <p:cNvSpPr/>
            <p:nvPr/>
          </p:nvSpPr>
          <p:spPr>
            <a:xfrm>
              <a:off x="9402" y="37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8" name="pt12577"/>
            <p:cNvSpPr/>
            <p:nvPr/>
          </p:nvSpPr>
          <p:spPr>
            <a:xfrm>
              <a:off x="4246" y="66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9" name="pt12578"/>
            <p:cNvSpPr/>
            <p:nvPr/>
          </p:nvSpPr>
          <p:spPr>
            <a:xfrm>
              <a:off x="9148" y="38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0" name="pt12579"/>
            <p:cNvSpPr/>
            <p:nvPr/>
          </p:nvSpPr>
          <p:spPr>
            <a:xfrm>
              <a:off x="6927" y="377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1" name="pt12580"/>
            <p:cNvSpPr/>
            <p:nvPr/>
          </p:nvSpPr>
          <p:spPr>
            <a:xfrm>
              <a:off x="4266" y="66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2" name="pt12581"/>
            <p:cNvSpPr/>
            <p:nvPr/>
          </p:nvSpPr>
          <p:spPr>
            <a:xfrm>
              <a:off x="9276" y="38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3" name="pt12582"/>
            <p:cNvSpPr/>
            <p:nvPr/>
          </p:nvSpPr>
          <p:spPr>
            <a:xfrm>
              <a:off x="9234" y="40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4" name="pt12583"/>
            <p:cNvSpPr/>
            <p:nvPr/>
          </p:nvSpPr>
          <p:spPr>
            <a:xfrm>
              <a:off x="9245" y="38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5" name="pt12584"/>
            <p:cNvSpPr/>
            <p:nvPr/>
          </p:nvSpPr>
          <p:spPr>
            <a:xfrm>
              <a:off x="3994" y="52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6" name="pt12585"/>
            <p:cNvSpPr/>
            <p:nvPr/>
          </p:nvSpPr>
          <p:spPr>
            <a:xfrm>
              <a:off x="9324" y="38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7" name="pt12586"/>
            <p:cNvSpPr/>
            <p:nvPr/>
          </p:nvSpPr>
          <p:spPr>
            <a:xfrm>
              <a:off x="9381" y="38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8" name="pt12587"/>
            <p:cNvSpPr/>
            <p:nvPr/>
          </p:nvSpPr>
          <p:spPr>
            <a:xfrm>
              <a:off x="4401" y="36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9" name="pt12588"/>
            <p:cNvSpPr/>
            <p:nvPr/>
          </p:nvSpPr>
          <p:spPr>
            <a:xfrm>
              <a:off x="9232" y="41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0" name="pt12589"/>
            <p:cNvSpPr/>
            <p:nvPr/>
          </p:nvSpPr>
          <p:spPr>
            <a:xfrm>
              <a:off x="9416" y="39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1" name="pt12590"/>
            <p:cNvSpPr/>
            <p:nvPr/>
          </p:nvSpPr>
          <p:spPr>
            <a:xfrm>
              <a:off x="9253" y="38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2" name="pt12591"/>
            <p:cNvSpPr/>
            <p:nvPr/>
          </p:nvSpPr>
          <p:spPr>
            <a:xfrm>
              <a:off x="9062" y="40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3" name="pt12592"/>
            <p:cNvSpPr/>
            <p:nvPr/>
          </p:nvSpPr>
          <p:spPr>
            <a:xfrm>
              <a:off x="9362" y="38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4" name="pt12593"/>
            <p:cNvSpPr/>
            <p:nvPr/>
          </p:nvSpPr>
          <p:spPr>
            <a:xfrm>
              <a:off x="9464" y="37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5" name="pt12594"/>
            <p:cNvSpPr/>
            <p:nvPr/>
          </p:nvSpPr>
          <p:spPr>
            <a:xfrm>
              <a:off x="9254" y="38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6" name="pt12595"/>
            <p:cNvSpPr/>
            <p:nvPr/>
          </p:nvSpPr>
          <p:spPr>
            <a:xfrm>
              <a:off x="6697" y="37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7" name="pt12596"/>
            <p:cNvSpPr/>
            <p:nvPr/>
          </p:nvSpPr>
          <p:spPr>
            <a:xfrm>
              <a:off x="9314" y="38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8" name="pt12597"/>
            <p:cNvSpPr/>
            <p:nvPr/>
          </p:nvSpPr>
          <p:spPr>
            <a:xfrm>
              <a:off x="9057" y="40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9" name="pt12598"/>
            <p:cNvSpPr/>
            <p:nvPr/>
          </p:nvSpPr>
          <p:spPr>
            <a:xfrm>
              <a:off x="9363" y="39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0" name="pt12599"/>
            <p:cNvSpPr/>
            <p:nvPr/>
          </p:nvSpPr>
          <p:spPr>
            <a:xfrm>
              <a:off x="3805" y="74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1" name="pt12600"/>
            <p:cNvSpPr/>
            <p:nvPr/>
          </p:nvSpPr>
          <p:spPr>
            <a:xfrm>
              <a:off x="9229" y="37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2" name="pt12601"/>
            <p:cNvSpPr/>
            <p:nvPr/>
          </p:nvSpPr>
          <p:spPr>
            <a:xfrm>
              <a:off x="9344" y="39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3" name="pt12602"/>
            <p:cNvSpPr/>
            <p:nvPr/>
          </p:nvSpPr>
          <p:spPr>
            <a:xfrm>
              <a:off x="6210" y="36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4" name="pt12603"/>
            <p:cNvSpPr/>
            <p:nvPr/>
          </p:nvSpPr>
          <p:spPr>
            <a:xfrm>
              <a:off x="4484" y="35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5" name="pt12604"/>
            <p:cNvSpPr/>
            <p:nvPr/>
          </p:nvSpPr>
          <p:spPr>
            <a:xfrm>
              <a:off x="3942" y="42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6" name="pt12605"/>
            <p:cNvSpPr/>
            <p:nvPr/>
          </p:nvSpPr>
          <p:spPr>
            <a:xfrm>
              <a:off x="8391" y="41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7" name="pt12606"/>
            <p:cNvSpPr/>
            <p:nvPr/>
          </p:nvSpPr>
          <p:spPr>
            <a:xfrm>
              <a:off x="9250" y="39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8" name="pt12607"/>
            <p:cNvSpPr/>
            <p:nvPr/>
          </p:nvSpPr>
          <p:spPr>
            <a:xfrm>
              <a:off x="9034" y="38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9" name="pt12608"/>
            <p:cNvSpPr/>
            <p:nvPr/>
          </p:nvSpPr>
          <p:spPr>
            <a:xfrm>
              <a:off x="6638" y="37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0" name="pt12609"/>
            <p:cNvSpPr/>
            <p:nvPr/>
          </p:nvSpPr>
          <p:spPr>
            <a:xfrm>
              <a:off x="3838" y="75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1" name="pt12610"/>
            <p:cNvSpPr/>
            <p:nvPr/>
          </p:nvSpPr>
          <p:spPr>
            <a:xfrm>
              <a:off x="6935" y="36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2" name="pt12611"/>
            <p:cNvSpPr/>
            <p:nvPr/>
          </p:nvSpPr>
          <p:spPr>
            <a:xfrm>
              <a:off x="9181" y="38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3" name="pt12612"/>
            <p:cNvSpPr/>
            <p:nvPr/>
          </p:nvSpPr>
          <p:spPr>
            <a:xfrm>
              <a:off x="4579" y="36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4" name="pt12613"/>
            <p:cNvSpPr/>
            <p:nvPr/>
          </p:nvSpPr>
          <p:spPr>
            <a:xfrm>
              <a:off x="4249" y="36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5" name="pt12614"/>
            <p:cNvSpPr/>
            <p:nvPr/>
          </p:nvSpPr>
          <p:spPr>
            <a:xfrm>
              <a:off x="6486" y="35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6" name="pt12615"/>
            <p:cNvSpPr/>
            <p:nvPr/>
          </p:nvSpPr>
          <p:spPr>
            <a:xfrm>
              <a:off x="4501" y="359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7" name="pt12616"/>
            <p:cNvSpPr/>
            <p:nvPr/>
          </p:nvSpPr>
          <p:spPr>
            <a:xfrm>
              <a:off x="9209" y="38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8" name="pt12617"/>
            <p:cNvSpPr/>
            <p:nvPr/>
          </p:nvSpPr>
          <p:spPr>
            <a:xfrm>
              <a:off x="9176" y="41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9" name="pt12618"/>
            <p:cNvSpPr/>
            <p:nvPr/>
          </p:nvSpPr>
          <p:spPr>
            <a:xfrm>
              <a:off x="4504" y="35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0" name="pt12619"/>
            <p:cNvSpPr/>
            <p:nvPr/>
          </p:nvSpPr>
          <p:spPr>
            <a:xfrm>
              <a:off x="9320" y="39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1" name="pt12620"/>
            <p:cNvSpPr/>
            <p:nvPr/>
          </p:nvSpPr>
          <p:spPr>
            <a:xfrm>
              <a:off x="4023" y="46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2" name="pt12621"/>
            <p:cNvSpPr/>
            <p:nvPr/>
          </p:nvSpPr>
          <p:spPr>
            <a:xfrm>
              <a:off x="4503" y="35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3" name="pt12622"/>
            <p:cNvSpPr/>
            <p:nvPr/>
          </p:nvSpPr>
          <p:spPr>
            <a:xfrm>
              <a:off x="9255" y="38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4" name="pt12623"/>
            <p:cNvSpPr/>
            <p:nvPr/>
          </p:nvSpPr>
          <p:spPr>
            <a:xfrm>
              <a:off x="9448" y="385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5" name="pt12624"/>
            <p:cNvSpPr/>
            <p:nvPr/>
          </p:nvSpPr>
          <p:spPr>
            <a:xfrm>
              <a:off x="9378" y="37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6" name="pt12625"/>
            <p:cNvSpPr/>
            <p:nvPr/>
          </p:nvSpPr>
          <p:spPr>
            <a:xfrm>
              <a:off x="4169" y="67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7" name="pt12626"/>
            <p:cNvSpPr/>
            <p:nvPr/>
          </p:nvSpPr>
          <p:spPr>
            <a:xfrm>
              <a:off x="9347" y="36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8" name="pt12627"/>
            <p:cNvSpPr/>
            <p:nvPr/>
          </p:nvSpPr>
          <p:spPr>
            <a:xfrm>
              <a:off x="4237" y="67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9" name="pt12628"/>
            <p:cNvSpPr/>
            <p:nvPr/>
          </p:nvSpPr>
          <p:spPr>
            <a:xfrm>
              <a:off x="5145" y="35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0" name="pt12629"/>
            <p:cNvSpPr/>
            <p:nvPr/>
          </p:nvSpPr>
          <p:spPr>
            <a:xfrm>
              <a:off x="8119" y="39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1" name="pt12630"/>
            <p:cNvSpPr/>
            <p:nvPr/>
          </p:nvSpPr>
          <p:spPr>
            <a:xfrm>
              <a:off x="4685" y="35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2" name="pt12631"/>
            <p:cNvSpPr/>
            <p:nvPr/>
          </p:nvSpPr>
          <p:spPr>
            <a:xfrm>
              <a:off x="9002" y="36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3" name="pt12632"/>
            <p:cNvSpPr/>
            <p:nvPr/>
          </p:nvSpPr>
          <p:spPr>
            <a:xfrm>
              <a:off x="4035" y="36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4" name="pt12633"/>
            <p:cNvSpPr/>
            <p:nvPr/>
          </p:nvSpPr>
          <p:spPr>
            <a:xfrm>
              <a:off x="9194" y="42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5" name="pt12634"/>
            <p:cNvSpPr/>
            <p:nvPr/>
          </p:nvSpPr>
          <p:spPr>
            <a:xfrm>
              <a:off x="9182" y="39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6" name="pt12635"/>
            <p:cNvSpPr/>
            <p:nvPr/>
          </p:nvSpPr>
          <p:spPr>
            <a:xfrm>
              <a:off x="3688" y="73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7" name="pt12636"/>
            <p:cNvSpPr/>
            <p:nvPr/>
          </p:nvSpPr>
          <p:spPr>
            <a:xfrm>
              <a:off x="9507" y="37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8" name="pt12637"/>
            <p:cNvSpPr/>
            <p:nvPr/>
          </p:nvSpPr>
          <p:spPr>
            <a:xfrm>
              <a:off x="9300" y="36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9" name="pt12638"/>
            <p:cNvSpPr/>
            <p:nvPr/>
          </p:nvSpPr>
          <p:spPr>
            <a:xfrm>
              <a:off x="9257" y="38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0" name="pt12639"/>
            <p:cNvSpPr/>
            <p:nvPr/>
          </p:nvSpPr>
          <p:spPr>
            <a:xfrm>
              <a:off x="9227" y="412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1" name="pt12640"/>
            <p:cNvSpPr/>
            <p:nvPr/>
          </p:nvSpPr>
          <p:spPr>
            <a:xfrm>
              <a:off x="9288" y="37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2" name="pt12641"/>
            <p:cNvSpPr/>
            <p:nvPr/>
          </p:nvSpPr>
          <p:spPr>
            <a:xfrm>
              <a:off x="4869" y="35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3" name="pt12642"/>
            <p:cNvSpPr/>
            <p:nvPr/>
          </p:nvSpPr>
          <p:spPr>
            <a:xfrm>
              <a:off x="9080" y="380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4" name="pt12643"/>
            <p:cNvSpPr/>
            <p:nvPr/>
          </p:nvSpPr>
          <p:spPr>
            <a:xfrm>
              <a:off x="4227" y="662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5" name="pt12644"/>
            <p:cNvSpPr/>
            <p:nvPr/>
          </p:nvSpPr>
          <p:spPr>
            <a:xfrm>
              <a:off x="9265" y="38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6" name="pt12645"/>
            <p:cNvSpPr/>
            <p:nvPr/>
          </p:nvSpPr>
          <p:spPr>
            <a:xfrm>
              <a:off x="9073" y="41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7" name="pt12646"/>
            <p:cNvSpPr/>
            <p:nvPr/>
          </p:nvSpPr>
          <p:spPr>
            <a:xfrm>
              <a:off x="9160" y="38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8" name="pt12647"/>
            <p:cNvSpPr/>
            <p:nvPr/>
          </p:nvSpPr>
          <p:spPr>
            <a:xfrm>
              <a:off x="3712" y="73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9" name="pt12648"/>
            <p:cNvSpPr/>
            <p:nvPr/>
          </p:nvSpPr>
          <p:spPr>
            <a:xfrm>
              <a:off x="9155" y="40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0" name="pt12649"/>
            <p:cNvSpPr/>
            <p:nvPr/>
          </p:nvSpPr>
          <p:spPr>
            <a:xfrm>
              <a:off x="9197" y="37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1" name="pt12650"/>
            <p:cNvSpPr/>
            <p:nvPr/>
          </p:nvSpPr>
          <p:spPr>
            <a:xfrm>
              <a:off x="9414" y="39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2" name="pt12651"/>
            <p:cNvSpPr/>
            <p:nvPr/>
          </p:nvSpPr>
          <p:spPr>
            <a:xfrm>
              <a:off x="9177" y="38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3" name="pt12652"/>
            <p:cNvSpPr/>
            <p:nvPr/>
          </p:nvSpPr>
          <p:spPr>
            <a:xfrm>
              <a:off x="9246" y="39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4" name="pt12653"/>
            <p:cNvSpPr/>
            <p:nvPr/>
          </p:nvSpPr>
          <p:spPr>
            <a:xfrm>
              <a:off x="6534" y="36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5" name="pt12654"/>
            <p:cNvSpPr/>
            <p:nvPr/>
          </p:nvSpPr>
          <p:spPr>
            <a:xfrm>
              <a:off x="5178" y="32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6" name="pt12655"/>
            <p:cNvSpPr/>
            <p:nvPr/>
          </p:nvSpPr>
          <p:spPr>
            <a:xfrm>
              <a:off x="4250" y="67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7" name="pt12656"/>
            <p:cNvSpPr/>
            <p:nvPr/>
          </p:nvSpPr>
          <p:spPr>
            <a:xfrm>
              <a:off x="9311" y="41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8" name="pt12657"/>
            <p:cNvSpPr/>
            <p:nvPr/>
          </p:nvSpPr>
          <p:spPr>
            <a:xfrm>
              <a:off x="9302" y="39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9" name="pt12658"/>
            <p:cNvSpPr/>
            <p:nvPr/>
          </p:nvSpPr>
          <p:spPr>
            <a:xfrm>
              <a:off x="3934" y="60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0" name="pt12659"/>
            <p:cNvSpPr/>
            <p:nvPr/>
          </p:nvSpPr>
          <p:spPr>
            <a:xfrm>
              <a:off x="6381" y="36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1" name="pt12660"/>
            <p:cNvSpPr/>
            <p:nvPr/>
          </p:nvSpPr>
          <p:spPr>
            <a:xfrm>
              <a:off x="4887" y="35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2" name="pt12661"/>
            <p:cNvSpPr/>
            <p:nvPr/>
          </p:nvSpPr>
          <p:spPr>
            <a:xfrm>
              <a:off x="9384" y="39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3" name="pt12662"/>
            <p:cNvSpPr/>
            <p:nvPr/>
          </p:nvSpPr>
          <p:spPr>
            <a:xfrm>
              <a:off x="4325" y="67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4" name="pt12663"/>
            <p:cNvSpPr/>
            <p:nvPr/>
          </p:nvSpPr>
          <p:spPr>
            <a:xfrm>
              <a:off x="4414" y="354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5" name="pt12664"/>
            <p:cNvSpPr/>
            <p:nvPr/>
          </p:nvSpPr>
          <p:spPr>
            <a:xfrm>
              <a:off x="4268" y="67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6" name="pt12665"/>
            <p:cNvSpPr/>
            <p:nvPr/>
          </p:nvSpPr>
          <p:spPr>
            <a:xfrm>
              <a:off x="9472" y="38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7" name="pt12666"/>
            <p:cNvSpPr/>
            <p:nvPr/>
          </p:nvSpPr>
          <p:spPr>
            <a:xfrm>
              <a:off x="9291" y="388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8" name="pt12667"/>
            <p:cNvSpPr/>
            <p:nvPr/>
          </p:nvSpPr>
          <p:spPr>
            <a:xfrm>
              <a:off x="9177" y="37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9" name="pt12668"/>
            <p:cNvSpPr/>
            <p:nvPr/>
          </p:nvSpPr>
          <p:spPr>
            <a:xfrm>
              <a:off x="9388" y="38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0" name="pt12669"/>
            <p:cNvSpPr/>
            <p:nvPr/>
          </p:nvSpPr>
          <p:spPr>
            <a:xfrm>
              <a:off x="4793" y="35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1" name="pt12670"/>
            <p:cNvSpPr/>
            <p:nvPr/>
          </p:nvSpPr>
          <p:spPr>
            <a:xfrm>
              <a:off x="4594" y="36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2" name="pt12671"/>
            <p:cNvSpPr/>
            <p:nvPr/>
          </p:nvSpPr>
          <p:spPr>
            <a:xfrm>
              <a:off x="9252" y="40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3" name="pt12672"/>
            <p:cNvSpPr/>
            <p:nvPr/>
          </p:nvSpPr>
          <p:spPr>
            <a:xfrm>
              <a:off x="6503" y="35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4" name="pt12673"/>
            <p:cNvSpPr/>
            <p:nvPr/>
          </p:nvSpPr>
          <p:spPr>
            <a:xfrm>
              <a:off x="9390" y="38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5" name="pt12674"/>
            <p:cNvSpPr/>
            <p:nvPr/>
          </p:nvSpPr>
          <p:spPr>
            <a:xfrm>
              <a:off x="9358" y="40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6" name="pt12675"/>
            <p:cNvSpPr/>
            <p:nvPr/>
          </p:nvSpPr>
          <p:spPr>
            <a:xfrm>
              <a:off x="9134" y="38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7" name="pt12676"/>
            <p:cNvSpPr/>
            <p:nvPr/>
          </p:nvSpPr>
          <p:spPr>
            <a:xfrm>
              <a:off x="4882" y="35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8" name="pt12677"/>
            <p:cNvSpPr/>
            <p:nvPr/>
          </p:nvSpPr>
          <p:spPr>
            <a:xfrm>
              <a:off x="3993" y="52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9" name="pt12678"/>
            <p:cNvSpPr/>
            <p:nvPr/>
          </p:nvSpPr>
          <p:spPr>
            <a:xfrm>
              <a:off x="3127" y="36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0" name="pt12679"/>
            <p:cNvSpPr/>
            <p:nvPr/>
          </p:nvSpPr>
          <p:spPr>
            <a:xfrm>
              <a:off x="9177" y="370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1" name="pt12680"/>
            <p:cNvSpPr/>
            <p:nvPr/>
          </p:nvSpPr>
          <p:spPr>
            <a:xfrm>
              <a:off x="9462" y="36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2" name="pt12681"/>
            <p:cNvSpPr/>
            <p:nvPr/>
          </p:nvSpPr>
          <p:spPr>
            <a:xfrm>
              <a:off x="3974" y="422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3" name="pt12682"/>
            <p:cNvSpPr/>
            <p:nvPr/>
          </p:nvSpPr>
          <p:spPr>
            <a:xfrm>
              <a:off x="9186" y="374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4" name="pt12683"/>
            <p:cNvSpPr/>
            <p:nvPr/>
          </p:nvSpPr>
          <p:spPr>
            <a:xfrm>
              <a:off x="6934" y="359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5" name="pt12684"/>
            <p:cNvSpPr/>
            <p:nvPr/>
          </p:nvSpPr>
          <p:spPr>
            <a:xfrm>
              <a:off x="4014" y="46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6" name="pt12685"/>
            <p:cNvSpPr/>
            <p:nvPr/>
          </p:nvSpPr>
          <p:spPr>
            <a:xfrm>
              <a:off x="8359" y="41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7" name="pt12686"/>
            <p:cNvSpPr/>
            <p:nvPr/>
          </p:nvSpPr>
          <p:spPr>
            <a:xfrm>
              <a:off x="9086" y="40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8" name="pt12687"/>
            <p:cNvSpPr/>
            <p:nvPr/>
          </p:nvSpPr>
          <p:spPr>
            <a:xfrm>
              <a:off x="3950" y="51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9" name="pt12688"/>
            <p:cNvSpPr/>
            <p:nvPr/>
          </p:nvSpPr>
          <p:spPr>
            <a:xfrm>
              <a:off x="5884" y="31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0" name="pt12689"/>
            <p:cNvSpPr/>
            <p:nvPr/>
          </p:nvSpPr>
          <p:spPr>
            <a:xfrm>
              <a:off x="9267" y="38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1" name="pt12690"/>
            <p:cNvSpPr/>
            <p:nvPr/>
          </p:nvSpPr>
          <p:spPr>
            <a:xfrm>
              <a:off x="9144" y="39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2" name="pt12691"/>
            <p:cNvSpPr/>
            <p:nvPr/>
          </p:nvSpPr>
          <p:spPr>
            <a:xfrm>
              <a:off x="9023" y="42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3" name="pt12692"/>
            <p:cNvSpPr/>
            <p:nvPr/>
          </p:nvSpPr>
          <p:spPr>
            <a:xfrm>
              <a:off x="9172" y="40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4" name="pt12693"/>
            <p:cNvSpPr/>
            <p:nvPr/>
          </p:nvSpPr>
          <p:spPr>
            <a:xfrm>
              <a:off x="9429" y="392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5" name="pt12694"/>
            <p:cNvSpPr/>
            <p:nvPr/>
          </p:nvSpPr>
          <p:spPr>
            <a:xfrm>
              <a:off x="9211" y="39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6" name="pt12695"/>
            <p:cNvSpPr/>
            <p:nvPr/>
          </p:nvSpPr>
          <p:spPr>
            <a:xfrm>
              <a:off x="9457" y="365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7" name="pt12696"/>
            <p:cNvSpPr/>
            <p:nvPr/>
          </p:nvSpPr>
          <p:spPr>
            <a:xfrm>
              <a:off x="4192" y="66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8" name="pt12697"/>
            <p:cNvSpPr/>
            <p:nvPr/>
          </p:nvSpPr>
          <p:spPr>
            <a:xfrm>
              <a:off x="9347" y="371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9" name="pt12698"/>
            <p:cNvSpPr/>
            <p:nvPr/>
          </p:nvSpPr>
          <p:spPr>
            <a:xfrm>
              <a:off x="8677" y="38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0" name="pt12699"/>
            <p:cNvSpPr/>
            <p:nvPr/>
          </p:nvSpPr>
          <p:spPr>
            <a:xfrm>
              <a:off x="9205" y="39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1" name="pt12700"/>
            <p:cNvSpPr/>
            <p:nvPr/>
          </p:nvSpPr>
          <p:spPr>
            <a:xfrm>
              <a:off x="9302" y="37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2" name="pt12701"/>
            <p:cNvSpPr/>
            <p:nvPr/>
          </p:nvSpPr>
          <p:spPr>
            <a:xfrm>
              <a:off x="4161" y="67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3" name="pt12702"/>
            <p:cNvSpPr/>
            <p:nvPr/>
          </p:nvSpPr>
          <p:spPr>
            <a:xfrm>
              <a:off x="7095" y="34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4" name="pt12703"/>
            <p:cNvSpPr/>
            <p:nvPr/>
          </p:nvSpPr>
          <p:spPr>
            <a:xfrm>
              <a:off x="9484" y="40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5" name="pt12704"/>
            <p:cNvSpPr/>
            <p:nvPr/>
          </p:nvSpPr>
          <p:spPr>
            <a:xfrm>
              <a:off x="9338" y="37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6" name="pt12705"/>
            <p:cNvSpPr/>
            <p:nvPr/>
          </p:nvSpPr>
          <p:spPr>
            <a:xfrm>
              <a:off x="9419" y="38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7" name="pt12706"/>
            <p:cNvSpPr/>
            <p:nvPr/>
          </p:nvSpPr>
          <p:spPr>
            <a:xfrm>
              <a:off x="9434" y="39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8" name="pt12707"/>
            <p:cNvSpPr/>
            <p:nvPr/>
          </p:nvSpPr>
          <p:spPr>
            <a:xfrm>
              <a:off x="9457" y="38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9" name="pt12708"/>
            <p:cNvSpPr/>
            <p:nvPr/>
          </p:nvSpPr>
          <p:spPr>
            <a:xfrm>
              <a:off x="7584" y="378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0" name="pt12709"/>
            <p:cNvSpPr/>
            <p:nvPr/>
          </p:nvSpPr>
          <p:spPr>
            <a:xfrm>
              <a:off x="7068" y="38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1" name="pt12710"/>
            <p:cNvSpPr/>
            <p:nvPr/>
          </p:nvSpPr>
          <p:spPr>
            <a:xfrm>
              <a:off x="9347" y="40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2" name="pt12711"/>
            <p:cNvSpPr/>
            <p:nvPr/>
          </p:nvSpPr>
          <p:spPr>
            <a:xfrm>
              <a:off x="3938" y="43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3" name="pt12712"/>
            <p:cNvSpPr/>
            <p:nvPr/>
          </p:nvSpPr>
          <p:spPr>
            <a:xfrm>
              <a:off x="3147" y="362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4" name="pt12713"/>
            <p:cNvSpPr/>
            <p:nvPr/>
          </p:nvSpPr>
          <p:spPr>
            <a:xfrm>
              <a:off x="9080" y="37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5" name="pt12714"/>
            <p:cNvSpPr/>
            <p:nvPr/>
          </p:nvSpPr>
          <p:spPr>
            <a:xfrm>
              <a:off x="6498" y="35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6" name="pt12715"/>
            <p:cNvSpPr/>
            <p:nvPr/>
          </p:nvSpPr>
          <p:spPr>
            <a:xfrm>
              <a:off x="9042" y="38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7" name="pt12716"/>
            <p:cNvSpPr/>
            <p:nvPr/>
          </p:nvSpPr>
          <p:spPr>
            <a:xfrm>
              <a:off x="3978" y="51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8" name="pt12717"/>
            <p:cNvSpPr/>
            <p:nvPr/>
          </p:nvSpPr>
          <p:spPr>
            <a:xfrm>
              <a:off x="3824" y="69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9" name="pt12718"/>
            <p:cNvSpPr/>
            <p:nvPr/>
          </p:nvSpPr>
          <p:spPr>
            <a:xfrm>
              <a:off x="9289" y="37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0" name="pt12719"/>
            <p:cNvSpPr/>
            <p:nvPr/>
          </p:nvSpPr>
          <p:spPr>
            <a:xfrm>
              <a:off x="9043" y="37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1" name="pt12720"/>
            <p:cNvSpPr/>
            <p:nvPr/>
          </p:nvSpPr>
          <p:spPr>
            <a:xfrm>
              <a:off x="9206" y="36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2" name="pt12721"/>
            <p:cNvSpPr/>
            <p:nvPr/>
          </p:nvSpPr>
          <p:spPr>
            <a:xfrm>
              <a:off x="8955" y="38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3" name="pt12722"/>
            <p:cNvSpPr/>
            <p:nvPr/>
          </p:nvSpPr>
          <p:spPr>
            <a:xfrm>
              <a:off x="6484" y="365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4" name="pt12723"/>
            <p:cNvSpPr/>
            <p:nvPr/>
          </p:nvSpPr>
          <p:spPr>
            <a:xfrm>
              <a:off x="9070" y="40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5" name="pt12724"/>
            <p:cNvSpPr/>
            <p:nvPr/>
          </p:nvSpPr>
          <p:spPr>
            <a:xfrm>
              <a:off x="9371" y="38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6" name="pt12725"/>
            <p:cNvSpPr/>
            <p:nvPr/>
          </p:nvSpPr>
          <p:spPr>
            <a:xfrm>
              <a:off x="9495" y="37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7" name="pt12726"/>
            <p:cNvSpPr/>
            <p:nvPr/>
          </p:nvSpPr>
          <p:spPr>
            <a:xfrm>
              <a:off x="9433" y="37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8" name="pt12727"/>
            <p:cNvSpPr/>
            <p:nvPr/>
          </p:nvSpPr>
          <p:spPr>
            <a:xfrm>
              <a:off x="9268" y="38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9" name="pt12728"/>
            <p:cNvSpPr/>
            <p:nvPr/>
          </p:nvSpPr>
          <p:spPr>
            <a:xfrm>
              <a:off x="9353" y="40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0" name="pt12729"/>
            <p:cNvSpPr/>
            <p:nvPr/>
          </p:nvSpPr>
          <p:spPr>
            <a:xfrm>
              <a:off x="9332" y="40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1" name="pt12730"/>
            <p:cNvSpPr/>
            <p:nvPr/>
          </p:nvSpPr>
          <p:spPr>
            <a:xfrm>
              <a:off x="6820" y="38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2" name="pt12731"/>
            <p:cNvSpPr/>
            <p:nvPr/>
          </p:nvSpPr>
          <p:spPr>
            <a:xfrm>
              <a:off x="9281" y="37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3" name="pt12732"/>
            <p:cNvSpPr/>
            <p:nvPr/>
          </p:nvSpPr>
          <p:spPr>
            <a:xfrm>
              <a:off x="9123" y="42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4" name="pt12733"/>
            <p:cNvSpPr/>
            <p:nvPr/>
          </p:nvSpPr>
          <p:spPr>
            <a:xfrm>
              <a:off x="9187" y="43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5" name="pt12734"/>
            <p:cNvSpPr/>
            <p:nvPr/>
          </p:nvSpPr>
          <p:spPr>
            <a:xfrm>
              <a:off x="9238" y="37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6" name="pt12735"/>
            <p:cNvSpPr/>
            <p:nvPr/>
          </p:nvSpPr>
          <p:spPr>
            <a:xfrm>
              <a:off x="8905" y="392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7" name="pt12736"/>
            <p:cNvSpPr/>
            <p:nvPr/>
          </p:nvSpPr>
          <p:spPr>
            <a:xfrm>
              <a:off x="9350" y="39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8" name="pt12737"/>
            <p:cNvSpPr/>
            <p:nvPr/>
          </p:nvSpPr>
          <p:spPr>
            <a:xfrm>
              <a:off x="9403" y="37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9" name="pt12738"/>
            <p:cNvSpPr/>
            <p:nvPr/>
          </p:nvSpPr>
          <p:spPr>
            <a:xfrm>
              <a:off x="9327" y="39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0" name="pt12739"/>
            <p:cNvSpPr/>
            <p:nvPr/>
          </p:nvSpPr>
          <p:spPr>
            <a:xfrm>
              <a:off x="9472" y="38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1" name="pt12740"/>
            <p:cNvSpPr/>
            <p:nvPr/>
          </p:nvSpPr>
          <p:spPr>
            <a:xfrm>
              <a:off x="2970" y="37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2" name="pt12741"/>
            <p:cNvSpPr/>
            <p:nvPr/>
          </p:nvSpPr>
          <p:spPr>
            <a:xfrm>
              <a:off x="4687" y="35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3" name="pt12742"/>
            <p:cNvSpPr/>
            <p:nvPr/>
          </p:nvSpPr>
          <p:spPr>
            <a:xfrm>
              <a:off x="9274" y="39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4" name="pt12743"/>
            <p:cNvSpPr/>
            <p:nvPr/>
          </p:nvSpPr>
          <p:spPr>
            <a:xfrm>
              <a:off x="9314" y="38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5" name="pt12744"/>
            <p:cNvSpPr/>
            <p:nvPr/>
          </p:nvSpPr>
          <p:spPr>
            <a:xfrm>
              <a:off x="8867" y="38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6" name="pt12745"/>
            <p:cNvSpPr/>
            <p:nvPr/>
          </p:nvSpPr>
          <p:spPr>
            <a:xfrm>
              <a:off x="7396" y="363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7" name="pt12746"/>
            <p:cNvSpPr/>
            <p:nvPr/>
          </p:nvSpPr>
          <p:spPr>
            <a:xfrm>
              <a:off x="9234" y="39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8" name="pt12747"/>
            <p:cNvSpPr/>
            <p:nvPr/>
          </p:nvSpPr>
          <p:spPr>
            <a:xfrm>
              <a:off x="9168" y="39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9" name="pt12748"/>
            <p:cNvSpPr/>
            <p:nvPr/>
          </p:nvSpPr>
          <p:spPr>
            <a:xfrm>
              <a:off x="3895" y="69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0" name="pt12749"/>
            <p:cNvSpPr/>
            <p:nvPr/>
          </p:nvSpPr>
          <p:spPr>
            <a:xfrm>
              <a:off x="9183" y="37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1" name="pt12750"/>
            <p:cNvSpPr/>
            <p:nvPr/>
          </p:nvSpPr>
          <p:spPr>
            <a:xfrm>
              <a:off x="9358" y="40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2" name="pt12751"/>
            <p:cNvSpPr/>
            <p:nvPr/>
          </p:nvSpPr>
          <p:spPr>
            <a:xfrm>
              <a:off x="9236" y="38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3" name="pt12752"/>
            <p:cNvSpPr/>
            <p:nvPr/>
          </p:nvSpPr>
          <p:spPr>
            <a:xfrm>
              <a:off x="9168" y="386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4" name="pt12753"/>
            <p:cNvSpPr/>
            <p:nvPr/>
          </p:nvSpPr>
          <p:spPr>
            <a:xfrm>
              <a:off x="6949" y="36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5" name="pt12754"/>
            <p:cNvSpPr/>
            <p:nvPr/>
          </p:nvSpPr>
          <p:spPr>
            <a:xfrm>
              <a:off x="4788" y="355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6" name="pt12755"/>
            <p:cNvSpPr/>
            <p:nvPr/>
          </p:nvSpPr>
          <p:spPr>
            <a:xfrm>
              <a:off x="9305" y="37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7" name="pt12756"/>
            <p:cNvSpPr/>
            <p:nvPr/>
          </p:nvSpPr>
          <p:spPr>
            <a:xfrm>
              <a:off x="9426" y="39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8" name="pt12757"/>
            <p:cNvSpPr/>
            <p:nvPr/>
          </p:nvSpPr>
          <p:spPr>
            <a:xfrm>
              <a:off x="9154" y="40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9" name="pt12758"/>
            <p:cNvSpPr/>
            <p:nvPr/>
          </p:nvSpPr>
          <p:spPr>
            <a:xfrm>
              <a:off x="8989" y="393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0" name="pt12759"/>
            <p:cNvSpPr/>
            <p:nvPr/>
          </p:nvSpPr>
          <p:spPr>
            <a:xfrm>
              <a:off x="8977" y="38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1" name="pt12760"/>
            <p:cNvSpPr/>
            <p:nvPr/>
          </p:nvSpPr>
          <p:spPr>
            <a:xfrm>
              <a:off x="9474" y="39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2" name="pt12761"/>
            <p:cNvSpPr/>
            <p:nvPr/>
          </p:nvSpPr>
          <p:spPr>
            <a:xfrm>
              <a:off x="9199" y="38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3" name="pt12762"/>
            <p:cNvSpPr/>
            <p:nvPr/>
          </p:nvSpPr>
          <p:spPr>
            <a:xfrm>
              <a:off x="4320" y="36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4" name="pt12763"/>
            <p:cNvSpPr/>
            <p:nvPr/>
          </p:nvSpPr>
          <p:spPr>
            <a:xfrm>
              <a:off x="9048" y="38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5" name="pt12764"/>
            <p:cNvSpPr/>
            <p:nvPr/>
          </p:nvSpPr>
          <p:spPr>
            <a:xfrm>
              <a:off x="9371" y="40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6" name="pt12765"/>
            <p:cNvSpPr/>
            <p:nvPr/>
          </p:nvSpPr>
          <p:spPr>
            <a:xfrm>
              <a:off x="9076" y="42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7" name="pt12766"/>
            <p:cNvSpPr/>
            <p:nvPr/>
          </p:nvSpPr>
          <p:spPr>
            <a:xfrm>
              <a:off x="9324" y="37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8" name="pt12767"/>
            <p:cNvSpPr/>
            <p:nvPr/>
          </p:nvSpPr>
          <p:spPr>
            <a:xfrm>
              <a:off x="9300" y="38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9" name="pt12768"/>
            <p:cNvSpPr/>
            <p:nvPr/>
          </p:nvSpPr>
          <p:spPr>
            <a:xfrm>
              <a:off x="9278" y="38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0" name="pt12769"/>
            <p:cNvSpPr/>
            <p:nvPr/>
          </p:nvSpPr>
          <p:spPr>
            <a:xfrm>
              <a:off x="7687" y="37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1" name="pt12770"/>
            <p:cNvSpPr/>
            <p:nvPr/>
          </p:nvSpPr>
          <p:spPr>
            <a:xfrm>
              <a:off x="3942" y="53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2" name="pt12771"/>
            <p:cNvSpPr/>
            <p:nvPr/>
          </p:nvSpPr>
          <p:spPr>
            <a:xfrm>
              <a:off x="9104" y="37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3" name="pt12772"/>
            <p:cNvSpPr/>
            <p:nvPr/>
          </p:nvSpPr>
          <p:spPr>
            <a:xfrm>
              <a:off x="3158" y="36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4" name="pt12773"/>
            <p:cNvSpPr/>
            <p:nvPr/>
          </p:nvSpPr>
          <p:spPr>
            <a:xfrm>
              <a:off x="7465" y="37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5" name="pt12774"/>
            <p:cNvSpPr/>
            <p:nvPr/>
          </p:nvSpPr>
          <p:spPr>
            <a:xfrm>
              <a:off x="4041" y="52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6" name="pt12775"/>
            <p:cNvSpPr/>
            <p:nvPr/>
          </p:nvSpPr>
          <p:spPr>
            <a:xfrm>
              <a:off x="9147" y="40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7" name="pt12776"/>
            <p:cNvSpPr/>
            <p:nvPr/>
          </p:nvSpPr>
          <p:spPr>
            <a:xfrm>
              <a:off x="4005" y="51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8" name="pt12777"/>
            <p:cNvSpPr/>
            <p:nvPr/>
          </p:nvSpPr>
          <p:spPr>
            <a:xfrm>
              <a:off x="7415" y="37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9" name="pt12778"/>
            <p:cNvSpPr/>
            <p:nvPr/>
          </p:nvSpPr>
          <p:spPr>
            <a:xfrm>
              <a:off x="9107" y="40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0" name="pt12779"/>
            <p:cNvSpPr/>
            <p:nvPr/>
          </p:nvSpPr>
          <p:spPr>
            <a:xfrm>
              <a:off x="9136" y="39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1" name="pt12780"/>
            <p:cNvSpPr/>
            <p:nvPr/>
          </p:nvSpPr>
          <p:spPr>
            <a:xfrm>
              <a:off x="3957" y="43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2" name="pt12781"/>
            <p:cNvSpPr/>
            <p:nvPr/>
          </p:nvSpPr>
          <p:spPr>
            <a:xfrm>
              <a:off x="4403" y="36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3" name="pt12782"/>
            <p:cNvSpPr/>
            <p:nvPr/>
          </p:nvSpPr>
          <p:spPr>
            <a:xfrm>
              <a:off x="9185" y="40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4" name="pt12783"/>
            <p:cNvSpPr/>
            <p:nvPr/>
          </p:nvSpPr>
          <p:spPr>
            <a:xfrm>
              <a:off x="9051" y="39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5" name="pt12784"/>
            <p:cNvSpPr/>
            <p:nvPr/>
          </p:nvSpPr>
          <p:spPr>
            <a:xfrm>
              <a:off x="4199" y="66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6" name="pt12785"/>
            <p:cNvSpPr/>
            <p:nvPr/>
          </p:nvSpPr>
          <p:spPr>
            <a:xfrm>
              <a:off x="9315" y="37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7" name="pt12786"/>
            <p:cNvSpPr/>
            <p:nvPr/>
          </p:nvSpPr>
          <p:spPr>
            <a:xfrm>
              <a:off x="3184" y="34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8" name="pt12787"/>
            <p:cNvSpPr/>
            <p:nvPr/>
          </p:nvSpPr>
          <p:spPr>
            <a:xfrm>
              <a:off x="9160" y="38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9" name="pt12788"/>
            <p:cNvSpPr/>
            <p:nvPr/>
          </p:nvSpPr>
          <p:spPr>
            <a:xfrm>
              <a:off x="4269" y="67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0" name="pt12789"/>
            <p:cNvSpPr/>
            <p:nvPr/>
          </p:nvSpPr>
          <p:spPr>
            <a:xfrm>
              <a:off x="3990" y="47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1" name="pt12790"/>
            <p:cNvSpPr/>
            <p:nvPr/>
          </p:nvSpPr>
          <p:spPr>
            <a:xfrm>
              <a:off x="3179" y="35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2" name="pt12791"/>
            <p:cNvSpPr/>
            <p:nvPr/>
          </p:nvSpPr>
          <p:spPr>
            <a:xfrm>
              <a:off x="9415" y="38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3" name="pt12792"/>
            <p:cNvSpPr/>
            <p:nvPr/>
          </p:nvSpPr>
          <p:spPr>
            <a:xfrm>
              <a:off x="9284" y="39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4" name="pt12793"/>
            <p:cNvSpPr/>
            <p:nvPr/>
          </p:nvSpPr>
          <p:spPr>
            <a:xfrm>
              <a:off x="9408" y="37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5" name="pt12794"/>
            <p:cNvSpPr/>
            <p:nvPr/>
          </p:nvSpPr>
          <p:spPr>
            <a:xfrm>
              <a:off x="4591" y="36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6" name="pt12795"/>
            <p:cNvSpPr/>
            <p:nvPr/>
          </p:nvSpPr>
          <p:spPr>
            <a:xfrm>
              <a:off x="9377" y="37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7" name="pt12796"/>
            <p:cNvSpPr/>
            <p:nvPr/>
          </p:nvSpPr>
          <p:spPr>
            <a:xfrm>
              <a:off x="4218" y="66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8" name="pt12797"/>
            <p:cNvSpPr/>
            <p:nvPr/>
          </p:nvSpPr>
          <p:spPr>
            <a:xfrm>
              <a:off x="9290" y="37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9" name="pt12798"/>
            <p:cNvSpPr/>
            <p:nvPr/>
          </p:nvSpPr>
          <p:spPr>
            <a:xfrm>
              <a:off x="9169" y="382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0" name="pt12799"/>
            <p:cNvSpPr/>
            <p:nvPr/>
          </p:nvSpPr>
          <p:spPr>
            <a:xfrm>
              <a:off x="9201" y="39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1" name="pt12800"/>
            <p:cNvSpPr/>
            <p:nvPr/>
          </p:nvSpPr>
          <p:spPr>
            <a:xfrm>
              <a:off x="9323" y="38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2" name="pt12801"/>
            <p:cNvSpPr/>
            <p:nvPr/>
          </p:nvSpPr>
          <p:spPr>
            <a:xfrm>
              <a:off x="9134" y="387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3" name="pt12802"/>
            <p:cNvSpPr/>
            <p:nvPr/>
          </p:nvSpPr>
          <p:spPr>
            <a:xfrm>
              <a:off x="9324" y="386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4" name="pt12803"/>
            <p:cNvSpPr/>
            <p:nvPr/>
          </p:nvSpPr>
          <p:spPr>
            <a:xfrm>
              <a:off x="9389" y="38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5" name="pt12804"/>
            <p:cNvSpPr/>
            <p:nvPr/>
          </p:nvSpPr>
          <p:spPr>
            <a:xfrm>
              <a:off x="4870" y="35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6" name="pt12805"/>
            <p:cNvSpPr/>
            <p:nvPr/>
          </p:nvSpPr>
          <p:spPr>
            <a:xfrm>
              <a:off x="7215" y="36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7" name="pt12806"/>
            <p:cNvSpPr/>
            <p:nvPr/>
          </p:nvSpPr>
          <p:spPr>
            <a:xfrm>
              <a:off x="6673" y="35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8" name="pt12807"/>
            <p:cNvSpPr/>
            <p:nvPr/>
          </p:nvSpPr>
          <p:spPr>
            <a:xfrm>
              <a:off x="9148" y="394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9" name="pt12808"/>
            <p:cNvSpPr/>
            <p:nvPr/>
          </p:nvSpPr>
          <p:spPr>
            <a:xfrm>
              <a:off x="4332" y="67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0" name="pt12809"/>
            <p:cNvSpPr/>
            <p:nvPr/>
          </p:nvSpPr>
          <p:spPr>
            <a:xfrm>
              <a:off x="8876" y="38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1" name="pt12810"/>
            <p:cNvSpPr/>
            <p:nvPr/>
          </p:nvSpPr>
          <p:spPr>
            <a:xfrm>
              <a:off x="9156" y="39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2" name="pt12811"/>
            <p:cNvSpPr/>
            <p:nvPr/>
          </p:nvSpPr>
          <p:spPr>
            <a:xfrm>
              <a:off x="9123" y="37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3" name="pt12812"/>
            <p:cNvSpPr/>
            <p:nvPr/>
          </p:nvSpPr>
          <p:spPr>
            <a:xfrm>
              <a:off x="9240" y="41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4" name="pt12813"/>
            <p:cNvSpPr/>
            <p:nvPr/>
          </p:nvSpPr>
          <p:spPr>
            <a:xfrm>
              <a:off x="9280" y="381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5" name="pt12814"/>
            <p:cNvSpPr/>
            <p:nvPr/>
          </p:nvSpPr>
          <p:spPr>
            <a:xfrm>
              <a:off x="9188" y="39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6" name="pt12815"/>
            <p:cNvSpPr/>
            <p:nvPr/>
          </p:nvSpPr>
          <p:spPr>
            <a:xfrm>
              <a:off x="9364" y="38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7" name="pt12816"/>
            <p:cNvSpPr/>
            <p:nvPr/>
          </p:nvSpPr>
          <p:spPr>
            <a:xfrm>
              <a:off x="4260" y="67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8" name="pt12817"/>
            <p:cNvSpPr/>
            <p:nvPr/>
          </p:nvSpPr>
          <p:spPr>
            <a:xfrm>
              <a:off x="4040" y="52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9" name="pt12818"/>
            <p:cNvSpPr/>
            <p:nvPr/>
          </p:nvSpPr>
          <p:spPr>
            <a:xfrm>
              <a:off x="9395" y="407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0" name="pt12819"/>
            <p:cNvSpPr/>
            <p:nvPr/>
          </p:nvSpPr>
          <p:spPr>
            <a:xfrm>
              <a:off x="5304" y="34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1" name="pt12820"/>
            <p:cNvSpPr/>
            <p:nvPr/>
          </p:nvSpPr>
          <p:spPr>
            <a:xfrm>
              <a:off x="9184" y="38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2" name="pt12821"/>
            <p:cNvSpPr/>
            <p:nvPr/>
          </p:nvSpPr>
          <p:spPr>
            <a:xfrm>
              <a:off x="4235" y="66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3" name="pt12822"/>
            <p:cNvSpPr/>
            <p:nvPr/>
          </p:nvSpPr>
          <p:spPr>
            <a:xfrm>
              <a:off x="9382" y="40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4" name="pt12823"/>
            <p:cNvSpPr/>
            <p:nvPr/>
          </p:nvSpPr>
          <p:spPr>
            <a:xfrm>
              <a:off x="9246" y="39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5" name="pt12824"/>
            <p:cNvSpPr/>
            <p:nvPr/>
          </p:nvSpPr>
          <p:spPr>
            <a:xfrm>
              <a:off x="9376" y="39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6" name="pt12825"/>
            <p:cNvSpPr/>
            <p:nvPr/>
          </p:nvSpPr>
          <p:spPr>
            <a:xfrm>
              <a:off x="9068" y="412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7" name="pt12826"/>
            <p:cNvSpPr/>
            <p:nvPr/>
          </p:nvSpPr>
          <p:spPr>
            <a:xfrm>
              <a:off x="3997" y="43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8" name="pt12827"/>
            <p:cNvSpPr/>
            <p:nvPr/>
          </p:nvSpPr>
          <p:spPr>
            <a:xfrm>
              <a:off x="9132" y="413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9" name="pt12828"/>
            <p:cNvSpPr/>
            <p:nvPr/>
          </p:nvSpPr>
          <p:spPr>
            <a:xfrm>
              <a:off x="9314" y="38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0" name="pt12829"/>
            <p:cNvSpPr/>
            <p:nvPr/>
          </p:nvSpPr>
          <p:spPr>
            <a:xfrm>
              <a:off x="4302" y="67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1" name="pt12830"/>
            <p:cNvSpPr/>
            <p:nvPr/>
          </p:nvSpPr>
          <p:spPr>
            <a:xfrm>
              <a:off x="3972" y="43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2" name="pt12831"/>
            <p:cNvSpPr/>
            <p:nvPr/>
          </p:nvSpPr>
          <p:spPr>
            <a:xfrm>
              <a:off x="9148" y="394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3" name="pt12832"/>
            <p:cNvSpPr/>
            <p:nvPr/>
          </p:nvSpPr>
          <p:spPr>
            <a:xfrm>
              <a:off x="9398" y="40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4" name="pt12833"/>
            <p:cNvSpPr/>
            <p:nvPr/>
          </p:nvSpPr>
          <p:spPr>
            <a:xfrm>
              <a:off x="9222" y="38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5" name="pt12834"/>
            <p:cNvSpPr/>
            <p:nvPr/>
          </p:nvSpPr>
          <p:spPr>
            <a:xfrm>
              <a:off x="3957" y="60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6" name="pt12835"/>
            <p:cNvSpPr/>
            <p:nvPr/>
          </p:nvSpPr>
          <p:spPr>
            <a:xfrm>
              <a:off x="9014" y="397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7" name="pt12836"/>
            <p:cNvSpPr/>
            <p:nvPr/>
          </p:nvSpPr>
          <p:spPr>
            <a:xfrm>
              <a:off x="4180" y="67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8" name="pt12837"/>
            <p:cNvSpPr/>
            <p:nvPr/>
          </p:nvSpPr>
          <p:spPr>
            <a:xfrm>
              <a:off x="9194" y="39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9" name="pt12838"/>
            <p:cNvSpPr/>
            <p:nvPr/>
          </p:nvSpPr>
          <p:spPr>
            <a:xfrm>
              <a:off x="9009" y="368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0" name="pt12839"/>
            <p:cNvSpPr/>
            <p:nvPr/>
          </p:nvSpPr>
          <p:spPr>
            <a:xfrm>
              <a:off x="9136" y="41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1" name="pt12840"/>
            <p:cNvSpPr/>
            <p:nvPr/>
          </p:nvSpPr>
          <p:spPr>
            <a:xfrm>
              <a:off x="9378" y="39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2" name="pt12841"/>
            <p:cNvSpPr/>
            <p:nvPr/>
          </p:nvSpPr>
          <p:spPr>
            <a:xfrm>
              <a:off x="8300" y="38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3" name="pt12842"/>
            <p:cNvSpPr/>
            <p:nvPr/>
          </p:nvSpPr>
          <p:spPr>
            <a:xfrm>
              <a:off x="9035" y="402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4" name="pt12843"/>
            <p:cNvSpPr/>
            <p:nvPr/>
          </p:nvSpPr>
          <p:spPr>
            <a:xfrm>
              <a:off x="9133" y="39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5" name="pt12844"/>
            <p:cNvSpPr/>
            <p:nvPr/>
          </p:nvSpPr>
          <p:spPr>
            <a:xfrm>
              <a:off x="4262" y="67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6" name="pt12845"/>
            <p:cNvSpPr/>
            <p:nvPr/>
          </p:nvSpPr>
          <p:spPr>
            <a:xfrm>
              <a:off x="9361" y="38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7" name="pt12846"/>
            <p:cNvSpPr/>
            <p:nvPr/>
          </p:nvSpPr>
          <p:spPr>
            <a:xfrm>
              <a:off x="9338" y="43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8" name="pt12847"/>
            <p:cNvSpPr/>
            <p:nvPr/>
          </p:nvSpPr>
          <p:spPr>
            <a:xfrm>
              <a:off x="9083" y="38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9" name="pt12848"/>
            <p:cNvSpPr/>
            <p:nvPr/>
          </p:nvSpPr>
          <p:spPr>
            <a:xfrm>
              <a:off x="3944" y="51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0" name="pt12849"/>
            <p:cNvSpPr/>
            <p:nvPr/>
          </p:nvSpPr>
          <p:spPr>
            <a:xfrm>
              <a:off x="6501" y="35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1" name="pt12850"/>
            <p:cNvSpPr/>
            <p:nvPr/>
          </p:nvSpPr>
          <p:spPr>
            <a:xfrm>
              <a:off x="7963" y="33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2" name="pt12851"/>
            <p:cNvSpPr/>
            <p:nvPr/>
          </p:nvSpPr>
          <p:spPr>
            <a:xfrm>
              <a:off x="7688" y="37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3" name="pt12852"/>
            <p:cNvSpPr/>
            <p:nvPr/>
          </p:nvSpPr>
          <p:spPr>
            <a:xfrm>
              <a:off x="4080" y="63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4" name="pt12853"/>
            <p:cNvSpPr/>
            <p:nvPr/>
          </p:nvSpPr>
          <p:spPr>
            <a:xfrm>
              <a:off x="9334" y="38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5" name="pt12854"/>
            <p:cNvSpPr/>
            <p:nvPr/>
          </p:nvSpPr>
          <p:spPr>
            <a:xfrm>
              <a:off x="4045" y="51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6" name="pt12855"/>
            <p:cNvSpPr/>
            <p:nvPr/>
          </p:nvSpPr>
          <p:spPr>
            <a:xfrm>
              <a:off x="9239" y="39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7" name="pt12856"/>
            <p:cNvSpPr/>
            <p:nvPr/>
          </p:nvSpPr>
          <p:spPr>
            <a:xfrm>
              <a:off x="9070" y="39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8" name="pt12857"/>
            <p:cNvSpPr/>
            <p:nvPr/>
          </p:nvSpPr>
          <p:spPr>
            <a:xfrm>
              <a:off x="9081" y="39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9" name="pt12858"/>
            <p:cNvSpPr/>
            <p:nvPr/>
          </p:nvSpPr>
          <p:spPr>
            <a:xfrm>
              <a:off x="9304" y="369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0" name="pt12859"/>
            <p:cNvSpPr/>
            <p:nvPr/>
          </p:nvSpPr>
          <p:spPr>
            <a:xfrm>
              <a:off x="9450" y="37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1" name="pt12860"/>
            <p:cNvSpPr/>
            <p:nvPr/>
          </p:nvSpPr>
          <p:spPr>
            <a:xfrm>
              <a:off x="4790" y="35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2" name="pt12861"/>
            <p:cNvSpPr/>
            <p:nvPr/>
          </p:nvSpPr>
          <p:spPr>
            <a:xfrm>
              <a:off x="9050" y="39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3" name="pt12862"/>
            <p:cNvSpPr/>
            <p:nvPr/>
          </p:nvSpPr>
          <p:spPr>
            <a:xfrm>
              <a:off x="9265" y="42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4" name="pt12863"/>
            <p:cNvSpPr/>
            <p:nvPr/>
          </p:nvSpPr>
          <p:spPr>
            <a:xfrm>
              <a:off x="8929" y="38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5" name="pt12864"/>
            <p:cNvSpPr/>
            <p:nvPr/>
          </p:nvSpPr>
          <p:spPr>
            <a:xfrm>
              <a:off x="3759" y="80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6" name="pt12865"/>
            <p:cNvSpPr/>
            <p:nvPr/>
          </p:nvSpPr>
          <p:spPr>
            <a:xfrm>
              <a:off x="4276" y="70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7" name="pt12866"/>
            <p:cNvSpPr/>
            <p:nvPr/>
          </p:nvSpPr>
          <p:spPr>
            <a:xfrm>
              <a:off x="6661" y="38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8" name="pt12867"/>
            <p:cNvSpPr/>
            <p:nvPr/>
          </p:nvSpPr>
          <p:spPr>
            <a:xfrm>
              <a:off x="4295" y="67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9" name="pt12868"/>
            <p:cNvSpPr/>
            <p:nvPr/>
          </p:nvSpPr>
          <p:spPr>
            <a:xfrm>
              <a:off x="3712" y="76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0" name="pt12869"/>
            <p:cNvSpPr/>
            <p:nvPr/>
          </p:nvSpPr>
          <p:spPr>
            <a:xfrm>
              <a:off x="3754" y="75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1" name="pt12870"/>
            <p:cNvSpPr/>
            <p:nvPr/>
          </p:nvSpPr>
          <p:spPr>
            <a:xfrm>
              <a:off x="3854" y="76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2" name="pt12871"/>
            <p:cNvSpPr/>
            <p:nvPr/>
          </p:nvSpPr>
          <p:spPr>
            <a:xfrm>
              <a:off x="3907" y="76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3" name="pt12872"/>
            <p:cNvSpPr/>
            <p:nvPr/>
          </p:nvSpPr>
          <p:spPr>
            <a:xfrm>
              <a:off x="3880" y="76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4" name="pt12873"/>
            <p:cNvSpPr/>
            <p:nvPr/>
          </p:nvSpPr>
          <p:spPr>
            <a:xfrm>
              <a:off x="4187" y="68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5" name="pt12874"/>
            <p:cNvSpPr/>
            <p:nvPr/>
          </p:nvSpPr>
          <p:spPr>
            <a:xfrm>
              <a:off x="4170" y="68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6" name="pt12875"/>
            <p:cNvSpPr/>
            <p:nvPr/>
          </p:nvSpPr>
          <p:spPr>
            <a:xfrm>
              <a:off x="7680" y="40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7" name="pt12876"/>
            <p:cNvSpPr/>
            <p:nvPr/>
          </p:nvSpPr>
          <p:spPr>
            <a:xfrm>
              <a:off x="3867" y="77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8" name="pt12877"/>
            <p:cNvSpPr/>
            <p:nvPr/>
          </p:nvSpPr>
          <p:spPr>
            <a:xfrm>
              <a:off x="7293" y="401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9" name="pt12878"/>
            <p:cNvSpPr/>
            <p:nvPr/>
          </p:nvSpPr>
          <p:spPr>
            <a:xfrm>
              <a:off x="3644" y="77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0" name="pt12879"/>
            <p:cNvSpPr/>
            <p:nvPr/>
          </p:nvSpPr>
          <p:spPr>
            <a:xfrm>
              <a:off x="4004" y="55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1" name="pt12880"/>
            <p:cNvSpPr/>
            <p:nvPr/>
          </p:nvSpPr>
          <p:spPr>
            <a:xfrm>
              <a:off x="4297" y="69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2" name="pt12881"/>
            <p:cNvSpPr/>
            <p:nvPr/>
          </p:nvSpPr>
          <p:spPr>
            <a:xfrm>
              <a:off x="7673" y="37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3" name="pt12882"/>
            <p:cNvSpPr/>
            <p:nvPr/>
          </p:nvSpPr>
          <p:spPr>
            <a:xfrm>
              <a:off x="7057" y="39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4" name="pt12883"/>
            <p:cNvSpPr/>
            <p:nvPr/>
          </p:nvSpPr>
          <p:spPr>
            <a:xfrm>
              <a:off x="9344" y="38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5" name="pt12884"/>
            <p:cNvSpPr/>
            <p:nvPr/>
          </p:nvSpPr>
          <p:spPr>
            <a:xfrm>
              <a:off x="3705" y="77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6" name="pt12885"/>
            <p:cNvSpPr/>
            <p:nvPr/>
          </p:nvSpPr>
          <p:spPr>
            <a:xfrm>
              <a:off x="8133" y="40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7" name="pt12886"/>
            <p:cNvSpPr/>
            <p:nvPr/>
          </p:nvSpPr>
          <p:spPr>
            <a:xfrm>
              <a:off x="3655" y="77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8" name="pt12887"/>
            <p:cNvSpPr/>
            <p:nvPr/>
          </p:nvSpPr>
          <p:spPr>
            <a:xfrm>
              <a:off x="4243" y="70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9" name="pt12888"/>
            <p:cNvSpPr/>
            <p:nvPr/>
          </p:nvSpPr>
          <p:spPr>
            <a:xfrm>
              <a:off x="3804" y="72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0" name="pt12889"/>
            <p:cNvSpPr/>
            <p:nvPr/>
          </p:nvSpPr>
          <p:spPr>
            <a:xfrm>
              <a:off x="3873" y="77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1" name="pt12890"/>
            <p:cNvSpPr/>
            <p:nvPr/>
          </p:nvSpPr>
          <p:spPr>
            <a:xfrm>
              <a:off x="4214" y="66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2" name="pt12891"/>
            <p:cNvSpPr/>
            <p:nvPr/>
          </p:nvSpPr>
          <p:spPr>
            <a:xfrm>
              <a:off x="3881" y="76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3" name="pt12892"/>
            <p:cNvSpPr/>
            <p:nvPr/>
          </p:nvSpPr>
          <p:spPr>
            <a:xfrm>
              <a:off x="4410" y="71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4" name="pt12893"/>
            <p:cNvSpPr/>
            <p:nvPr/>
          </p:nvSpPr>
          <p:spPr>
            <a:xfrm>
              <a:off x="7673" y="39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5" name="pt12894"/>
            <p:cNvSpPr/>
            <p:nvPr/>
          </p:nvSpPr>
          <p:spPr>
            <a:xfrm>
              <a:off x="3683" y="77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6" name="pt12895"/>
            <p:cNvSpPr/>
            <p:nvPr/>
          </p:nvSpPr>
          <p:spPr>
            <a:xfrm>
              <a:off x="4238" y="68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7" name="pt12896"/>
            <p:cNvSpPr/>
            <p:nvPr/>
          </p:nvSpPr>
          <p:spPr>
            <a:xfrm>
              <a:off x="4256" y="67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8" name="pt12897"/>
            <p:cNvSpPr/>
            <p:nvPr/>
          </p:nvSpPr>
          <p:spPr>
            <a:xfrm>
              <a:off x="3663" y="77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9" name="pt12898"/>
            <p:cNvSpPr/>
            <p:nvPr/>
          </p:nvSpPr>
          <p:spPr>
            <a:xfrm>
              <a:off x="3808" y="79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0" name="pt12899"/>
            <p:cNvSpPr/>
            <p:nvPr/>
          </p:nvSpPr>
          <p:spPr>
            <a:xfrm>
              <a:off x="7689" y="38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1" name="pt12900"/>
            <p:cNvSpPr/>
            <p:nvPr/>
          </p:nvSpPr>
          <p:spPr>
            <a:xfrm>
              <a:off x="3744" y="76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2" name="pt12901"/>
            <p:cNvSpPr/>
            <p:nvPr/>
          </p:nvSpPr>
          <p:spPr>
            <a:xfrm>
              <a:off x="9203" y="40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3" name="pt12902"/>
            <p:cNvSpPr/>
            <p:nvPr/>
          </p:nvSpPr>
          <p:spPr>
            <a:xfrm>
              <a:off x="4309" y="678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4" name="pt12903"/>
            <p:cNvSpPr/>
            <p:nvPr/>
          </p:nvSpPr>
          <p:spPr>
            <a:xfrm>
              <a:off x="3758" y="76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5" name="pt12904"/>
            <p:cNvSpPr/>
            <p:nvPr/>
          </p:nvSpPr>
          <p:spPr>
            <a:xfrm>
              <a:off x="3839" y="76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6" name="pt12905"/>
            <p:cNvSpPr/>
            <p:nvPr/>
          </p:nvSpPr>
          <p:spPr>
            <a:xfrm>
              <a:off x="3679" y="78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7" name="pt12906"/>
            <p:cNvSpPr/>
            <p:nvPr/>
          </p:nvSpPr>
          <p:spPr>
            <a:xfrm>
              <a:off x="4219" y="70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8" name="pt12907"/>
            <p:cNvSpPr/>
            <p:nvPr/>
          </p:nvSpPr>
          <p:spPr>
            <a:xfrm>
              <a:off x="6928" y="37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9" name="pt12908"/>
            <p:cNvSpPr/>
            <p:nvPr/>
          </p:nvSpPr>
          <p:spPr>
            <a:xfrm>
              <a:off x="4230" y="69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0" name="pt12909"/>
            <p:cNvSpPr/>
            <p:nvPr/>
          </p:nvSpPr>
          <p:spPr>
            <a:xfrm>
              <a:off x="4292" y="69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1" name="pt12910"/>
            <p:cNvSpPr/>
            <p:nvPr/>
          </p:nvSpPr>
          <p:spPr>
            <a:xfrm>
              <a:off x="3848" y="75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2" name="pt12911"/>
            <p:cNvSpPr/>
            <p:nvPr/>
          </p:nvSpPr>
          <p:spPr>
            <a:xfrm>
              <a:off x="3796" y="79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3" name="pt12912"/>
            <p:cNvSpPr/>
            <p:nvPr/>
          </p:nvSpPr>
          <p:spPr>
            <a:xfrm>
              <a:off x="4234" y="68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4" name="pt12913"/>
            <p:cNvSpPr/>
            <p:nvPr/>
          </p:nvSpPr>
          <p:spPr>
            <a:xfrm>
              <a:off x="3697" y="76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5" name="pt12914"/>
            <p:cNvSpPr/>
            <p:nvPr/>
          </p:nvSpPr>
          <p:spPr>
            <a:xfrm>
              <a:off x="3933" y="78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6" name="pt12915"/>
            <p:cNvSpPr/>
            <p:nvPr/>
          </p:nvSpPr>
          <p:spPr>
            <a:xfrm>
              <a:off x="4230" y="692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7" name="pt12916"/>
            <p:cNvSpPr/>
            <p:nvPr/>
          </p:nvSpPr>
          <p:spPr>
            <a:xfrm>
              <a:off x="4197" y="69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8" name="pt12917"/>
            <p:cNvSpPr/>
            <p:nvPr/>
          </p:nvSpPr>
          <p:spPr>
            <a:xfrm>
              <a:off x="3785" y="76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9" name="pt12918"/>
            <p:cNvSpPr/>
            <p:nvPr/>
          </p:nvSpPr>
          <p:spPr>
            <a:xfrm>
              <a:off x="4275" y="70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0" name="pt12919"/>
            <p:cNvSpPr/>
            <p:nvPr/>
          </p:nvSpPr>
          <p:spPr>
            <a:xfrm>
              <a:off x="3871" y="77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1" name="pt12920"/>
            <p:cNvSpPr/>
            <p:nvPr/>
          </p:nvSpPr>
          <p:spPr>
            <a:xfrm>
              <a:off x="3871" y="76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2" name="pt12921"/>
            <p:cNvSpPr/>
            <p:nvPr/>
          </p:nvSpPr>
          <p:spPr>
            <a:xfrm>
              <a:off x="3732" y="78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3" name="pt12922"/>
            <p:cNvSpPr/>
            <p:nvPr/>
          </p:nvSpPr>
          <p:spPr>
            <a:xfrm>
              <a:off x="4305" y="68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4" name="pt12923"/>
            <p:cNvSpPr/>
            <p:nvPr/>
          </p:nvSpPr>
          <p:spPr>
            <a:xfrm>
              <a:off x="4214" y="69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5" name="pt12924"/>
            <p:cNvSpPr/>
            <p:nvPr/>
          </p:nvSpPr>
          <p:spPr>
            <a:xfrm>
              <a:off x="3853" y="76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6" name="pt12925"/>
            <p:cNvSpPr/>
            <p:nvPr/>
          </p:nvSpPr>
          <p:spPr>
            <a:xfrm>
              <a:off x="3724" y="78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7" name="pt12926"/>
            <p:cNvSpPr/>
            <p:nvPr/>
          </p:nvSpPr>
          <p:spPr>
            <a:xfrm>
              <a:off x="6527" y="37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8" name="pt12927"/>
            <p:cNvSpPr/>
            <p:nvPr/>
          </p:nvSpPr>
          <p:spPr>
            <a:xfrm>
              <a:off x="3717" y="75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9" name="pt12928"/>
            <p:cNvSpPr/>
            <p:nvPr/>
          </p:nvSpPr>
          <p:spPr>
            <a:xfrm>
              <a:off x="3798" y="76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0" name="pt12929"/>
            <p:cNvSpPr/>
            <p:nvPr/>
          </p:nvSpPr>
          <p:spPr>
            <a:xfrm>
              <a:off x="3906" y="77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1" name="pt12930"/>
            <p:cNvSpPr/>
            <p:nvPr/>
          </p:nvSpPr>
          <p:spPr>
            <a:xfrm>
              <a:off x="4230" y="69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2" name="pt12931"/>
            <p:cNvSpPr/>
            <p:nvPr/>
          </p:nvSpPr>
          <p:spPr>
            <a:xfrm>
              <a:off x="3788" y="77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3" name="pt12932"/>
            <p:cNvSpPr/>
            <p:nvPr/>
          </p:nvSpPr>
          <p:spPr>
            <a:xfrm>
              <a:off x="3816" y="75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4" name="pt12933"/>
            <p:cNvSpPr/>
            <p:nvPr/>
          </p:nvSpPr>
          <p:spPr>
            <a:xfrm>
              <a:off x="4241" y="71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5" name="pt12934"/>
            <p:cNvSpPr/>
            <p:nvPr/>
          </p:nvSpPr>
          <p:spPr>
            <a:xfrm>
              <a:off x="4266" y="69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6" name="pt12935"/>
            <p:cNvSpPr/>
            <p:nvPr/>
          </p:nvSpPr>
          <p:spPr>
            <a:xfrm>
              <a:off x="3895" y="78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7" name="pt12936"/>
            <p:cNvSpPr/>
            <p:nvPr/>
          </p:nvSpPr>
          <p:spPr>
            <a:xfrm>
              <a:off x="4201" y="66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8" name="pt12937"/>
            <p:cNvSpPr/>
            <p:nvPr/>
          </p:nvSpPr>
          <p:spPr>
            <a:xfrm>
              <a:off x="8388" y="39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9" name="pt12938"/>
            <p:cNvSpPr/>
            <p:nvPr/>
          </p:nvSpPr>
          <p:spPr>
            <a:xfrm>
              <a:off x="3878" y="81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0" name="pt12939"/>
            <p:cNvSpPr/>
            <p:nvPr/>
          </p:nvSpPr>
          <p:spPr>
            <a:xfrm>
              <a:off x="4292" y="71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1" name="pt12940"/>
            <p:cNvSpPr/>
            <p:nvPr/>
          </p:nvSpPr>
          <p:spPr>
            <a:xfrm>
              <a:off x="3772" y="77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2" name="pt12941"/>
            <p:cNvSpPr/>
            <p:nvPr/>
          </p:nvSpPr>
          <p:spPr>
            <a:xfrm>
              <a:off x="6824" y="39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3" name="pt12942"/>
            <p:cNvSpPr/>
            <p:nvPr/>
          </p:nvSpPr>
          <p:spPr>
            <a:xfrm>
              <a:off x="3865" y="75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4" name="pt12943"/>
            <p:cNvSpPr/>
            <p:nvPr/>
          </p:nvSpPr>
          <p:spPr>
            <a:xfrm>
              <a:off x="4234" y="69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5" name="pt12944"/>
            <p:cNvSpPr/>
            <p:nvPr/>
          </p:nvSpPr>
          <p:spPr>
            <a:xfrm>
              <a:off x="3721" y="79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6" name="pt12945"/>
            <p:cNvSpPr/>
            <p:nvPr/>
          </p:nvSpPr>
          <p:spPr>
            <a:xfrm>
              <a:off x="4310" y="71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7" name="pt12946"/>
            <p:cNvSpPr/>
            <p:nvPr/>
          </p:nvSpPr>
          <p:spPr>
            <a:xfrm>
              <a:off x="3874" y="79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8" name="pt12947"/>
            <p:cNvSpPr/>
            <p:nvPr/>
          </p:nvSpPr>
          <p:spPr>
            <a:xfrm>
              <a:off x="4270" y="71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9" name="pt12948"/>
            <p:cNvSpPr/>
            <p:nvPr/>
          </p:nvSpPr>
          <p:spPr>
            <a:xfrm>
              <a:off x="3937" y="78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0" name="pt12949"/>
            <p:cNvSpPr/>
            <p:nvPr/>
          </p:nvSpPr>
          <p:spPr>
            <a:xfrm>
              <a:off x="3759" y="77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1" name="pt12950"/>
            <p:cNvSpPr/>
            <p:nvPr/>
          </p:nvSpPr>
          <p:spPr>
            <a:xfrm>
              <a:off x="4175" y="69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2" name="pt12951"/>
            <p:cNvSpPr/>
            <p:nvPr/>
          </p:nvSpPr>
          <p:spPr>
            <a:xfrm>
              <a:off x="3691" y="80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3" name="pt12952"/>
            <p:cNvSpPr/>
            <p:nvPr/>
          </p:nvSpPr>
          <p:spPr>
            <a:xfrm>
              <a:off x="3784" y="78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4" name="pt12953"/>
            <p:cNvSpPr/>
            <p:nvPr/>
          </p:nvSpPr>
          <p:spPr>
            <a:xfrm>
              <a:off x="9173" y="39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5" name="pt12954"/>
            <p:cNvSpPr/>
            <p:nvPr/>
          </p:nvSpPr>
          <p:spPr>
            <a:xfrm>
              <a:off x="3847" y="75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6" name="pt12955"/>
            <p:cNvSpPr/>
            <p:nvPr/>
          </p:nvSpPr>
          <p:spPr>
            <a:xfrm>
              <a:off x="6723" y="39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7" name="pt12956"/>
            <p:cNvSpPr/>
            <p:nvPr/>
          </p:nvSpPr>
          <p:spPr>
            <a:xfrm>
              <a:off x="3864" y="76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8" name="pt12957"/>
            <p:cNvSpPr/>
            <p:nvPr/>
          </p:nvSpPr>
          <p:spPr>
            <a:xfrm>
              <a:off x="3723" y="80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9" name="pt12958"/>
            <p:cNvSpPr/>
            <p:nvPr/>
          </p:nvSpPr>
          <p:spPr>
            <a:xfrm>
              <a:off x="3673" y="76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0" name="pt12959"/>
            <p:cNvSpPr/>
            <p:nvPr/>
          </p:nvSpPr>
          <p:spPr>
            <a:xfrm>
              <a:off x="3799" y="76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1" name="pt12960"/>
            <p:cNvSpPr/>
            <p:nvPr/>
          </p:nvSpPr>
          <p:spPr>
            <a:xfrm>
              <a:off x="4019" y="54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2" name="pt12961"/>
            <p:cNvSpPr/>
            <p:nvPr/>
          </p:nvSpPr>
          <p:spPr>
            <a:xfrm>
              <a:off x="9079" y="396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3" name="pt12962"/>
            <p:cNvSpPr/>
            <p:nvPr/>
          </p:nvSpPr>
          <p:spPr>
            <a:xfrm>
              <a:off x="3845" y="78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4" name="pt12963"/>
            <p:cNvSpPr/>
            <p:nvPr/>
          </p:nvSpPr>
          <p:spPr>
            <a:xfrm>
              <a:off x="3736" y="75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5" name="pt12964"/>
            <p:cNvSpPr/>
            <p:nvPr/>
          </p:nvSpPr>
          <p:spPr>
            <a:xfrm>
              <a:off x="3742" y="78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6" name="pt12965"/>
            <p:cNvSpPr/>
            <p:nvPr/>
          </p:nvSpPr>
          <p:spPr>
            <a:xfrm>
              <a:off x="4254" y="70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7" name="pt12966"/>
            <p:cNvSpPr/>
            <p:nvPr/>
          </p:nvSpPr>
          <p:spPr>
            <a:xfrm>
              <a:off x="3801" y="75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8" name="pt12967"/>
            <p:cNvSpPr/>
            <p:nvPr/>
          </p:nvSpPr>
          <p:spPr>
            <a:xfrm>
              <a:off x="3558" y="81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9" name="pt12968"/>
            <p:cNvSpPr/>
            <p:nvPr/>
          </p:nvSpPr>
          <p:spPr>
            <a:xfrm>
              <a:off x="3902" y="77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0" name="pt12969"/>
            <p:cNvSpPr/>
            <p:nvPr/>
          </p:nvSpPr>
          <p:spPr>
            <a:xfrm>
              <a:off x="7483" y="394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1" name="pt12970"/>
            <p:cNvSpPr/>
            <p:nvPr/>
          </p:nvSpPr>
          <p:spPr>
            <a:xfrm>
              <a:off x="4275" y="683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2" name="pt12971"/>
            <p:cNvSpPr/>
            <p:nvPr/>
          </p:nvSpPr>
          <p:spPr>
            <a:xfrm>
              <a:off x="6836" y="371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3" name="pt12972"/>
            <p:cNvSpPr/>
            <p:nvPr/>
          </p:nvSpPr>
          <p:spPr>
            <a:xfrm>
              <a:off x="3563" y="79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4" name="pt12973"/>
            <p:cNvSpPr/>
            <p:nvPr/>
          </p:nvSpPr>
          <p:spPr>
            <a:xfrm>
              <a:off x="4164" y="676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5" name="pt12974"/>
            <p:cNvSpPr/>
            <p:nvPr/>
          </p:nvSpPr>
          <p:spPr>
            <a:xfrm>
              <a:off x="4382" y="694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6" name="pt12975"/>
            <p:cNvSpPr/>
            <p:nvPr/>
          </p:nvSpPr>
          <p:spPr>
            <a:xfrm>
              <a:off x="3886" y="78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7" name="pt12976"/>
            <p:cNvSpPr/>
            <p:nvPr/>
          </p:nvSpPr>
          <p:spPr>
            <a:xfrm>
              <a:off x="4345" y="695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8" name="pt12977"/>
            <p:cNvSpPr/>
            <p:nvPr/>
          </p:nvSpPr>
          <p:spPr>
            <a:xfrm>
              <a:off x="3694" y="78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9" name="pt12978"/>
            <p:cNvSpPr/>
            <p:nvPr/>
          </p:nvSpPr>
          <p:spPr>
            <a:xfrm>
              <a:off x="3529" y="777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0" name="pt12979"/>
            <p:cNvSpPr/>
            <p:nvPr/>
          </p:nvSpPr>
          <p:spPr>
            <a:xfrm>
              <a:off x="3873" y="75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1" name="pt12980"/>
            <p:cNvSpPr/>
            <p:nvPr/>
          </p:nvSpPr>
          <p:spPr>
            <a:xfrm>
              <a:off x="9029" y="39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2" name="pt12981"/>
            <p:cNvSpPr/>
            <p:nvPr/>
          </p:nvSpPr>
          <p:spPr>
            <a:xfrm>
              <a:off x="4418" y="70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3" name="pt12982"/>
            <p:cNvSpPr/>
            <p:nvPr/>
          </p:nvSpPr>
          <p:spPr>
            <a:xfrm>
              <a:off x="3874" y="75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4" name="pt12983"/>
            <p:cNvSpPr/>
            <p:nvPr/>
          </p:nvSpPr>
          <p:spPr>
            <a:xfrm>
              <a:off x="3849" y="77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5" name="pt12984"/>
            <p:cNvSpPr/>
            <p:nvPr/>
          </p:nvSpPr>
          <p:spPr>
            <a:xfrm>
              <a:off x="4204" y="69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6" name="pt12985"/>
            <p:cNvSpPr/>
            <p:nvPr/>
          </p:nvSpPr>
          <p:spPr>
            <a:xfrm>
              <a:off x="3780" y="787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7" name="pt12986"/>
            <p:cNvSpPr/>
            <p:nvPr/>
          </p:nvSpPr>
          <p:spPr>
            <a:xfrm>
              <a:off x="3658" y="76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8" name="pt12987"/>
            <p:cNvSpPr/>
            <p:nvPr/>
          </p:nvSpPr>
          <p:spPr>
            <a:xfrm>
              <a:off x="3877" y="76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9" name="pt12988"/>
            <p:cNvSpPr/>
            <p:nvPr/>
          </p:nvSpPr>
          <p:spPr>
            <a:xfrm>
              <a:off x="4255" y="69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0" name="pt12989"/>
            <p:cNvSpPr/>
            <p:nvPr/>
          </p:nvSpPr>
          <p:spPr>
            <a:xfrm>
              <a:off x="3742" y="78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1" name="pt12990"/>
            <p:cNvSpPr/>
            <p:nvPr/>
          </p:nvSpPr>
          <p:spPr>
            <a:xfrm>
              <a:off x="6535" y="384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2" name="pt12991"/>
            <p:cNvSpPr/>
            <p:nvPr/>
          </p:nvSpPr>
          <p:spPr>
            <a:xfrm>
              <a:off x="3687" y="79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3" name="pt12992"/>
            <p:cNvSpPr/>
            <p:nvPr/>
          </p:nvSpPr>
          <p:spPr>
            <a:xfrm>
              <a:off x="6714" y="38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4" name="pt12993"/>
            <p:cNvSpPr/>
            <p:nvPr/>
          </p:nvSpPr>
          <p:spPr>
            <a:xfrm>
              <a:off x="3843" y="76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5" name="pt12994"/>
            <p:cNvSpPr/>
            <p:nvPr/>
          </p:nvSpPr>
          <p:spPr>
            <a:xfrm>
              <a:off x="3629" y="80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6" name="pt12995"/>
            <p:cNvSpPr/>
            <p:nvPr/>
          </p:nvSpPr>
          <p:spPr>
            <a:xfrm>
              <a:off x="3765" y="764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7" name="pt12996"/>
            <p:cNvSpPr/>
            <p:nvPr/>
          </p:nvSpPr>
          <p:spPr>
            <a:xfrm>
              <a:off x="3664" y="78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8" name="pt12997"/>
            <p:cNvSpPr/>
            <p:nvPr/>
          </p:nvSpPr>
          <p:spPr>
            <a:xfrm>
              <a:off x="4184" y="67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9" name="pt12998"/>
            <p:cNvSpPr/>
            <p:nvPr/>
          </p:nvSpPr>
          <p:spPr>
            <a:xfrm>
              <a:off x="4289" y="69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0" name="pt12999"/>
            <p:cNvSpPr/>
            <p:nvPr/>
          </p:nvSpPr>
          <p:spPr>
            <a:xfrm>
              <a:off x="3761" y="77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1" name="pt13000"/>
            <p:cNvSpPr/>
            <p:nvPr/>
          </p:nvSpPr>
          <p:spPr>
            <a:xfrm>
              <a:off x="3856" y="76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2" name="pt13001"/>
            <p:cNvSpPr/>
            <p:nvPr/>
          </p:nvSpPr>
          <p:spPr>
            <a:xfrm>
              <a:off x="4026" y="55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3" name="pt13002"/>
            <p:cNvSpPr/>
            <p:nvPr/>
          </p:nvSpPr>
          <p:spPr>
            <a:xfrm>
              <a:off x="3817" y="76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4" name="pt13003"/>
            <p:cNvSpPr/>
            <p:nvPr/>
          </p:nvSpPr>
          <p:spPr>
            <a:xfrm>
              <a:off x="4431" y="698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5" name="pt13004"/>
            <p:cNvSpPr/>
            <p:nvPr/>
          </p:nvSpPr>
          <p:spPr>
            <a:xfrm>
              <a:off x="3884" y="765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6" name="pt13005"/>
            <p:cNvSpPr/>
            <p:nvPr/>
          </p:nvSpPr>
          <p:spPr>
            <a:xfrm>
              <a:off x="4223" y="67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7" name="pt13006"/>
            <p:cNvSpPr/>
            <p:nvPr/>
          </p:nvSpPr>
          <p:spPr>
            <a:xfrm>
              <a:off x="3758" y="78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8" name="pt13007"/>
            <p:cNvSpPr/>
            <p:nvPr/>
          </p:nvSpPr>
          <p:spPr>
            <a:xfrm>
              <a:off x="4229" y="705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9" name="pt13008"/>
            <p:cNvSpPr/>
            <p:nvPr/>
          </p:nvSpPr>
          <p:spPr>
            <a:xfrm>
              <a:off x="4163" y="68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0" name="pt13009"/>
            <p:cNvSpPr/>
            <p:nvPr/>
          </p:nvSpPr>
          <p:spPr>
            <a:xfrm>
              <a:off x="9027" y="41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1" name="pt13010"/>
            <p:cNvSpPr/>
            <p:nvPr/>
          </p:nvSpPr>
          <p:spPr>
            <a:xfrm>
              <a:off x="9222" y="43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2" name="pt13011"/>
            <p:cNvSpPr/>
            <p:nvPr/>
          </p:nvSpPr>
          <p:spPr>
            <a:xfrm>
              <a:off x="3822" y="762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3" name="pt13012"/>
            <p:cNvSpPr/>
            <p:nvPr/>
          </p:nvSpPr>
          <p:spPr>
            <a:xfrm>
              <a:off x="3836" y="76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4" name="pt13013"/>
            <p:cNvSpPr/>
            <p:nvPr/>
          </p:nvSpPr>
          <p:spPr>
            <a:xfrm>
              <a:off x="4217" y="67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5" name="pt13014"/>
            <p:cNvSpPr/>
            <p:nvPr/>
          </p:nvSpPr>
          <p:spPr>
            <a:xfrm>
              <a:off x="4172" y="69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6" name="pt13015"/>
            <p:cNvSpPr/>
            <p:nvPr/>
          </p:nvSpPr>
          <p:spPr>
            <a:xfrm>
              <a:off x="7963" y="40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7" name="pt13016"/>
            <p:cNvSpPr/>
            <p:nvPr/>
          </p:nvSpPr>
          <p:spPr>
            <a:xfrm>
              <a:off x="4247" y="68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8" name="pt13017"/>
            <p:cNvSpPr/>
            <p:nvPr/>
          </p:nvSpPr>
          <p:spPr>
            <a:xfrm>
              <a:off x="3735" y="76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9" name="pt13018"/>
            <p:cNvSpPr/>
            <p:nvPr/>
          </p:nvSpPr>
          <p:spPr>
            <a:xfrm>
              <a:off x="4305" y="69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0" name="pt13019"/>
            <p:cNvSpPr/>
            <p:nvPr/>
          </p:nvSpPr>
          <p:spPr>
            <a:xfrm>
              <a:off x="3727" y="77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1" name="pt13020"/>
            <p:cNvSpPr/>
            <p:nvPr/>
          </p:nvSpPr>
          <p:spPr>
            <a:xfrm>
              <a:off x="4214" y="67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2" name="pt13021"/>
            <p:cNvSpPr/>
            <p:nvPr/>
          </p:nvSpPr>
          <p:spPr>
            <a:xfrm>
              <a:off x="7853" y="41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3" name="pt13022"/>
            <p:cNvSpPr/>
            <p:nvPr/>
          </p:nvSpPr>
          <p:spPr>
            <a:xfrm>
              <a:off x="3958" y="79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4" name="pt13023"/>
            <p:cNvSpPr/>
            <p:nvPr/>
          </p:nvSpPr>
          <p:spPr>
            <a:xfrm>
              <a:off x="7942" y="39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5" name="pt13024"/>
            <p:cNvSpPr/>
            <p:nvPr/>
          </p:nvSpPr>
          <p:spPr>
            <a:xfrm>
              <a:off x="3842" y="76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6" name="pt13025"/>
            <p:cNvSpPr/>
            <p:nvPr/>
          </p:nvSpPr>
          <p:spPr>
            <a:xfrm>
              <a:off x="6815" y="38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7" name="pt13026"/>
            <p:cNvSpPr/>
            <p:nvPr/>
          </p:nvSpPr>
          <p:spPr>
            <a:xfrm>
              <a:off x="3748" y="75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8" name="pt13027"/>
            <p:cNvSpPr/>
            <p:nvPr/>
          </p:nvSpPr>
          <p:spPr>
            <a:xfrm>
              <a:off x="3813" y="77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9" name="pt13028"/>
            <p:cNvSpPr/>
            <p:nvPr/>
          </p:nvSpPr>
          <p:spPr>
            <a:xfrm>
              <a:off x="3838" y="76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0" name="pt13029"/>
            <p:cNvSpPr/>
            <p:nvPr/>
          </p:nvSpPr>
          <p:spPr>
            <a:xfrm>
              <a:off x="3648" y="77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1" name="pt13030"/>
            <p:cNvSpPr/>
            <p:nvPr/>
          </p:nvSpPr>
          <p:spPr>
            <a:xfrm>
              <a:off x="4241" y="69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2" name="pt13031"/>
            <p:cNvSpPr/>
            <p:nvPr/>
          </p:nvSpPr>
          <p:spPr>
            <a:xfrm>
              <a:off x="4231" y="69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3" name="pt13032"/>
            <p:cNvSpPr/>
            <p:nvPr/>
          </p:nvSpPr>
          <p:spPr>
            <a:xfrm>
              <a:off x="3808" y="77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4" name="pt13033"/>
            <p:cNvSpPr/>
            <p:nvPr/>
          </p:nvSpPr>
          <p:spPr>
            <a:xfrm>
              <a:off x="3680" y="75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5" name="pt13034"/>
            <p:cNvSpPr/>
            <p:nvPr/>
          </p:nvSpPr>
          <p:spPr>
            <a:xfrm>
              <a:off x="3864" y="777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6" name="pt13035"/>
            <p:cNvSpPr/>
            <p:nvPr/>
          </p:nvSpPr>
          <p:spPr>
            <a:xfrm>
              <a:off x="4264" y="69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7" name="pt13036"/>
            <p:cNvSpPr/>
            <p:nvPr/>
          </p:nvSpPr>
          <p:spPr>
            <a:xfrm>
              <a:off x="3855" y="78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8" name="pt13037"/>
            <p:cNvSpPr/>
            <p:nvPr/>
          </p:nvSpPr>
          <p:spPr>
            <a:xfrm>
              <a:off x="4342" y="68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9" name="pt13038"/>
            <p:cNvSpPr/>
            <p:nvPr/>
          </p:nvSpPr>
          <p:spPr>
            <a:xfrm>
              <a:off x="3892" y="76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0" name="pt13039"/>
            <p:cNvSpPr/>
            <p:nvPr/>
          </p:nvSpPr>
          <p:spPr>
            <a:xfrm>
              <a:off x="4374" y="728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1" name="pt13040"/>
            <p:cNvSpPr/>
            <p:nvPr/>
          </p:nvSpPr>
          <p:spPr>
            <a:xfrm>
              <a:off x="3805" y="77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2" name="pt13041"/>
            <p:cNvSpPr/>
            <p:nvPr/>
          </p:nvSpPr>
          <p:spPr>
            <a:xfrm>
              <a:off x="3622" y="76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3" name="pt13042"/>
            <p:cNvSpPr/>
            <p:nvPr/>
          </p:nvSpPr>
          <p:spPr>
            <a:xfrm>
              <a:off x="3682" y="76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4" name="pt13043"/>
            <p:cNvSpPr/>
            <p:nvPr/>
          </p:nvSpPr>
          <p:spPr>
            <a:xfrm>
              <a:off x="7317" y="40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5" name="pt13044"/>
            <p:cNvSpPr/>
            <p:nvPr/>
          </p:nvSpPr>
          <p:spPr>
            <a:xfrm>
              <a:off x="4241" y="68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6" name="pt13045"/>
            <p:cNvSpPr/>
            <p:nvPr/>
          </p:nvSpPr>
          <p:spPr>
            <a:xfrm>
              <a:off x="3781" y="79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7" name="pt13046"/>
            <p:cNvSpPr/>
            <p:nvPr/>
          </p:nvSpPr>
          <p:spPr>
            <a:xfrm>
              <a:off x="3675" y="80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8" name="pt13047"/>
            <p:cNvSpPr/>
            <p:nvPr/>
          </p:nvSpPr>
          <p:spPr>
            <a:xfrm>
              <a:off x="3763" y="77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9" name="pt13048"/>
            <p:cNvSpPr/>
            <p:nvPr/>
          </p:nvSpPr>
          <p:spPr>
            <a:xfrm>
              <a:off x="4220" y="684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0" name="pt13049"/>
            <p:cNvSpPr/>
            <p:nvPr/>
          </p:nvSpPr>
          <p:spPr>
            <a:xfrm>
              <a:off x="3769" y="79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1" name="pt13050"/>
            <p:cNvSpPr/>
            <p:nvPr/>
          </p:nvSpPr>
          <p:spPr>
            <a:xfrm>
              <a:off x="6842" y="38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2" name="pt13051"/>
            <p:cNvSpPr/>
            <p:nvPr/>
          </p:nvSpPr>
          <p:spPr>
            <a:xfrm>
              <a:off x="3696" y="77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3" name="pt13052"/>
            <p:cNvSpPr/>
            <p:nvPr/>
          </p:nvSpPr>
          <p:spPr>
            <a:xfrm>
              <a:off x="3853" y="760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4" name="pt13053"/>
            <p:cNvSpPr/>
            <p:nvPr/>
          </p:nvSpPr>
          <p:spPr>
            <a:xfrm>
              <a:off x="3865" y="758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5" name="pt13054"/>
            <p:cNvSpPr/>
            <p:nvPr/>
          </p:nvSpPr>
          <p:spPr>
            <a:xfrm>
              <a:off x="4295" y="68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6" name="pt13055"/>
            <p:cNvSpPr/>
            <p:nvPr/>
          </p:nvSpPr>
          <p:spPr>
            <a:xfrm>
              <a:off x="4244" y="709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7" name="pt13056"/>
            <p:cNvSpPr/>
            <p:nvPr/>
          </p:nvSpPr>
          <p:spPr>
            <a:xfrm>
              <a:off x="4224" y="667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8" name="pt13057"/>
            <p:cNvSpPr/>
            <p:nvPr/>
          </p:nvSpPr>
          <p:spPr>
            <a:xfrm>
              <a:off x="3592" y="78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9" name="pt13058"/>
            <p:cNvSpPr/>
            <p:nvPr/>
          </p:nvSpPr>
          <p:spPr>
            <a:xfrm>
              <a:off x="3841" y="764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0" name="pt13059"/>
            <p:cNvSpPr/>
            <p:nvPr/>
          </p:nvSpPr>
          <p:spPr>
            <a:xfrm>
              <a:off x="3851" y="76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1" name="pt13060"/>
            <p:cNvSpPr/>
            <p:nvPr/>
          </p:nvSpPr>
          <p:spPr>
            <a:xfrm>
              <a:off x="3680" y="79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2" name="pt13061"/>
            <p:cNvSpPr/>
            <p:nvPr/>
          </p:nvSpPr>
          <p:spPr>
            <a:xfrm>
              <a:off x="3781" y="76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3" name="pt13062"/>
            <p:cNvSpPr/>
            <p:nvPr/>
          </p:nvSpPr>
          <p:spPr>
            <a:xfrm>
              <a:off x="3773" y="75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4" name="pt13063"/>
            <p:cNvSpPr/>
            <p:nvPr/>
          </p:nvSpPr>
          <p:spPr>
            <a:xfrm>
              <a:off x="3683" y="77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5" name="pt13064"/>
            <p:cNvSpPr/>
            <p:nvPr/>
          </p:nvSpPr>
          <p:spPr>
            <a:xfrm>
              <a:off x="4415" y="68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6" name="pt13065"/>
            <p:cNvSpPr/>
            <p:nvPr/>
          </p:nvSpPr>
          <p:spPr>
            <a:xfrm>
              <a:off x="3825" y="77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7" name="pt13066"/>
            <p:cNvSpPr/>
            <p:nvPr/>
          </p:nvSpPr>
          <p:spPr>
            <a:xfrm>
              <a:off x="4275" y="68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8" name="pt13067"/>
            <p:cNvSpPr/>
            <p:nvPr/>
          </p:nvSpPr>
          <p:spPr>
            <a:xfrm>
              <a:off x="4036" y="52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9" name="pt13068"/>
            <p:cNvSpPr/>
            <p:nvPr/>
          </p:nvSpPr>
          <p:spPr>
            <a:xfrm>
              <a:off x="3752" y="75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0" name="pt13069"/>
            <p:cNvSpPr/>
            <p:nvPr/>
          </p:nvSpPr>
          <p:spPr>
            <a:xfrm>
              <a:off x="3809" y="75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1" name="pt13070"/>
            <p:cNvSpPr/>
            <p:nvPr/>
          </p:nvSpPr>
          <p:spPr>
            <a:xfrm>
              <a:off x="3844" y="76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2" name="pt13071"/>
            <p:cNvSpPr/>
            <p:nvPr/>
          </p:nvSpPr>
          <p:spPr>
            <a:xfrm>
              <a:off x="3920" y="77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3" name="pt13072"/>
            <p:cNvSpPr/>
            <p:nvPr/>
          </p:nvSpPr>
          <p:spPr>
            <a:xfrm>
              <a:off x="6531" y="37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4" name="pt13073"/>
            <p:cNvSpPr/>
            <p:nvPr/>
          </p:nvSpPr>
          <p:spPr>
            <a:xfrm>
              <a:off x="8039" y="41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5" name="pt13074"/>
            <p:cNvSpPr/>
            <p:nvPr/>
          </p:nvSpPr>
          <p:spPr>
            <a:xfrm>
              <a:off x="3856" y="769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6" name="pt13075"/>
            <p:cNvSpPr/>
            <p:nvPr/>
          </p:nvSpPr>
          <p:spPr>
            <a:xfrm>
              <a:off x="3794" y="78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7" name="pt13076"/>
            <p:cNvSpPr/>
            <p:nvPr/>
          </p:nvSpPr>
          <p:spPr>
            <a:xfrm>
              <a:off x="3817" y="756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8" name="pt13077"/>
            <p:cNvSpPr/>
            <p:nvPr/>
          </p:nvSpPr>
          <p:spPr>
            <a:xfrm>
              <a:off x="3876" y="76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9" name="pt13078"/>
            <p:cNvSpPr/>
            <p:nvPr/>
          </p:nvSpPr>
          <p:spPr>
            <a:xfrm>
              <a:off x="3767" y="79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0" name="pt13079"/>
            <p:cNvSpPr/>
            <p:nvPr/>
          </p:nvSpPr>
          <p:spPr>
            <a:xfrm>
              <a:off x="3717" y="79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1" name="pt13080"/>
            <p:cNvSpPr/>
            <p:nvPr/>
          </p:nvSpPr>
          <p:spPr>
            <a:xfrm>
              <a:off x="3850" y="74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2" name="pt13081"/>
            <p:cNvSpPr/>
            <p:nvPr/>
          </p:nvSpPr>
          <p:spPr>
            <a:xfrm>
              <a:off x="3722" y="766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3" name="pt13082"/>
            <p:cNvSpPr/>
            <p:nvPr/>
          </p:nvSpPr>
          <p:spPr>
            <a:xfrm>
              <a:off x="4196" y="69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4" name="pt13083"/>
            <p:cNvSpPr/>
            <p:nvPr/>
          </p:nvSpPr>
          <p:spPr>
            <a:xfrm>
              <a:off x="3746" y="77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5" name="pt13084"/>
            <p:cNvSpPr/>
            <p:nvPr/>
          </p:nvSpPr>
          <p:spPr>
            <a:xfrm>
              <a:off x="4324" y="69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6" name="pt13085"/>
            <p:cNvSpPr/>
            <p:nvPr/>
          </p:nvSpPr>
          <p:spPr>
            <a:xfrm>
              <a:off x="3703" y="75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7" name="pt13086"/>
            <p:cNvSpPr/>
            <p:nvPr/>
          </p:nvSpPr>
          <p:spPr>
            <a:xfrm>
              <a:off x="4177" y="67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8" name="pt13087"/>
            <p:cNvSpPr/>
            <p:nvPr/>
          </p:nvSpPr>
          <p:spPr>
            <a:xfrm>
              <a:off x="4191" y="69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9" name="pt13088"/>
            <p:cNvSpPr/>
            <p:nvPr/>
          </p:nvSpPr>
          <p:spPr>
            <a:xfrm>
              <a:off x="3622" y="78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0" name="pt13089"/>
            <p:cNvSpPr/>
            <p:nvPr/>
          </p:nvSpPr>
          <p:spPr>
            <a:xfrm>
              <a:off x="3912" y="77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1" name="pt13090"/>
            <p:cNvSpPr/>
            <p:nvPr/>
          </p:nvSpPr>
          <p:spPr>
            <a:xfrm>
              <a:off x="4241" y="676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2" name="pt13091"/>
            <p:cNvSpPr/>
            <p:nvPr/>
          </p:nvSpPr>
          <p:spPr>
            <a:xfrm>
              <a:off x="4243" y="67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3" name="pt13092"/>
            <p:cNvSpPr/>
            <p:nvPr/>
          </p:nvSpPr>
          <p:spPr>
            <a:xfrm>
              <a:off x="4232" y="68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4" name="pt13093"/>
            <p:cNvSpPr/>
            <p:nvPr/>
          </p:nvSpPr>
          <p:spPr>
            <a:xfrm>
              <a:off x="3867" y="75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5" name="pt13094"/>
            <p:cNvSpPr/>
            <p:nvPr/>
          </p:nvSpPr>
          <p:spPr>
            <a:xfrm>
              <a:off x="8380" y="40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6" name="pt13095"/>
            <p:cNvSpPr/>
            <p:nvPr/>
          </p:nvSpPr>
          <p:spPr>
            <a:xfrm>
              <a:off x="3599" y="76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7" name="pt13096"/>
            <p:cNvSpPr/>
            <p:nvPr/>
          </p:nvSpPr>
          <p:spPr>
            <a:xfrm>
              <a:off x="3822" y="786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8" name="pt13097"/>
            <p:cNvSpPr/>
            <p:nvPr/>
          </p:nvSpPr>
          <p:spPr>
            <a:xfrm>
              <a:off x="3807" y="77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9" name="pt13098"/>
            <p:cNvSpPr/>
            <p:nvPr/>
          </p:nvSpPr>
          <p:spPr>
            <a:xfrm>
              <a:off x="3841" y="79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0" name="pt13099"/>
            <p:cNvSpPr/>
            <p:nvPr/>
          </p:nvSpPr>
          <p:spPr>
            <a:xfrm>
              <a:off x="3780" y="75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1" name="pt13100"/>
            <p:cNvSpPr/>
            <p:nvPr/>
          </p:nvSpPr>
          <p:spPr>
            <a:xfrm>
              <a:off x="3855" y="76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2" name="pt13101"/>
            <p:cNvSpPr/>
            <p:nvPr/>
          </p:nvSpPr>
          <p:spPr>
            <a:xfrm>
              <a:off x="3724" y="79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3" name="pt13102"/>
            <p:cNvSpPr/>
            <p:nvPr/>
          </p:nvSpPr>
          <p:spPr>
            <a:xfrm>
              <a:off x="3905" y="77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4" name="pt13103"/>
            <p:cNvSpPr/>
            <p:nvPr/>
          </p:nvSpPr>
          <p:spPr>
            <a:xfrm>
              <a:off x="4170" y="68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5" name="pt13104"/>
            <p:cNvSpPr/>
            <p:nvPr/>
          </p:nvSpPr>
          <p:spPr>
            <a:xfrm>
              <a:off x="3758" y="78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6" name="pt13105"/>
            <p:cNvSpPr/>
            <p:nvPr/>
          </p:nvSpPr>
          <p:spPr>
            <a:xfrm>
              <a:off x="9213" y="39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7" name="pt13106"/>
            <p:cNvSpPr/>
            <p:nvPr/>
          </p:nvSpPr>
          <p:spPr>
            <a:xfrm>
              <a:off x="8190" y="428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8" name="pt13107"/>
            <p:cNvSpPr/>
            <p:nvPr/>
          </p:nvSpPr>
          <p:spPr>
            <a:xfrm>
              <a:off x="4171" y="67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9" name="pt13108"/>
            <p:cNvSpPr/>
            <p:nvPr/>
          </p:nvSpPr>
          <p:spPr>
            <a:xfrm>
              <a:off x="3850" y="74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0" name="pt13109"/>
            <p:cNvSpPr/>
            <p:nvPr/>
          </p:nvSpPr>
          <p:spPr>
            <a:xfrm>
              <a:off x="3881" y="75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1" name="pt13110"/>
            <p:cNvSpPr/>
            <p:nvPr/>
          </p:nvSpPr>
          <p:spPr>
            <a:xfrm>
              <a:off x="3755" y="77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2" name="pt13111"/>
            <p:cNvSpPr/>
            <p:nvPr/>
          </p:nvSpPr>
          <p:spPr>
            <a:xfrm>
              <a:off x="3688" y="79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3" name="pt13112"/>
            <p:cNvSpPr/>
            <p:nvPr/>
          </p:nvSpPr>
          <p:spPr>
            <a:xfrm>
              <a:off x="4257" y="694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4" name="pt13113"/>
            <p:cNvSpPr/>
            <p:nvPr/>
          </p:nvSpPr>
          <p:spPr>
            <a:xfrm>
              <a:off x="4306" y="72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5" name="pt13114"/>
            <p:cNvSpPr/>
            <p:nvPr/>
          </p:nvSpPr>
          <p:spPr>
            <a:xfrm>
              <a:off x="4191" y="67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6" name="pt13115"/>
            <p:cNvSpPr/>
            <p:nvPr/>
          </p:nvSpPr>
          <p:spPr>
            <a:xfrm>
              <a:off x="3898" y="77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7" name="pt13116"/>
            <p:cNvSpPr/>
            <p:nvPr/>
          </p:nvSpPr>
          <p:spPr>
            <a:xfrm>
              <a:off x="3802" y="76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8" name="pt13117"/>
            <p:cNvSpPr/>
            <p:nvPr/>
          </p:nvSpPr>
          <p:spPr>
            <a:xfrm>
              <a:off x="3699" y="78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9" name="pt13118"/>
            <p:cNvSpPr/>
            <p:nvPr/>
          </p:nvSpPr>
          <p:spPr>
            <a:xfrm>
              <a:off x="3896" y="76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0" name="pt13119"/>
            <p:cNvSpPr/>
            <p:nvPr/>
          </p:nvSpPr>
          <p:spPr>
            <a:xfrm>
              <a:off x="3884" y="78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1" name="pt13120"/>
            <p:cNvSpPr/>
            <p:nvPr/>
          </p:nvSpPr>
          <p:spPr>
            <a:xfrm>
              <a:off x="4152" y="67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2" name="pt13121"/>
            <p:cNvSpPr/>
            <p:nvPr/>
          </p:nvSpPr>
          <p:spPr>
            <a:xfrm>
              <a:off x="4188" y="695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3" name="pt13122"/>
            <p:cNvSpPr/>
            <p:nvPr/>
          </p:nvSpPr>
          <p:spPr>
            <a:xfrm>
              <a:off x="6494" y="37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4" name="pt13123"/>
            <p:cNvSpPr/>
            <p:nvPr/>
          </p:nvSpPr>
          <p:spPr>
            <a:xfrm>
              <a:off x="3773" y="73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5" name="pt13124"/>
            <p:cNvSpPr/>
            <p:nvPr/>
          </p:nvSpPr>
          <p:spPr>
            <a:xfrm>
              <a:off x="3673" y="75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6" name="pt13125"/>
            <p:cNvSpPr/>
            <p:nvPr/>
          </p:nvSpPr>
          <p:spPr>
            <a:xfrm>
              <a:off x="3841" y="75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7" name="pt13126"/>
            <p:cNvSpPr/>
            <p:nvPr/>
          </p:nvSpPr>
          <p:spPr>
            <a:xfrm>
              <a:off x="4241" y="70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8" name="pt13127"/>
            <p:cNvSpPr/>
            <p:nvPr/>
          </p:nvSpPr>
          <p:spPr>
            <a:xfrm>
              <a:off x="6518" y="38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9" name="pt13128"/>
            <p:cNvSpPr/>
            <p:nvPr/>
          </p:nvSpPr>
          <p:spPr>
            <a:xfrm>
              <a:off x="7827" y="40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0" name="pt13129"/>
            <p:cNvSpPr/>
            <p:nvPr/>
          </p:nvSpPr>
          <p:spPr>
            <a:xfrm>
              <a:off x="9230" y="399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1" name="pt13130"/>
            <p:cNvSpPr/>
            <p:nvPr/>
          </p:nvSpPr>
          <p:spPr>
            <a:xfrm>
              <a:off x="3720" y="77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2" name="pt13131"/>
            <p:cNvSpPr/>
            <p:nvPr/>
          </p:nvSpPr>
          <p:spPr>
            <a:xfrm>
              <a:off x="3687" y="77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3" name="pt13132"/>
            <p:cNvSpPr/>
            <p:nvPr/>
          </p:nvSpPr>
          <p:spPr>
            <a:xfrm>
              <a:off x="3888" y="75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4" name="pt13133"/>
            <p:cNvSpPr/>
            <p:nvPr/>
          </p:nvSpPr>
          <p:spPr>
            <a:xfrm>
              <a:off x="7674" y="39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5" name="pt13134"/>
            <p:cNvSpPr/>
            <p:nvPr/>
          </p:nvSpPr>
          <p:spPr>
            <a:xfrm>
              <a:off x="3811" y="782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6" name="pt13135"/>
            <p:cNvSpPr/>
            <p:nvPr/>
          </p:nvSpPr>
          <p:spPr>
            <a:xfrm>
              <a:off x="3855" y="76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7" name="pt13136"/>
            <p:cNvSpPr/>
            <p:nvPr/>
          </p:nvSpPr>
          <p:spPr>
            <a:xfrm>
              <a:off x="4239" y="689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8" name="pt13137"/>
            <p:cNvSpPr/>
            <p:nvPr/>
          </p:nvSpPr>
          <p:spPr>
            <a:xfrm>
              <a:off x="6545" y="38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9" name="pt13138"/>
            <p:cNvSpPr/>
            <p:nvPr/>
          </p:nvSpPr>
          <p:spPr>
            <a:xfrm>
              <a:off x="4198" y="69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0" name="pt13139"/>
            <p:cNvSpPr/>
            <p:nvPr/>
          </p:nvSpPr>
          <p:spPr>
            <a:xfrm>
              <a:off x="4011" y="58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1" name="pt13140"/>
            <p:cNvSpPr/>
            <p:nvPr/>
          </p:nvSpPr>
          <p:spPr>
            <a:xfrm>
              <a:off x="3812" y="76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2" name="pt13141"/>
            <p:cNvSpPr/>
            <p:nvPr/>
          </p:nvSpPr>
          <p:spPr>
            <a:xfrm>
              <a:off x="4020" y="572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3" name="pt13142"/>
            <p:cNvSpPr/>
            <p:nvPr/>
          </p:nvSpPr>
          <p:spPr>
            <a:xfrm>
              <a:off x="3862" y="74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4" name="pt13143"/>
            <p:cNvSpPr/>
            <p:nvPr/>
          </p:nvSpPr>
          <p:spPr>
            <a:xfrm>
              <a:off x="3749" y="76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5" name="pt13144"/>
            <p:cNvSpPr/>
            <p:nvPr/>
          </p:nvSpPr>
          <p:spPr>
            <a:xfrm>
              <a:off x="3909" y="79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6" name="pt13145"/>
            <p:cNvSpPr/>
            <p:nvPr/>
          </p:nvSpPr>
          <p:spPr>
            <a:xfrm>
              <a:off x="7326" y="41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7" name="pt13146"/>
            <p:cNvSpPr/>
            <p:nvPr/>
          </p:nvSpPr>
          <p:spPr>
            <a:xfrm>
              <a:off x="4251" y="680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8" name="pt13147"/>
            <p:cNvSpPr/>
            <p:nvPr/>
          </p:nvSpPr>
          <p:spPr>
            <a:xfrm>
              <a:off x="3496" y="78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9" name="pt13148"/>
            <p:cNvSpPr/>
            <p:nvPr/>
          </p:nvSpPr>
          <p:spPr>
            <a:xfrm>
              <a:off x="4355" y="694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0" name="pt13149"/>
            <p:cNvSpPr/>
            <p:nvPr/>
          </p:nvSpPr>
          <p:spPr>
            <a:xfrm>
              <a:off x="3895" y="77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1" name="pt13150"/>
            <p:cNvSpPr/>
            <p:nvPr/>
          </p:nvSpPr>
          <p:spPr>
            <a:xfrm>
              <a:off x="4340" y="694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2" name="pt13151"/>
            <p:cNvSpPr/>
            <p:nvPr/>
          </p:nvSpPr>
          <p:spPr>
            <a:xfrm>
              <a:off x="3755" y="80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3" name="pt13152"/>
            <p:cNvSpPr/>
            <p:nvPr/>
          </p:nvSpPr>
          <p:spPr>
            <a:xfrm>
              <a:off x="3894" y="77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4" name="pt13153"/>
            <p:cNvSpPr/>
            <p:nvPr/>
          </p:nvSpPr>
          <p:spPr>
            <a:xfrm>
              <a:off x="4210" y="701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5" name="pt13154"/>
            <p:cNvSpPr/>
            <p:nvPr/>
          </p:nvSpPr>
          <p:spPr>
            <a:xfrm>
              <a:off x="4294" y="68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6" name="pt13155"/>
            <p:cNvSpPr/>
            <p:nvPr/>
          </p:nvSpPr>
          <p:spPr>
            <a:xfrm>
              <a:off x="3839" y="75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7" name="pt13156"/>
            <p:cNvSpPr/>
            <p:nvPr/>
          </p:nvSpPr>
          <p:spPr>
            <a:xfrm>
              <a:off x="3823" y="79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8" name="pt13157"/>
            <p:cNvSpPr/>
            <p:nvPr/>
          </p:nvSpPr>
          <p:spPr>
            <a:xfrm>
              <a:off x="9131" y="38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9" name="pt13158"/>
            <p:cNvSpPr/>
            <p:nvPr/>
          </p:nvSpPr>
          <p:spPr>
            <a:xfrm>
              <a:off x="3707" y="75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0" name="pt13159"/>
            <p:cNvSpPr/>
            <p:nvPr/>
          </p:nvSpPr>
          <p:spPr>
            <a:xfrm>
              <a:off x="3680" y="77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1" name="pt13160"/>
            <p:cNvSpPr/>
            <p:nvPr/>
          </p:nvSpPr>
          <p:spPr>
            <a:xfrm>
              <a:off x="6620" y="38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2" name="pt13161"/>
            <p:cNvSpPr/>
            <p:nvPr/>
          </p:nvSpPr>
          <p:spPr>
            <a:xfrm>
              <a:off x="9132" y="424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3" name="pt13162"/>
            <p:cNvSpPr/>
            <p:nvPr/>
          </p:nvSpPr>
          <p:spPr>
            <a:xfrm>
              <a:off x="4250" y="67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4" name="pt13163"/>
            <p:cNvSpPr/>
            <p:nvPr/>
          </p:nvSpPr>
          <p:spPr>
            <a:xfrm>
              <a:off x="7035" y="391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5" name="pt13164"/>
            <p:cNvSpPr/>
            <p:nvPr/>
          </p:nvSpPr>
          <p:spPr>
            <a:xfrm>
              <a:off x="3732" y="77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6" name="pt13165"/>
            <p:cNvSpPr/>
            <p:nvPr/>
          </p:nvSpPr>
          <p:spPr>
            <a:xfrm>
              <a:off x="3707" y="75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7" name="pt13166"/>
            <p:cNvSpPr/>
            <p:nvPr/>
          </p:nvSpPr>
          <p:spPr>
            <a:xfrm>
              <a:off x="4207" y="68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8" name="pt13167"/>
            <p:cNvSpPr/>
            <p:nvPr/>
          </p:nvSpPr>
          <p:spPr>
            <a:xfrm>
              <a:off x="9110" y="38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9" name="pt13168"/>
            <p:cNvSpPr/>
            <p:nvPr/>
          </p:nvSpPr>
          <p:spPr>
            <a:xfrm>
              <a:off x="3768" y="78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0" name="pt13169"/>
            <p:cNvSpPr/>
            <p:nvPr/>
          </p:nvSpPr>
          <p:spPr>
            <a:xfrm>
              <a:off x="3821" y="79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1" name="pt13170"/>
            <p:cNvSpPr/>
            <p:nvPr/>
          </p:nvSpPr>
          <p:spPr>
            <a:xfrm>
              <a:off x="3759" y="75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2" name="pt13171"/>
            <p:cNvSpPr/>
            <p:nvPr/>
          </p:nvSpPr>
          <p:spPr>
            <a:xfrm>
              <a:off x="3878" y="76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3" name="pt13172"/>
            <p:cNvSpPr/>
            <p:nvPr/>
          </p:nvSpPr>
          <p:spPr>
            <a:xfrm>
              <a:off x="4696" y="35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4" name="pt13173"/>
            <p:cNvSpPr/>
            <p:nvPr/>
          </p:nvSpPr>
          <p:spPr>
            <a:xfrm>
              <a:off x="5198" y="335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5" name="pt13174"/>
            <p:cNvSpPr/>
            <p:nvPr/>
          </p:nvSpPr>
          <p:spPr>
            <a:xfrm>
              <a:off x="8891" y="36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6" name="pt13175"/>
            <p:cNvSpPr/>
            <p:nvPr/>
          </p:nvSpPr>
          <p:spPr>
            <a:xfrm>
              <a:off x="3055" y="35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7" name="pt13176"/>
            <p:cNvSpPr/>
            <p:nvPr/>
          </p:nvSpPr>
          <p:spPr>
            <a:xfrm>
              <a:off x="9022" y="358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8" name="pt13177"/>
            <p:cNvSpPr/>
            <p:nvPr/>
          </p:nvSpPr>
          <p:spPr>
            <a:xfrm>
              <a:off x="9328" y="40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9" name="pt13178"/>
            <p:cNvSpPr/>
            <p:nvPr/>
          </p:nvSpPr>
          <p:spPr>
            <a:xfrm>
              <a:off x="3156" y="343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0" name="pt13179"/>
            <p:cNvSpPr/>
            <p:nvPr/>
          </p:nvSpPr>
          <p:spPr>
            <a:xfrm>
              <a:off x="4687" y="361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1" name="pt13180"/>
            <p:cNvSpPr/>
            <p:nvPr/>
          </p:nvSpPr>
          <p:spPr>
            <a:xfrm>
              <a:off x="5396" y="34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2" name="pt13181"/>
            <p:cNvSpPr/>
            <p:nvPr/>
          </p:nvSpPr>
          <p:spPr>
            <a:xfrm>
              <a:off x="8351" y="35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3" name="pt13182"/>
            <p:cNvSpPr/>
            <p:nvPr/>
          </p:nvSpPr>
          <p:spPr>
            <a:xfrm>
              <a:off x="6345" y="32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4" name="pt13183"/>
            <p:cNvSpPr/>
            <p:nvPr/>
          </p:nvSpPr>
          <p:spPr>
            <a:xfrm>
              <a:off x="6615" y="34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5" name="pt13184"/>
            <p:cNvSpPr/>
            <p:nvPr/>
          </p:nvSpPr>
          <p:spPr>
            <a:xfrm>
              <a:off x="5062" y="328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6" name="pt13185"/>
            <p:cNvSpPr/>
            <p:nvPr/>
          </p:nvSpPr>
          <p:spPr>
            <a:xfrm>
              <a:off x="9124" y="38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7" name="pt13186"/>
            <p:cNvSpPr/>
            <p:nvPr/>
          </p:nvSpPr>
          <p:spPr>
            <a:xfrm>
              <a:off x="9285" y="376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8" name="pt13187"/>
            <p:cNvSpPr/>
            <p:nvPr/>
          </p:nvSpPr>
          <p:spPr>
            <a:xfrm>
              <a:off x="4014" y="520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9" name="pt13188"/>
            <p:cNvSpPr/>
            <p:nvPr/>
          </p:nvSpPr>
          <p:spPr>
            <a:xfrm>
              <a:off x="5315" y="35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0" name="pt13189"/>
            <p:cNvSpPr/>
            <p:nvPr/>
          </p:nvSpPr>
          <p:spPr>
            <a:xfrm>
              <a:off x="3475" y="240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1" name="pt13190"/>
            <p:cNvSpPr/>
            <p:nvPr/>
          </p:nvSpPr>
          <p:spPr>
            <a:xfrm>
              <a:off x="3142" y="35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2" name="pt13191"/>
            <p:cNvSpPr/>
            <p:nvPr/>
          </p:nvSpPr>
          <p:spPr>
            <a:xfrm>
              <a:off x="7641" y="341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3" name="pt13192"/>
            <p:cNvSpPr/>
            <p:nvPr/>
          </p:nvSpPr>
          <p:spPr>
            <a:xfrm>
              <a:off x="4029" y="440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4" name="pt13193"/>
            <p:cNvSpPr/>
            <p:nvPr/>
          </p:nvSpPr>
          <p:spPr>
            <a:xfrm>
              <a:off x="4874" y="352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5" name="pt13194"/>
            <p:cNvSpPr/>
            <p:nvPr/>
          </p:nvSpPr>
          <p:spPr>
            <a:xfrm>
              <a:off x="9060" y="37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6" name="pt13195"/>
            <p:cNvSpPr/>
            <p:nvPr/>
          </p:nvSpPr>
          <p:spPr>
            <a:xfrm>
              <a:off x="9056" y="36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7" name="pt13196"/>
            <p:cNvSpPr/>
            <p:nvPr/>
          </p:nvSpPr>
          <p:spPr>
            <a:xfrm>
              <a:off x="5150" y="32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8" name="pt13197"/>
            <p:cNvSpPr/>
            <p:nvPr/>
          </p:nvSpPr>
          <p:spPr>
            <a:xfrm>
              <a:off x="4207" y="359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9" name="pt13198"/>
            <p:cNvSpPr/>
            <p:nvPr/>
          </p:nvSpPr>
          <p:spPr>
            <a:xfrm>
              <a:off x="5649" y="333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0" name="pt13199"/>
            <p:cNvSpPr/>
            <p:nvPr/>
          </p:nvSpPr>
          <p:spPr>
            <a:xfrm>
              <a:off x="4699" y="35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1" name="pt13200"/>
            <p:cNvSpPr/>
            <p:nvPr/>
          </p:nvSpPr>
          <p:spPr>
            <a:xfrm>
              <a:off x="9321" y="390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2" name="pt13201"/>
            <p:cNvSpPr/>
            <p:nvPr/>
          </p:nvSpPr>
          <p:spPr>
            <a:xfrm>
              <a:off x="4519" y="353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3" name="pt13202"/>
            <p:cNvSpPr/>
            <p:nvPr/>
          </p:nvSpPr>
          <p:spPr>
            <a:xfrm>
              <a:off x="9063" y="37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4" name="pt13203"/>
            <p:cNvSpPr/>
            <p:nvPr/>
          </p:nvSpPr>
          <p:spPr>
            <a:xfrm>
              <a:off x="4689" y="35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5" name="pt13204"/>
            <p:cNvSpPr/>
            <p:nvPr/>
          </p:nvSpPr>
          <p:spPr>
            <a:xfrm>
              <a:off x="9149" y="36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6" name="pt13205"/>
            <p:cNvSpPr/>
            <p:nvPr/>
          </p:nvSpPr>
          <p:spPr>
            <a:xfrm>
              <a:off x="5167" y="33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7" name="pt13206"/>
            <p:cNvSpPr/>
            <p:nvPr/>
          </p:nvSpPr>
          <p:spPr>
            <a:xfrm>
              <a:off x="4372" y="69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8" name="pt13207"/>
            <p:cNvSpPr/>
            <p:nvPr/>
          </p:nvSpPr>
          <p:spPr>
            <a:xfrm>
              <a:off x="7090" y="351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9" name="pt13208"/>
            <p:cNvSpPr/>
            <p:nvPr/>
          </p:nvSpPr>
          <p:spPr>
            <a:xfrm>
              <a:off x="4783" y="342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0" name="pt13209"/>
            <p:cNvSpPr/>
            <p:nvPr/>
          </p:nvSpPr>
          <p:spPr>
            <a:xfrm>
              <a:off x="3958" y="439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1" name="pt13210"/>
            <p:cNvSpPr/>
            <p:nvPr/>
          </p:nvSpPr>
          <p:spPr>
            <a:xfrm>
              <a:off x="3965" y="41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2" name="pt13211"/>
            <p:cNvSpPr/>
            <p:nvPr/>
          </p:nvSpPr>
          <p:spPr>
            <a:xfrm>
              <a:off x="4612" y="35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3" name="pt13212"/>
            <p:cNvSpPr/>
            <p:nvPr/>
          </p:nvSpPr>
          <p:spPr>
            <a:xfrm>
              <a:off x="5163" y="329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4" name="pt13213"/>
            <p:cNvSpPr/>
            <p:nvPr/>
          </p:nvSpPr>
          <p:spPr>
            <a:xfrm>
              <a:off x="7099" y="339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5" name="pt13214"/>
            <p:cNvSpPr/>
            <p:nvPr/>
          </p:nvSpPr>
          <p:spPr>
            <a:xfrm>
              <a:off x="8969" y="38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6" name="pt13215"/>
            <p:cNvSpPr/>
            <p:nvPr/>
          </p:nvSpPr>
          <p:spPr>
            <a:xfrm>
              <a:off x="4241" y="657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7" name="pt13216"/>
            <p:cNvSpPr/>
            <p:nvPr/>
          </p:nvSpPr>
          <p:spPr>
            <a:xfrm>
              <a:off x="4241" y="35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8" name="pt13217"/>
            <p:cNvSpPr/>
            <p:nvPr/>
          </p:nvSpPr>
          <p:spPr>
            <a:xfrm>
              <a:off x="3920" y="43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9" name="pt13218"/>
            <p:cNvSpPr/>
            <p:nvPr/>
          </p:nvSpPr>
          <p:spPr>
            <a:xfrm>
              <a:off x="4872" y="35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0" name="pt13219"/>
            <p:cNvSpPr/>
            <p:nvPr/>
          </p:nvSpPr>
          <p:spPr>
            <a:xfrm>
              <a:off x="9108" y="368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1" name="pt13220"/>
            <p:cNvSpPr/>
            <p:nvPr/>
          </p:nvSpPr>
          <p:spPr>
            <a:xfrm>
              <a:off x="6951" y="362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2" name="pt13221"/>
            <p:cNvSpPr/>
            <p:nvPr/>
          </p:nvSpPr>
          <p:spPr>
            <a:xfrm>
              <a:off x="5307" y="343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3" name="pt13222"/>
            <p:cNvSpPr/>
            <p:nvPr/>
          </p:nvSpPr>
          <p:spPr>
            <a:xfrm>
              <a:off x="4228" y="652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4" name="pt13223"/>
            <p:cNvSpPr/>
            <p:nvPr/>
          </p:nvSpPr>
          <p:spPr>
            <a:xfrm>
              <a:off x="7101" y="356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5" name="pt13224"/>
            <p:cNvSpPr/>
            <p:nvPr/>
          </p:nvSpPr>
          <p:spPr>
            <a:xfrm>
              <a:off x="7225" y="34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6" name="pt13225"/>
            <p:cNvSpPr/>
            <p:nvPr/>
          </p:nvSpPr>
          <p:spPr>
            <a:xfrm>
              <a:off x="3173" y="357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7" name="pt13226"/>
            <p:cNvSpPr/>
            <p:nvPr/>
          </p:nvSpPr>
          <p:spPr>
            <a:xfrm>
              <a:off x="5592" y="32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8" name="pt13227"/>
            <p:cNvSpPr/>
            <p:nvPr/>
          </p:nvSpPr>
          <p:spPr>
            <a:xfrm>
              <a:off x="9083" y="37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9" name="pt13228"/>
            <p:cNvSpPr/>
            <p:nvPr/>
          </p:nvSpPr>
          <p:spPr>
            <a:xfrm>
              <a:off x="3984" y="42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0" name="pt13229"/>
            <p:cNvSpPr/>
            <p:nvPr/>
          </p:nvSpPr>
          <p:spPr>
            <a:xfrm>
              <a:off x="3451" y="35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1" name="pt13230"/>
            <p:cNvSpPr/>
            <p:nvPr/>
          </p:nvSpPr>
          <p:spPr>
            <a:xfrm>
              <a:off x="6202" y="36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2" name="pt13231"/>
            <p:cNvSpPr/>
            <p:nvPr/>
          </p:nvSpPr>
          <p:spPr>
            <a:xfrm>
              <a:off x="4694" y="34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3" name="pt13232"/>
            <p:cNvSpPr/>
            <p:nvPr/>
          </p:nvSpPr>
          <p:spPr>
            <a:xfrm>
              <a:off x="4015" y="456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4" name="pt13233"/>
            <p:cNvSpPr/>
            <p:nvPr/>
          </p:nvSpPr>
          <p:spPr>
            <a:xfrm>
              <a:off x="4332" y="35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5" name="pt13234"/>
            <p:cNvSpPr/>
            <p:nvPr/>
          </p:nvSpPr>
          <p:spPr>
            <a:xfrm>
              <a:off x="4492" y="35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6" name="pt13235"/>
            <p:cNvSpPr/>
            <p:nvPr/>
          </p:nvSpPr>
          <p:spPr>
            <a:xfrm>
              <a:off x="3835" y="73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7" name="pt13236"/>
            <p:cNvSpPr/>
            <p:nvPr/>
          </p:nvSpPr>
          <p:spPr>
            <a:xfrm>
              <a:off x="4436" y="341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8" name="pt13237"/>
            <p:cNvSpPr/>
            <p:nvPr/>
          </p:nvSpPr>
          <p:spPr>
            <a:xfrm>
              <a:off x="4909" y="34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9" name="pt13238"/>
            <p:cNvSpPr/>
            <p:nvPr/>
          </p:nvSpPr>
          <p:spPr>
            <a:xfrm>
              <a:off x="3564" y="357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0" name="pt13239"/>
            <p:cNvSpPr/>
            <p:nvPr/>
          </p:nvSpPr>
          <p:spPr>
            <a:xfrm>
              <a:off x="4219" y="34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1" name="pt13240"/>
            <p:cNvSpPr/>
            <p:nvPr/>
          </p:nvSpPr>
          <p:spPr>
            <a:xfrm>
              <a:off x="3968" y="422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2" name="pt13241"/>
            <p:cNvSpPr/>
            <p:nvPr/>
          </p:nvSpPr>
          <p:spPr>
            <a:xfrm>
              <a:off x="9173" y="355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3" name="pt13242"/>
            <p:cNvSpPr/>
            <p:nvPr/>
          </p:nvSpPr>
          <p:spPr>
            <a:xfrm>
              <a:off x="3181" y="348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4" name="pt13243"/>
            <p:cNvSpPr/>
            <p:nvPr/>
          </p:nvSpPr>
          <p:spPr>
            <a:xfrm>
              <a:off x="4962" y="33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5" name="pt13244"/>
            <p:cNvSpPr/>
            <p:nvPr/>
          </p:nvSpPr>
          <p:spPr>
            <a:xfrm>
              <a:off x="6494" y="35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6" name="pt13245"/>
            <p:cNvSpPr/>
            <p:nvPr/>
          </p:nvSpPr>
          <p:spPr>
            <a:xfrm>
              <a:off x="6432" y="344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7" name="pt13246"/>
            <p:cNvSpPr/>
            <p:nvPr/>
          </p:nvSpPr>
          <p:spPr>
            <a:xfrm>
              <a:off x="3837" y="256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8" name="pt13247"/>
            <p:cNvSpPr/>
            <p:nvPr/>
          </p:nvSpPr>
          <p:spPr>
            <a:xfrm>
              <a:off x="5585" y="327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9" name="pt13248"/>
            <p:cNvSpPr/>
            <p:nvPr/>
          </p:nvSpPr>
          <p:spPr>
            <a:xfrm>
              <a:off x="9436" y="387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0" name="pt13249"/>
            <p:cNvSpPr/>
            <p:nvPr/>
          </p:nvSpPr>
          <p:spPr>
            <a:xfrm>
              <a:off x="6540" y="35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1" name="pt13250"/>
            <p:cNvSpPr/>
            <p:nvPr/>
          </p:nvSpPr>
          <p:spPr>
            <a:xfrm>
              <a:off x="6730" y="33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2" name="pt13251"/>
            <p:cNvSpPr/>
            <p:nvPr/>
          </p:nvSpPr>
          <p:spPr>
            <a:xfrm>
              <a:off x="5045" y="332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3" name="pt13252"/>
            <p:cNvSpPr/>
            <p:nvPr/>
          </p:nvSpPr>
          <p:spPr>
            <a:xfrm>
              <a:off x="4228" y="35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4" name="pt13253"/>
            <p:cNvSpPr/>
            <p:nvPr/>
          </p:nvSpPr>
          <p:spPr>
            <a:xfrm>
              <a:off x="4588" y="360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5" name="pt13254"/>
            <p:cNvSpPr/>
            <p:nvPr/>
          </p:nvSpPr>
          <p:spPr>
            <a:xfrm>
              <a:off x="5140" y="344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6" name="pt13255"/>
            <p:cNvSpPr/>
            <p:nvPr/>
          </p:nvSpPr>
          <p:spPr>
            <a:xfrm>
              <a:off x="4347" y="34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7" name="pt13256"/>
            <p:cNvSpPr/>
            <p:nvPr/>
          </p:nvSpPr>
          <p:spPr>
            <a:xfrm>
              <a:off x="5138" y="351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8" name="pt13257"/>
            <p:cNvSpPr/>
            <p:nvPr/>
          </p:nvSpPr>
          <p:spPr>
            <a:xfrm>
              <a:off x="7225" y="34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9" name="pt13258"/>
            <p:cNvSpPr/>
            <p:nvPr/>
          </p:nvSpPr>
          <p:spPr>
            <a:xfrm>
              <a:off x="4434" y="34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0" name="pt13259"/>
            <p:cNvSpPr/>
            <p:nvPr/>
          </p:nvSpPr>
          <p:spPr>
            <a:xfrm>
              <a:off x="4881" y="352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1" name="pt13260"/>
            <p:cNvSpPr/>
            <p:nvPr/>
          </p:nvSpPr>
          <p:spPr>
            <a:xfrm>
              <a:off x="4917" y="351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2" name="pt13261"/>
            <p:cNvSpPr/>
            <p:nvPr/>
          </p:nvSpPr>
          <p:spPr>
            <a:xfrm>
              <a:off x="6503" y="355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3" name="pt13262"/>
            <p:cNvSpPr/>
            <p:nvPr/>
          </p:nvSpPr>
          <p:spPr>
            <a:xfrm>
              <a:off x="3511" y="359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4" name="pt13263"/>
            <p:cNvSpPr/>
            <p:nvPr/>
          </p:nvSpPr>
          <p:spPr>
            <a:xfrm>
              <a:off x="9433" y="385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5" name="pt13264"/>
            <p:cNvSpPr/>
            <p:nvPr/>
          </p:nvSpPr>
          <p:spPr>
            <a:xfrm>
              <a:off x="4321" y="347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6" name="pt13265"/>
            <p:cNvSpPr/>
            <p:nvPr/>
          </p:nvSpPr>
          <p:spPr>
            <a:xfrm>
              <a:off x="4493" y="36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7" name="pt13266"/>
            <p:cNvSpPr/>
            <p:nvPr/>
          </p:nvSpPr>
          <p:spPr>
            <a:xfrm>
              <a:off x="4406" y="353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8" name="pt13267"/>
            <p:cNvSpPr/>
            <p:nvPr/>
          </p:nvSpPr>
          <p:spPr>
            <a:xfrm>
              <a:off x="9155" y="378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9" name="pt13268"/>
            <p:cNvSpPr/>
            <p:nvPr/>
          </p:nvSpPr>
          <p:spPr>
            <a:xfrm>
              <a:off x="9242" y="39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0" name="pt13269"/>
            <p:cNvSpPr/>
            <p:nvPr/>
          </p:nvSpPr>
          <p:spPr>
            <a:xfrm>
              <a:off x="3885" y="496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1" name="pt13270"/>
            <p:cNvSpPr/>
            <p:nvPr/>
          </p:nvSpPr>
          <p:spPr>
            <a:xfrm>
              <a:off x="4422" y="35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2" name="pt13271"/>
            <p:cNvSpPr/>
            <p:nvPr/>
          </p:nvSpPr>
          <p:spPr>
            <a:xfrm>
              <a:off x="5296" y="340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3" name="pt13272"/>
            <p:cNvSpPr/>
            <p:nvPr/>
          </p:nvSpPr>
          <p:spPr>
            <a:xfrm>
              <a:off x="9297" y="35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4" name="pt13273"/>
            <p:cNvSpPr/>
            <p:nvPr/>
          </p:nvSpPr>
          <p:spPr>
            <a:xfrm>
              <a:off x="4049" y="363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5" name="pt13274"/>
            <p:cNvSpPr/>
            <p:nvPr/>
          </p:nvSpPr>
          <p:spPr>
            <a:xfrm>
              <a:off x="5294" y="33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6" name="pt13275"/>
            <p:cNvSpPr/>
            <p:nvPr/>
          </p:nvSpPr>
          <p:spPr>
            <a:xfrm>
              <a:off x="4017" y="425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7" name="pt13276"/>
            <p:cNvSpPr/>
            <p:nvPr/>
          </p:nvSpPr>
          <p:spPr>
            <a:xfrm>
              <a:off x="3167" y="35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8" name="pt13277"/>
            <p:cNvSpPr/>
            <p:nvPr/>
          </p:nvSpPr>
          <p:spPr>
            <a:xfrm>
              <a:off x="4399" y="36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9" name="pt13278"/>
            <p:cNvSpPr/>
            <p:nvPr/>
          </p:nvSpPr>
          <p:spPr>
            <a:xfrm>
              <a:off x="4493" y="36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0" name="pt13279"/>
            <p:cNvSpPr/>
            <p:nvPr/>
          </p:nvSpPr>
          <p:spPr>
            <a:xfrm>
              <a:off x="7099" y="34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1" name="pt13280"/>
            <p:cNvSpPr/>
            <p:nvPr/>
          </p:nvSpPr>
          <p:spPr>
            <a:xfrm>
              <a:off x="5709" y="320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2" name="pt13281"/>
            <p:cNvSpPr/>
            <p:nvPr/>
          </p:nvSpPr>
          <p:spPr>
            <a:xfrm>
              <a:off x="6628" y="367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3" name="pt13282"/>
            <p:cNvSpPr/>
            <p:nvPr/>
          </p:nvSpPr>
          <p:spPr>
            <a:xfrm>
              <a:off x="9353" y="367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4" name="pt13283"/>
            <p:cNvSpPr/>
            <p:nvPr/>
          </p:nvSpPr>
          <p:spPr>
            <a:xfrm>
              <a:off x="7407" y="342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5" name="pt13284"/>
            <p:cNvSpPr/>
            <p:nvPr/>
          </p:nvSpPr>
          <p:spPr>
            <a:xfrm>
              <a:off x="8989" y="38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6" name="pt13285"/>
            <p:cNvSpPr/>
            <p:nvPr/>
          </p:nvSpPr>
          <p:spPr>
            <a:xfrm>
              <a:off x="4320" y="356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7" name="pt13286"/>
            <p:cNvSpPr/>
            <p:nvPr/>
          </p:nvSpPr>
          <p:spPr>
            <a:xfrm>
              <a:off x="8920" y="38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8" name="pt13287"/>
            <p:cNvSpPr/>
            <p:nvPr/>
          </p:nvSpPr>
          <p:spPr>
            <a:xfrm>
              <a:off x="4348" y="34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9" name="pt13288"/>
            <p:cNvSpPr/>
            <p:nvPr/>
          </p:nvSpPr>
          <p:spPr>
            <a:xfrm>
              <a:off x="6836" y="33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0" name="pt13289"/>
            <p:cNvSpPr/>
            <p:nvPr/>
          </p:nvSpPr>
          <p:spPr>
            <a:xfrm>
              <a:off x="4612" y="35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1" name="pt13290"/>
            <p:cNvSpPr/>
            <p:nvPr/>
          </p:nvSpPr>
          <p:spPr>
            <a:xfrm>
              <a:off x="6718" y="37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2" name="pt13291"/>
            <p:cNvSpPr/>
            <p:nvPr/>
          </p:nvSpPr>
          <p:spPr>
            <a:xfrm>
              <a:off x="9158" y="38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3" name="pt13292"/>
            <p:cNvSpPr/>
            <p:nvPr/>
          </p:nvSpPr>
          <p:spPr>
            <a:xfrm>
              <a:off x="5295" y="33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4" name="pt13293"/>
            <p:cNvSpPr/>
            <p:nvPr/>
          </p:nvSpPr>
          <p:spPr>
            <a:xfrm>
              <a:off x="4868" y="31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5" name="pt13294"/>
            <p:cNvSpPr/>
            <p:nvPr/>
          </p:nvSpPr>
          <p:spPr>
            <a:xfrm>
              <a:off x="4304" y="690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6" name="pt13295"/>
            <p:cNvSpPr/>
            <p:nvPr/>
          </p:nvSpPr>
          <p:spPr>
            <a:xfrm>
              <a:off x="3969" y="33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7" name="pt13296"/>
            <p:cNvSpPr/>
            <p:nvPr/>
          </p:nvSpPr>
          <p:spPr>
            <a:xfrm>
              <a:off x="4325" y="354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8" name="pt13297"/>
            <p:cNvSpPr/>
            <p:nvPr/>
          </p:nvSpPr>
          <p:spPr>
            <a:xfrm>
              <a:off x="5051" y="34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9" name="pt13298"/>
            <p:cNvSpPr/>
            <p:nvPr/>
          </p:nvSpPr>
          <p:spPr>
            <a:xfrm>
              <a:off x="3617" y="35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0" name="pt13299"/>
            <p:cNvSpPr/>
            <p:nvPr/>
          </p:nvSpPr>
          <p:spPr>
            <a:xfrm>
              <a:off x="9283" y="38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1" name="pt13300"/>
            <p:cNvSpPr/>
            <p:nvPr/>
          </p:nvSpPr>
          <p:spPr>
            <a:xfrm>
              <a:off x="4692" y="34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2" name="pt13301"/>
            <p:cNvSpPr/>
            <p:nvPr/>
          </p:nvSpPr>
          <p:spPr>
            <a:xfrm>
              <a:off x="4605" y="35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3" name="pt13302"/>
            <p:cNvSpPr/>
            <p:nvPr/>
          </p:nvSpPr>
          <p:spPr>
            <a:xfrm>
              <a:off x="3942" y="52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4" name="pt13303"/>
            <p:cNvSpPr/>
            <p:nvPr/>
          </p:nvSpPr>
          <p:spPr>
            <a:xfrm>
              <a:off x="4495" y="360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5" name="pt13304"/>
            <p:cNvSpPr/>
            <p:nvPr/>
          </p:nvSpPr>
          <p:spPr>
            <a:xfrm>
              <a:off x="4006" y="51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6" name="pt13305"/>
            <p:cNvSpPr/>
            <p:nvPr/>
          </p:nvSpPr>
          <p:spPr>
            <a:xfrm>
              <a:off x="4698" y="35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7" name="pt13306"/>
            <p:cNvSpPr/>
            <p:nvPr/>
          </p:nvSpPr>
          <p:spPr>
            <a:xfrm>
              <a:off x="4425" y="353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8" name="pt13307"/>
            <p:cNvSpPr/>
            <p:nvPr/>
          </p:nvSpPr>
          <p:spPr>
            <a:xfrm>
              <a:off x="9086" y="37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9" name="pt13308"/>
            <p:cNvSpPr/>
            <p:nvPr/>
          </p:nvSpPr>
          <p:spPr>
            <a:xfrm>
              <a:off x="4412" y="357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0" name="pt13309"/>
            <p:cNvSpPr/>
            <p:nvPr/>
          </p:nvSpPr>
          <p:spPr>
            <a:xfrm>
              <a:off x="5150" y="32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1" name="pt13310"/>
            <p:cNvSpPr/>
            <p:nvPr/>
          </p:nvSpPr>
          <p:spPr>
            <a:xfrm>
              <a:off x="8876" y="387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2" name="pt13311"/>
            <p:cNvSpPr/>
            <p:nvPr/>
          </p:nvSpPr>
          <p:spPr>
            <a:xfrm>
              <a:off x="4026" y="424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3" name="pt13312"/>
            <p:cNvSpPr/>
            <p:nvPr/>
          </p:nvSpPr>
          <p:spPr>
            <a:xfrm>
              <a:off x="4867" y="32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4" name="pt13313"/>
            <p:cNvSpPr/>
            <p:nvPr/>
          </p:nvSpPr>
          <p:spPr>
            <a:xfrm>
              <a:off x="3973" y="471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5" name="pt13314"/>
            <p:cNvSpPr/>
            <p:nvPr/>
          </p:nvSpPr>
          <p:spPr>
            <a:xfrm>
              <a:off x="3172" y="363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6" name="pt13315"/>
            <p:cNvSpPr/>
            <p:nvPr/>
          </p:nvSpPr>
          <p:spPr>
            <a:xfrm>
              <a:off x="4800" y="346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7" name="pt13316"/>
            <p:cNvSpPr/>
            <p:nvPr/>
          </p:nvSpPr>
          <p:spPr>
            <a:xfrm>
              <a:off x="5694" y="322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8" name="pt13317"/>
            <p:cNvSpPr/>
            <p:nvPr/>
          </p:nvSpPr>
          <p:spPr>
            <a:xfrm>
              <a:off x="4428" y="346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9" name="pt13318"/>
            <p:cNvSpPr/>
            <p:nvPr/>
          </p:nvSpPr>
          <p:spPr>
            <a:xfrm>
              <a:off x="9035" y="363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0" name="pt13319"/>
            <p:cNvSpPr/>
            <p:nvPr/>
          </p:nvSpPr>
          <p:spPr>
            <a:xfrm>
              <a:off x="9283" y="365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1" name="pt13320"/>
            <p:cNvSpPr/>
            <p:nvPr/>
          </p:nvSpPr>
          <p:spPr>
            <a:xfrm>
              <a:off x="9564" y="370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2" name="pt13321"/>
            <p:cNvSpPr/>
            <p:nvPr/>
          </p:nvSpPr>
          <p:spPr>
            <a:xfrm>
              <a:off x="6519" y="325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3" name="pt13322"/>
            <p:cNvSpPr/>
            <p:nvPr/>
          </p:nvSpPr>
          <p:spPr>
            <a:xfrm>
              <a:off x="8993" y="39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4" name="pt13323"/>
            <p:cNvSpPr/>
            <p:nvPr/>
          </p:nvSpPr>
          <p:spPr>
            <a:xfrm>
              <a:off x="9438" y="372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5" name="pt13324"/>
            <p:cNvSpPr/>
            <p:nvPr/>
          </p:nvSpPr>
          <p:spPr>
            <a:xfrm>
              <a:off x="9245" y="36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6" name="pt13325"/>
            <p:cNvSpPr/>
            <p:nvPr/>
          </p:nvSpPr>
          <p:spPr>
            <a:xfrm>
              <a:off x="9160" y="364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7" name="pt13326"/>
            <p:cNvSpPr/>
            <p:nvPr/>
          </p:nvSpPr>
          <p:spPr>
            <a:xfrm>
              <a:off x="9335" y="37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8" name="pt13327"/>
            <p:cNvSpPr/>
            <p:nvPr/>
          </p:nvSpPr>
          <p:spPr>
            <a:xfrm>
              <a:off x="6514" y="35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9" name="pt13328"/>
            <p:cNvSpPr/>
            <p:nvPr/>
          </p:nvSpPr>
          <p:spPr>
            <a:xfrm>
              <a:off x="5293" y="32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0" name="pt13329"/>
            <p:cNvSpPr/>
            <p:nvPr/>
          </p:nvSpPr>
          <p:spPr>
            <a:xfrm>
              <a:off x="3997" y="420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1" name="pt13330"/>
            <p:cNvSpPr/>
            <p:nvPr/>
          </p:nvSpPr>
          <p:spPr>
            <a:xfrm>
              <a:off x="9466" y="368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2" name="pt13331"/>
            <p:cNvSpPr/>
            <p:nvPr/>
          </p:nvSpPr>
          <p:spPr>
            <a:xfrm>
              <a:off x="6415" y="34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3" name="pt13332"/>
            <p:cNvSpPr/>
            <p:nvPr/>
          </p:nvSpPr>
          <p:spPr>
            <a:xfrm>
              <a:off x="4954" y="329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4" name="pt13333"/>
            <p:cNvSpPr/>
            <p:nvPr/>
          </p:nvSpPr>
          <p:spPr>
            <a:xfrm>
              <a:off x="6416" y="345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5" name="pt13334"/>
            <p:cNvSpPr/>
            <p:nvPr/>
          </p:nvSpPr>
          <p:spPr>
            <a:xfrm>
              <a:off x="5394" y="350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6" name="pt13335"/>
            <p:cNvSpPr/>
            <p:nvPr/>
          </p:nvSpPr>
          <p:spPr>
            <a:xfrm>
              <a:off x="6655" y="37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7" name="pt13336"/>
            <p:cNvSpPr/>
            <p:nvPr/>
          </p:nvSpPr>
          <p:spPr>
            <a:xfrm>
              <a:off x="7584" y="40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8" name="pt13337"/>
            <p:cNvSpPr/>
            <p:nvPr/>
          </p:nvSpPr>
          <p:spPr>
            <a:xfrm>
              <a:off x="9363" y="365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9" name="pt13338"/>
            <p:cNvSpPr/>
            <p:nvPr/>
          </p:nvSpPr>
          <p:spPr>
            <a:xfrm>
              <a:off x="6561" y="353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0" name="pt13339"/>
            <p:cNvSpPr/>
            <p:nvPr/>
          </p:nvSpPr>
          <p:spPr>
            <a:xfrm>
              <a:off x="6733" y="35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1" name="pt13340"/>
            <p:cNvSpPr/>
            <p:nvPr/>
          </p:nvSpPr>
          <p:spPr>
            <a:xfrm>
              <a:off x="9383" y="382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2" name="pt13341"/>
            <p:cNvSpPr/>
            <p:nvPr/>
          </p:nvSpPr>
          <p:spPr>
            <a:xfrm>
              <a:off x="4335" y="350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3" name="pt13342"/>
            <p:cNvSpPr/>
            <p:nvPr/>
          </p:nvSpPr>
          <p:spPr>
            <a:xfrm>
              <a:off x="5281" y="33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4" name="pt13343"/>
            <p:cNvSpPr/>
            <p:nvPr/>
          </p:nvSpPr>
          <p:spPr>
            <a:xfrm>
              <a:off x="4777" y="34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5" name="pt13344"/>
            <p:cNvSpPr/>
            <p:nvPr/>
          </p:nvSpPr>
          <p:spPr>
            <a:xfrm>
              <a:off x="4695" y="338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6" name="pt13345"/>
            <p:cNvSpPr/>
            <p:nvPr/>
          </p:nvSpPr>
          <p:spPr>
            <a:xfrm>
              <a:off x="3983" y="422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7" name="pt13346"/>
            <p:cNvSpPr/>
            <p:nvPr/>
          </p:nvSpPr>
          <p:spPr>
            <a:xfrm>
              <a:off x="6621" y="36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8" name="pt13347"/>
            <p:cNvSpPr/>
            <p:nvPr/>
          </p:nvSpPr>
          <p:spPr>
            <a:xfrm>
              <a:off x="4225" y="343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9" name="pt13348"/>
            <p:cNvSpPr/>
            <p:nvPr/>
          </p:nvSpPr>
          <p:spPr>
            <a:xfrm>
              <a:off x="3440" y="35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0" name="pt13349"/>
            <p:cNvSpPr/>
            <p:nvPr/>
          </p:nvSpPr>
          <p:spPr>
            <a:xfrm>
              <a:off x="9407" y="35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1" name="pt13350"/>
            <p:cNvSpPr/>
            <p:nvPr/>
          </p:nvSpPr>
          <p:spPr>
            <a:xfrm>
              <a:off x="6186" y="32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2" name="pt13351"/>
            <p:cNvSpPr/>
            <p:nvPr/>
          </p:nvSpPr>
          <p:spPr>
            <a:xfrm>
              <a:off x="9396" y="377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3" name="pt13352"/>
            <p:cNvSpPr/>
            <p:nvPr/>
          </p:nvSpPr>
          <p:spPr>
            <a:xfrm>
              <a:off x="7215" y="35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4" name="pt13353"/>
            <p:cNvSpPr/>
            <p:nvPr/>
          </p:nvSpPr>
          <p:spPr>
            <a:xfrm>
              <a:off x="3987" y="441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5" name="pt13354"/>
            <p:cNvSpPr/>
            <p:nvPr/>
          </p:nvSpPr>
          <p:spPr>
            <a:xfrm>
              <a:off x="4225" y="35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6" name="pt13355"/>
            <p:cNvSpPr/>
            <p:nvPr/>
          </p:nvSpPr>
          <p:spPr>
            <a:xfrm>
              <a:off x="9183" y="375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7" name="pt13356"/>
            <p:cNvSpPr/>
            <p:nvPr/>
          </p:nvSpPr>
          <p:spPr>
            <a:xfrm>
              <a:off x="4486" y="359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8" name="pt13357"/>
            <p:cNvSpPr/>
            <p:nvPr/>
          </p:nvSpPr>
          <p:spPr>
            <a:xfrm>
              <a:off x="9123" y="37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9" name="pt13358"/>
            <p:cNvSpPr/>
            <p:nvPr/>
          </p:nvSpPr>
          <p:spPr>
            <a:xfrm>
              <a:off x="5046" y="33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0" name="pt13359"/>
            <p:cNvSpPr/>
            <p:nvPr/>
          </p:nvSpPr>
          <p:spPr>
            <a:xfrm>
              <a:off x="3098" y="34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1" name="pt13360"/>
            <p:cNvSpPr/>
            <p:nvPr/>
          </p:nvSpPr>
          <p:spPr>
            <a:xfrm>
              <a:off x="3959" y="420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2" name="pt13361"/>
            <p:cNvSpPr/>
            <p:nvPr/>
          </p:nvSpPr>
          <p:spPr>
            <a:xfrm>
              <a:off x="4232" y="35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3" name="pt13362"/>
            <p:cNvSpPr/>
            <p:nvPr/>
          </p:nvSpPr>
          <p:spPr>
            <a:xfrm>
              <a:off x="5050" y="343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4" name="pt13363"/>
            <p:cNvSpPr/>
            <p:nvPr/>
          </p:nvSpPr>
          <p:spPr>
            <a:xfrm>
              <a:off x="8997" y="367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5" name="pt13364"/>
            <p:cNvSpPr/>
            <p:nvPr/>
          </p:nvSpPr>
          <p:spPr>
            <a:xfrm>
              <a:off x="3940" y="696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6" name="pt13365"/>
            <p:cNvSpPr/>
            <p:nvPr/>
          </p:nvSpPr>
          <p:spPr>
            <a:xfrm>
              <a:off x="8344" y="358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7" name="pt13366"/>
            <p:cNvSpPr/>
            <p:nvPr/>
          </p:nvSpPr>
          <p:spPr>
            <a:xfrm>
              <a:off x="9064" y="370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8" name="pt13367"/>
            <p:cNvSpPr/>
            <p:nvPr/>
          </p:nvSpPr>
          <p:spPr>
            <a:xfrm>
              <a:off x="4323" y="355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9" name="pt13368"/>
            <p:cNvSpPr/>
            <p:nvPr/>
          </p:nvSpPr>
          <p:spPr>
            <a:xfrm>
              <a:off x="4685" y="361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0" name="pt13369"/>
            <p:cNvSpPr/>
            <p:nvPr/>
          </p:nvSpPr>
          <p:spPr>
            <a:xfrm>
              <a:off x="9043" y="36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1" name="pt13370"/>
            <p:cNvSpPr/>
            <p:nvPr/>
          </p:nvSpPr>
          <p:spPr>
            <a:xfrm>
              <a:off x="4429" y="34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2" name="pt13371"/>
            <p:cNvSpPr/>
            <p:nvPr/>
          </p:nvSpPr>
          <p:spPr>
            <a:xfrm>
              <a:off x="3683" y="363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3" name="pt13372"/>
            <p:cNvSpPr/>
            <p:nvPr/>
          </p:nvSpPr>
          <p:spPr>
            <a:xfrm>
              <a:off x="4044" y="424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4" name="pt13373"/>
            <p:cNvSpPr/>
            <p:nvPr/>
          </p:nvSpPr>
          <p:spPr>
            <a:xfrm>
              <a:off x="9195" y="38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5" name="pt13374"/>
            <p:cNvSpPr/>
            <p:nvPr/>
          </p:nvSpPr>
          <p:spPr>
            <a:xfrm>
              <a:off x="4615" y="34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6" name="pt13375"/>
            <p:cNvSpPr/>
            <p:nvPr/>
          </p:nvSpPr>
          <p:spPr>
            <a:xfrm>
              <a:off x="8176" y="35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7" name="pt13376"/>
            <p:cNvSpPr/>
            <p:nvPr/>
          </p:nvSpPr>
          <p:spPr>
            <a:xfrm>
              <a:off x="4025" y="43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8" name="pt13377"/>
            <p:cNvSpPr/>
            <p:nvPr/>
          </p:nvSpPr>
          <p:spPr>
            <a:xfrm>
              <a:off x="6632" y="336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9" name="pt13378"/>
            <p:cNvSpPr/>
            <p:nvPr/>
          </p:nvSpPr>
          <p:spPr>
            <a:xfrm>
              <a:off x="4694" y="35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0" name="pt13379"/>
            <p:cNvSpPr/>
            <p:nvPr/>
          </p:nvSpPr>
          <p:spPr>
            <a:xfrm>
              <a:off x="5052" y="346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1" name="pt13380"/>
            <p:cNvSpPr/>
            <p:nvPr/>
          </p:nvSpPr>
          <p:spPr>
            <a:xfrm>
              <a:off x="8452" y="352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2" name="pt13381"/>
            <p:cNvSpPr/>
            <p:nvPr/>
          </p:nvSpPr>
          <p:spPr>
            <a:xfrm>
              <a:off x="7965" y="34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3" name="pt13382"/>
            <p:cNvSpPr/>
            <p:nvPr/>
          </p:nvSpPr>
          <p:spPr>
            <a:xfrm>
              <a:off x="6912" y="350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4" name="pt13383"/>
            <p:cNvSpPr/>
            <p:nvPr/>
          </p:nvSpPr>
          <p:spPr>
            <a:xfrm>
              <a:off x="9124" y="35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5" name="pt13384"/>
            <p:cNvSpPr/>
            <p:nvPr/>
          </p:nvSpPr>
          <p:spPr>
            <a:xfrm>
              <a:off x="6947" y="367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6" name="pt13385"/>
            <p:cNvSpPr/>
            <p:nvPr/>
          </p:nvSpPr>
          <p:spPr>
            <a:xfrm>
              <a:off x="7082" y="354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7" name="pt13386"/>
            <p:cNvSpPr/>
            <p:nvPr/>
          </p:nvSpPr>
          <p:spPr>
            <a:xfrm>
              <a:off x="4418" y="35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8" name="pt13387"/>
            <p:cNvSpPr/>
            <p:nvPr/>
          </p:nvSpPr>
          <p:spPr>
            <a:xfrm>
              <a:off x="4936" y="35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9" name="pt13388"/>
            <p:cNvSpPr/>
            <p:nvPr/>
          </p:nvSpPr>
          <p:spPr>
            <a:xfrm>
              <a:off x="6730" y="342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0" name="pt13389"/>
            <p:cNvSpPr/>
            <p:nvPr/>
          </p:nvSpPr>
          <p:spPr>
            <a:xfrm>
              <a:off x="4253" y="340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1" name="pt13390"/>
            <p:cNvSpPr/>
            <p:nvPr/>
          </p:nvSpPr>
          <p:spPr>
            <a:xfrm>
              <a:off x="3957" y="45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2" name="pt13391"/>
            <p:cNvSpPr/>
            <p:nvPr/>
          </p:nvSpPr>
          <p:spPr>
            <a:xfrm>
              <a:off x="4537" y="34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3" name="pt13392"/>
            <p:cNvSpPr/>
            <p:nvPr/>
          </p:nvSpPr>
          <p:spPr>
            <a:xfrm>
              <a:off x="4022" y="421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4" name="pt13393"/>
            <p:cNvSpPr/>
            <p:nvPr/>
          </p:nvSpPr>
          <p:spPr>
            <a:xfrm>
              <a:off x="9042" y="377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5" name="pt13394"/>
            <p:cNvSpPr/>
            <p:nvPr/>
          </p:nvSpPr>
          <p:spPr>
            <a:xfrm>
              <a:off x="4243" y="348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6" name="pt13395"/>
            <p:cNvSpPr/>
            <p:nvPr/>
          </p:nvSpPr>
          <p:spPr>
            <a:xfrm>
              <a:off x="4319" y="34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7" name="pt13396"/>
            <p:cNvSpPr/>
            <p:nvPr/>
          </p:nvSpPr>
          <p:spPr>
            <a:xfrm>
              <a:off x="8091" y="36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8" name="pt13397"/>
            <p:cNvSpPr/>
            <p:nvPr/>
          </p:nvSpPr>
          <p:spPr>
            <a:xfrm>
              <a:off x="3930" y="45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9" name="pt13398"/>
            <p:cNvSpPr/>
            <p:nvPr/>
          </p:nvSpPr>
          <p:spPr>
            <a:xfrm>
              <a:off x="4238" y="346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0" name="pt13399"/>
            <p:cNvSpPr/>
            <p:nvPr/>
          </p:nvSpPr>
          <p:spPr>
            <a:xfrm>
              <a:off x="9008" y="354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1" name="pt13400"/>
            <p:cNvSpPr/>
            <p:nvPr/>
          </p:nvSpPr>
          <p:spPr>
            <a:xfrm>
              <a:off x="4223" y="35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2" name="pt13401"/>
            <p:cNvSpPr/>
            <p:nvPr/>
          </p:nvSpPr>
          <p:spPr>
            <a:xfrm>
              <a:off x="6834" y="367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3" name="pt13402"/>
            <p:cNvSpPr/>
            <p:nvPr/>
          </p:nvSpPr>
          <p:spPr>
            <a:xfrm>
              <a:off x="4412" y="358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4" name="pt13403"/>
            <p:cNvSpPr/>
            <p:nvPr/>
          </p:nvSpPr>
          <p:spPr>
            <a:xfrm>
              <a:off x="4693" y="343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5" name="pt13404"/>
            <p:cNvSpPr/>
            <p:nvPr/>
          </p:nvSpPr>
          <p:spPr>
            <a:xfrm>
              <a:off x="7876" y="339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6" name="pt13405"/>
            <p:cNvSpPr/>
            <p:nvPr/>
          </p:nvSpPr>
          <p:spPr>
            <a:xfrm>
              <a:off x="5309" y="342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7" name="pt13406"/>
            <p:cNvSpPr/>
            <p:nvPr/>
          </p:nvSpPr>
          <p:spPr>
            <a:xfrm>
              <a:off x="5694" y="326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8" name="pt13407"/>
            <p:cNvSpPr/>
            <p:nvPr/>
          </p:nvSpPr>
          <p:spPr>
            <a:xfrm>
              <a:off x="9402" y="387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9" name="pt13408"/>
            <p:cNvSpPr/>
            <p:nvPr/>
          </p:nvSpPr>
          <p:spPr>
            <a:xfrm>
              <a:off x="9249" y="393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0" name="pt13409"/>
            <p:cNvSpPr/>
            <p:nvPr/>
          </p:nvSpPr>
          <p:spPr>
            <a:xfrm>
              <a:off x="9046" y="36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1" name="pt13410"/>
            <p:cNvSpPr/>
            <p:nvPr/>
          </p:nvSpPr>
          <p:spPr>
            <a:xfrm>
              <a:off x="4610" y="343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2" name="pt13411"/>
            <p:cNvSpPr/>
            <p:nvPr/>
          </p:nvSpPr>
          <p:spPr>
            <a:xfrm>
              <a:off x="4519" y="34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3" name="pt13412"/>
            <p:cNvSpPr/>
            <p:nvPr/>
          </p:nvSpPr>
          <p:spPr>
            <a:xfrm>
              <a:off x="3499" y="354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4" name="pt13413"/>
            <p:cNvSpPr/>
            <p:nvPr/>
          </p:nvSpPr>
          <p:spPr>
            <a:xfrm>
              <a:off x="5291" y="333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5" name="pt13414"/>
            <p:cNvSpPr/>
            <p:nvPr/>
          </p:nvSpPr>
          <p:spPr>
            <a:xfrm>
              <a:off x="6595" y="338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6" name="pt13415"/>
            <p:cNvSpPr/>
            <p:nvPr/>
          </p:nvSpPr>
          <p:spPr>
            <a:xfrm>
              <a:off x="6425" y="341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7" name="pt13416"/>
            <p:cNvSpPr/>
            <p:nvPr/>
          </p:nvSpPr>
          <p:spPr>
            <a:xfrm>
              <a:off x="5146" y="328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8" name="pt13417"/>
            <p:cNvSpPr/>
            <p:nvPr/>
          </p:nvSpPr>
          <p:spPr>
            <a:xfrm>
              <a:off x="4544" y="34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9" name="pt13418"/>
            <p:cNvSpPr/>
            <p:nvPr/>
          </p:nvSpPr>
          <p:spPr>
            <a:xfrm>
              <a:off x="9330" y="441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0" name="pt13419"/>
            <p:cNvSpPr/>
            <p:nvPr/>
          </p:nvSpPr>
          <p:spPr>
            <a:xfrm>
              <a:off x="6357" y="361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1" name="pt13420"/>
            <p:cNvSpPr/>
            <p:nvPr/>
          </p:nvSpPr>
          <p:spPr>
            <a:xfrm>
              <a:off x="9168" y="361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2" name="pt13421"/>
            <p:cNvSpPr/>
            <p:nvPr/>
          </p:nvSpPr>
          <p:spPr>
            <a:xfrm>
              <a:off x="4486" y="35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3" name="pt13422"/>
            <p:cNvSpPr/>
            <p:nvPr/>
          </p:nvSpPr>
          <p:spPr>
            <a:xfrm>
              <a:off x="3110" y="373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4" name="pt13423"/>
            <p:cNvSpPr/>
            <p:nvPr/>
          </p:nvSpPr>
          <p:spPr>
            <a:xfrm>
              <a:off x="4054" y="361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5" name="pt13424"/>
            <p:cNvSpPr/>
            <p:nvPr/>
          </p:nvSpPr>
          <p:spPr>
            <a:xfrm>
              <a:off x="9387" y="37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6" name="pt13425"/>
            <p:cNvSpPr/>
            <p:nvPr/>
          </p:nvSpPr>
          <p:spPr>
            <a:xfrm>
              <a:off x="9074" y="379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7" name="pt13426"/>
            <p:cNvSpPr/>
            <p:nvPr/>
          </p:nvSpPr>
          <p:spPr>
            <a:xfrm>
              <a:off x="5262" y="320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8" name="pt13427"/>
            <p:cNvSpPr/>
            <p:nvPr/>
          </p:nvSpPr>
          <p:spPr>
            <a:xfrm>
              <a:off x="5694" y="3265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9" name="pt13428"/>
            <p:cNvSpPr/>
            <p:nvPr/>
          </p:nvSpPr>
          <p:spPr>
            <a:xfrm>
              <a:off x="5001" y="344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0" name="pt13429"/>
            <p:cNvSpPr/>
            <p:nvPr/>
          </p:nvSpPr>
          <p:spPr>
            <a:xfrm>
              <a:off x="5222" y="346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1" name="pt13430"/>
            <p:cNvSpPr/>
            <p:nvPr/>
          </p:nvSpPr>
          <p:spPr>
            <a:xfrm>
              <a:off x="3191" y="34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2" name="pt13431"/>
            <p:cNvSpPr/>
            <p:nvPr/>
          </p:nvSpPr>
          <p:spPr>
            <a:xfrm>
              <a:off x="4426" y="355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3" name="pt13432"/>
            <p:cNvSpPr/>
            <p:nvPr/>
          </p:nvSpPr>
          <p:spPr>
            <a:xfrm>
              <a:off x="6688" y="346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4" name="pt13433"/>
            <p:cNvSpPr/>
            <p:nvPr/>
          </p:nvSpPr>
          <p:spPr>
            <a:xfrm>
              <a:off x="4229" y="35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5" name="pt13434"/>
            <p:cNvSpPr/>
            <p:nvPr/>
          </p:nvSpPr>
          <p:spPr>
            <a:xfrm>
              <a:off x="6524" y="348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6" name="pt13435"/>
            <p:cNvSpPr/>
            <p:nvPr/>
          </p:nvSpPr>
          <p:spPr>
            <a:xfrm>
              <a:off x="4046" y="515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7" name="pt13436"/>
            <p:cNvSpPr/>
            <p:nvPr/>
          </p:nvSpPr>
          <p:spPr>
            <a:xfrm>
              <a:off x="7111" y="349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8" name="pt13437"/>
            <p:cNvSpPr/>
            <p:nvPr/>
          </p:nvSpPr>
          <p:spPr>
            <a:xfrm>
              <a:off x="4952" y="320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9" name="pt13438"/>
            <p:cNvSpPr/>
            <p:nvPr/>
          </p:nvSpPr>
          <p:spPr>
            <a:xfrm>
              <a:off x="6845" y="325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0" name="pt13439"/>
            <p:cNvSpPr/>
            <p:nvPr/>
          </p:nvSpPr>
          <p:spPr>
            <a:xfrm>
              <a:off x="3177" y="375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1" name="pt13440"/>
            <p:cNvSpPr/>
            <p:nvPr/>
          </p:nvSpPr>
          <p:spPr>
            <a:xfrm>
              <a:off x="8971" y="36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2" name="pt13441"/>
            <p:cNvSpPr/>
            <p:nvPr/>
          </p:nvSpPr>
          <p:spPr>
            <a:xfrm>
              <a:off x="4609" y="3494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3" name="pt13442"/>
            <p:cNvSpPr/>
            <p:nvPr/>
          </p:nvSpPr>
          <p:spPr>
            <a:xfrm>
              <a:off x="4693" y="342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4" name="pt13443"/>
            <p:cNvSpPr/>
            <p:nvPr/>
          </p:nvSpPr>
          <p:spPr>
            <a:xfrm>
              <a:off x="4056" y="347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5" name="pt13444"/>
            <p:cNvSpPr/>
            <p:nvPr/>
          </p:nvSpPr>
          <p:spPr>
            <a:xfrm>
              <a:off x="5045" y="337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6" name="pt13445"/>
            <p:cNvSpPr/>
            <p:nvPr/>
          </p:nvSpPr>
          <p:spPr>
            <a:xfrm>
              <a:off x="4880" y="34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7" name="pt13446"/>
            <p:cNvSpPr/>
            <p:nvPr/>
          </p:nvSpPr>
          <p:spPr>
            <a:xfrm>
              <a:off x="7218" y="363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8" name="pt13447"/>
            <p:cNvSpPr/>
            <p:nvPr/>
          </p:nvSpPr>
          <p:spPr>
            <a:xfrm>
              <a:off x="5604" y="32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9" name="pt13448"/>
            <p:cNvSpPr/>
            <p:nvPr/>
          </p:nvSpPr>
          <p:spPr>
            <a:xfrm>
              <a:off x="4322" y="358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0" name="pt13449"/>
            <p:cNvSpPr/>
            <p:nvPr/>
          </p:nvSpPr>
          <p:spPr>
            <a:xfrm>
              <a:off x="9129" y="35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1" name="pt13450"/>
            <p:cNvSpPr/>
            <p:nvPr/>
          </p:nvSpPr>
          <p:spPr>
            <a:xfrm>
              <a:off x="7759" y="340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2" name="pt13451"/>
            <p:cNvSpPr/>
            <p:nvPr/>
          </p:nvSpPr>
          <p:spPr>
            <a:xfrm>
              <a:off x="4966" y="336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3" name="pt13452"/>
            <p:cNvSpPr/>
            <p:nvPr/>
          </p:nvSpPr>
          <p:spPr>
            <a:xfrm>
              <a:off x="6268" y="338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4" name="pt13453"/>
            <p:cNvSpPr/>
            <p:nvPr/>
          </p:nvSpPr>
          <p:spPr>
            <a:xfrm>
              <a:off x="5406" y="349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5" name="pt13454"/>
            <p:cNvSpPr/>
            <p:nvPr/>
          </p:nvSpPr>
          <p:spPr>
            <a:xfrm>
              <a:off x="6333" y="334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6" name="pt13455"/>
            <p:cNvSpPr/>
            <p:nvPr/>
          </p:nvSpPr>
          <p:spPr>
            <a:xfrm>
              <a:off x="3904" y="55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7" name="pt13456"/>
            <p:cNvSpPr/>
            <p:nvPr/>
          </p:nvSpPr>
          <p:spPr>
            <a:xfrm>
              <a:off x="4403" y="35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8" name="pt13457"/>
            <p:cNvSpPr/>
            <p:nvPr/>
          </p:nvSpPr>
          <p:spPr>
            <a:xfrm>
              <a:off x="3935" y="559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9" name="pt13458"/>
            <p:cNvSpPr/>
            <p:nvPr/>
          </p:nvSpPr>
          <p:spPr>
            <a:xfrm>
              <a:off x="4004" y="43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0" name="pt13459"/>
            <p:cNvSpPr/>
            <p:nvPr/>
          </p:nvSpPr>
          <p:spPr>
            <a:xfrm>
              <a:off x="8426" y="366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1" name="pt13460"/>
            <p:cNvSpPr/>
            <p:nvPr/>
          </p:nvSpPr>
          <p:spPr>
            <a:xfrm>
              <a:off x="8724" y="3582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2" name="pt13461"/>
            <p:cNvSpPr/>
            <p:nvPr/>
          </p:nvSpPr>
          <p:spPr>
            <a:xfrm>
              <a:off x="5097" y="35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3" name="pt13462"/>
            <p:cNvSpPr/>
            <p:nvPr/>
          </p:nvSpPr>
          <p:spPr>
            <a:xfrm>
              <a:off x="5046" y="341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4" name="pt13463"/>
            <p:cNvSpPr/>
            <p:nvPr/>
          </p:nvSpPr>
          <p:spPr>
            <a:xfrm>
              <a:off x="7124" y="361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5" name="pt13464"/>
            <p:cNvSpPr/>
            <p:nvPr/>
          </p:nvSpPr>
          <p:spPr>
            <a:xfrm>
              <a:off x="9257" y="35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6" name="pt13465"/>
            <p:cNvSpPr/>
            <p:nvPr/>
          </p:nvSpPr>
          <p:spPr>
            <a:xfrm>
              <a:off x="3166" y="35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7" name="pt13466"/>
            <p:cNvSpPr/>
            <p:nvPr/>
          </p:nvSpPr>
          <p:spPr>
            <a:xfrm>
              <a:off x="5042" y="339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8" name="pt13467"/>
            <p:cNvSpPr/>
            <p:nvPr/>
          </p:nvSpPr>
          <p:spPr>
            <a:xfrm>
              <a:off x="4505" y="359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9" name="pt13468"/>
            <p:cNvSpPr/>
            <p:nvPr/>
          </p:nvSpPr>
          <p:spPr>
            <a:xfrm>
              <a:off x="3960" y="43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0" name="pt13469"/>
            <p:cNvSpPr/>
            <p:nvPr/>
          </p:nvSpPr>
          <p:spPr>
            <a:xfrm>
              <a:off x="8911" y="374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1" name="pt13470"/>
            <p:cNvSpPr/>
            <p:nvPr/>
          </p:nvSpPr>
          <p:spPr>
            <a:xfrm>
              <a:off x="6922" y="369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2" name="pt13471"/>
            <p:cNvSpPr/>
            <p:nvPr/>
          </p:nvSpPr>
          <p:spPr>
            <a:xfrm>
              <a:off x="4002" y="419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3" name="pt13472"/>
            <p:cNvSpPr/>
            <p:nvPr/>
          </p:nvSpPr>
          <p:spPr>
            <a:xfrm>
              <a:off x="4791" y="353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4" name="pt13473"/>
            <p:cNvSpPr/>
            <p:nvPr/>
          </p:nvSpPr>
          <p:spPr>
            <a:xfrm>
              <a:off x="6519" y="346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5" name="pt13474"/>
            <p:cNvSpPr/>
            <p:nvPr/>
          </p:nvSpPr>
          <p:spPr>
            <a:xfrm>
              <a:off x="3962" y="43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6" name="pt13475"/>
            <p:cNvSpPr/>
            <p:nvPr/>
          </p:nvSpPr>
          <p:spPr>
            <a:xfrm>
              <a:off x="9255" y="381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7" name="pt13476"/>
            <p:cNvSpPr/>
            <p:nvPr/>
          </p:nvSpPr>
          <p:spPr>
            <a:xfrm>
              <a:off x="4409" y="36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8" name="pt13477"/>
            <p:cNvSpPr/>
            <p:nvPr/>
          </p:nvSpPr>
          <p:spPr>
            <a:xfrm>
              <a:off x="4334" y="346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9" name="pt13478"/>
            <p:cNvSpPr/>
            <p:nvPr/>
          </p:nvSpPr>
          <p:spPr>
            <a:xfrm>
              <a:off x="8958" y="399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0" name="pt13479"/>
            <p:cNvSpPr/>
            <p:nvPr/>
          </p:nvSpPr>
          <p:spPr>
            <a:xfrm>
              <a:off x="4180" y="667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1" name="pt13480"/>
            <p:cNvSpPr/>
            <p:nvPr/>
          </p:nvSpPr>
          <p:spPr>
            <a:xfrm>
              <a:off x="4402" y="3681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2" name="pt13481"/>
            <p:cNvSpPr/>
            <p:nvPr/>
          </p:nvSpPr>
          <p:spPr>
            <a:xfrm>
              <a:off x="4514" y="357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3" name="pt13482"/>
            <p:cNvSpPr/>
            <p:nvPr/>
          </p:nvSpPr>
          <p:spPr>
            <a:xfrm>
              <a:off x="4331" y="345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4" name="pt13483"/>
            <p:cNvSpPr/>
            <p:nvPr/>
          </p:nvSpPr>
          <p:spPr>
            <a:xfrm>
              <a:off x="4863" y="351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5" name="pt13484"/>
            <p:cNvSpPr/>
            <p:nvPr/>
          </p:nvSpPr>
          <p:spPr>
            <a:xfrm>
              <a:off x="5137" y="35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6" name="pt13485"/>
            <p:cNvSpPr/>
            <p:nvPr/>
          </p:nvSpPr>
          <p:spPr>
            <a:xfrm>
              <a:off x="6076" y="3343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7" name="pt13486"/>
            <p:cNvSpPr/>
            <p:nvPr/>
          </p:nvSpPr>
          <p:spPr>
            <a:xfrm>
              <a:off x="3749" y="7592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8" name="pt13487"/>
            <p:cNvSpPr/>
            <p:nvPr/>
          </p:nvSpPr>
          <p:spPr>
            <a:xfrm>
              <a:off x="9085" y="388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9" name="pt13488"/>
            <p:cNvSpPr/>
            <p:nvPr/>
          </p:nvSpPr>
          <p:spPr>
            <a:xfrm>
              <a:off x="3168" y="347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0" name="pt13489"/>
            <p:cNvSpPr/>
            <p:nvPr/>
          </p:nvSpPr>
          <p:spPr>
            <a:xfrm>
              <a:off x="4961" y="345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1" name="pt13490"/>
            <p:cNvSpPr/>
            <p:nvPr/>
          </p:nvSpPr>
          <p:spPr>
            <a:xfrm>
              <a:off x="4970" y="3551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2" name="pt13491"/>
            <p:cNvSpPr/>
            <p:nvPr/>
          </p:nvSpPr>
          <p:spPr>
            <a:xfrm>
              <a:off x="6530" y="347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3" name="pt13492"/>
            <p:cNvSpPr/>
            <p:nvPr/>
          </p:nvSpPr>
          <p:spPr>
            <a:xfrm>
              <a:off x="4388" y="3682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4" name="pt13493"/>
            <p:cNvSpPr/>
            <p:nvPr/>
          </p:nvSpPr>
          <p:spPr>
            <a:xfrm>
              <a:off x="3168" y="35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5" name="pt13494"/>
            <p:cNvSpPr/>
            <p:nvPr/>
          </p:nvSpPr>
          <p:spPr>
            <a:xfrm>
              <a:off x="4485" y="364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6" name="pt13495"/>
            <p:cNvSpPr/>
            <p:nvPr/>
          </p:nvSpPr>
          <p:spPr>
            <a:xfrm>
              <a:off x="4021" y="516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7" name="pt13496"/>
            <p:cNvSpPr/>
            <p:nvPr/>
          </p:nvSpPr>
          <p:spPr>
            <a:xfrm>
              <a:off x="4415" y="35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8" name="pt13497"/>
            <p:cNvSpPr/>
            <p:nvPr/>
          </p:nvSpPr>
          <p:spPr>
            <a:xfrm>
              <a:off x="3959" y="421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9" name="pt13498"/>
            <p:cNvSpPr/>
            <p:nvPr/>
          </p:nvSpPr>
          <p:spPr>
            <a:xfrm>
              <a:off x="8050" y="400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0" name="pt13499"/>
            <p:cNvSpPr/>
            <p:nvPr/>
          </p:nvSpPr>
          <p:spPr>
            <a:xfrm>
              <a:off x="5391" y="343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1" name="pt13500"/>
            <p:cNvSpPr/>
            <p:nvPr/>
          </p:nvSpPr>
          <p:spPr>
            <a:xfrm>
              <a:off x="3415" y="352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2" name="pt13501"/>
            <p:cNvSpPr/>
            <p:nvPr/>
          </p:nvSpPr>
          <p:spPr>
            <a:xfrm>
              <a:off x="4872" y="343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3" name="pt13502"/>
            <p:cNvSpPr/>
            <p:nvPr/>
          </p:nvSpPr>
          <p:spPr>
            <a:xfrm>
              <a:off x="8955" y="39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4" name="pt13503"/>
            <p:cNvSpPr/>
            <p:nvPr/>
          </p:nvSpPr>
          <p:spPr>
            <a:xfrm>
              <a:off x="9385" y="37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5" name="pt13504"/>
            <p:cNvSpPr/>
            <p:nvPr/>
          </p:nvSpPr>
          <p:spPr>
            <a:xfrm>
              <a:off x="4499" y="357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6" name="pt13505"/>
            <p:cNvSpPr/>
            <p:nvPr/>
          </p:nvSpPr>
          <p:spPr>
            <a:xfrm>
              <a:off x="4900" y="35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7" name="pt13506"/>
            <p:cNvSpPr/>
            <p:nvPr/>
          </p:nvSpPr>
          <p:spPr>
            <a:xfrm>
              <a:off x="4787" y="35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8" name="pt13507"/>
            <p:cNvSpPr/>
            <p:nvPr/>
          </p:nvSpPr>
          <p:spPr>
            <a:xfrm>
              <a:off x="6527" y="357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9" name="pt13508"/>
            <p:cNvSpPr/>
            <p:nvPr/>
          </p:nvSpPr>
          <p:spPr>
            <a:xfrm>
              <a:off x="9122" y="379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0" name="pt13509"/>
            <p:cNvSpPr/>
            <p:nvPr/>
          </p:nvSpPr>
          <p:spPr>
            <a:xfrm>
              <a:off x="3990" y="526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1" name="pt13510"/>
            <p:cNvSpPr/>
            <p:nvPr/>
          </p:nvSpPr>
          <p:spPr>
            <a:xfrm>
              <a:off x="3908" y="454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2" name="pt13511"/>
            <p:cNvSpPr/>
            <p:nvPr/>
          </p:nvSpPr>
          <p:spPr>
            <a:xfrm>
              <a:off x="8938" y="3804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3" name="pt13512"/>
            <p:cNvSpPr/>
            <p:nvPr/>
          </p:nvSpPr>
          <p:spPr>
            <a:xfrm>
              <a:off x="3965" y="423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4" name="pt13513"/>
            <p:cNvSpPr/>
            <p:nvPr/>
          </p:nvSpPr>
          <p:spPr>
            <a:xfrm>
              <a:off x="4165" y="373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5" name="pt13514"/>
            <p:cNvSpPr/>
            <p:nvPr/>
          </p:nvSpPr>
          <p:spPr>
            <a:xfrm>
              <a:off x="9200" y="37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6" name="pt13515"/>
            <p:cNvSpPr/>
            <p:nvPr/>
          </p:nvSpPr>
          <p:spPr>
            <a:xfrm>
              <a:off x="3970" y="455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7" name="pt13516"/>
            <p:cNvSpPr/>
            <p:nvPr/>
          </p:nvSpPr>
          <p:spPr>
            <a:xfrm>
              <a:off x="4691" y="360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8" name="pt13517"/>
            <p:cNvSpPr/>
            <p:nvPr/>
          </p:nvSpPr>
          <p:spPr>
            <a:xfrm>
              <a:off x="4050" y="441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9" name="pt13518"/>
            <p:cNvSpPr/>
            <p:nvPr/>
          </p:nvSpPr>
          <p:spPr>
            <a:xfrm>
              <a:off x="6584" y="3381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0" name="pt13519"/>
            <p:cNvSpPr/>
            <p:nvPr/>
          </p:nvSpPr>
          <p:spPr>
            <a:xfrm>
              <a:off x="5096" y="352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1" name="pt13520"/>
            <p:cNvSpPr/>
            <p:nvPr/>
          </p:nvSpPr>
          <p:spPr>
            <a:xfrm>
              <a:off x="9113" y="371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2" name="pt13521"/>
            <p:cNvSpPr/>
            <p:nvPr/>
          </p:nvSpPr>
          <p:spPr>
            <a:xfrm>
              <a:off x="9127" y="351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3" name="pt13522"/>
            <p:cNvSpPr/>
            <p:nvPr/>
          </p:nvSpPr>
          <p:spPr>
            <a:xfrm>
              <a:off x="7825" y="351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4" name="pt13523"/>
            <p:cNvSpPr/>
            <p:nvPr/>
          </p:nvSpPr>
          <p:spPr>
            <a:xfrm>
              <a:off x="9248" y="3740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5" name="pt13524"/>
            <p:cNvSpPr/>
            <p:nvPr/>
          </p:nvSpPr>
          <p:spPr>
            <a:xfrm>
              <a:off x="7722" y="3273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6" name="pt13525"/>
            <p:cNvSpPr/>
            <p:nvPr/>
          </p:nvSpPr>
          <p:spPr>
            <a:xfrm>
              <a:off x="4891" y="35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7" name="pt13526"/>
            <p:cNvSpPr/>
            <p:nvPr/>
          </p:nvSpPr>
          <p:spPr>
            <a:xfrm>
              <a:off x="3902" y="309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8" name="pt13527"/>
            <p:cNvSpPr/>
            <p:nvPr/>
          </p:nvSpPr>
          <p:spPr>
            <a:xfrm>
              <a:off x="4706" y="350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9" name="pt13528"/>
            <p:cNvSpPr/>
            <p:nvPr/>
          </p:nvSpPr>
          <p:spPr>
            <a:xfrm>
              <a:off x="9114" y="373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0" name="pt13529"/>
            <p:cNvSpPr/>
            <p:nvPr/>
          </p:nvSpPr>
          <p:spPr>
            <a:xfrm>
              <a:off x="3980" y="4408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1" name="pt13530"/>
            <p:cNvSpPr/>
            <p:nvPr/>
          </p:nvSpPr>
          <p:spPr>
            <a:xfrm>
              <a:off x="3964" y="6004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2" name="pt13531"/>
            <p:cNvSpPr/>
            <p:nvPr/>
          </p:nvSpPr>
          <p:spPr>
            <a:xfrm>
              <a:off x="6518" y="3518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3" name="pt13532"/>
            <p:cNvSpPr/>
            <p:nvPr/>
          </p:nvSpPr>
          <p:spPr>
            <a:xfrm>
              <a:off x="4694" y="355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4" name="pt13533"/>
            <p:cNvSpPr/>
            <p:nvPr/>
          </p:nvSpPr>
          <p:spPr>
            <a:xfrm>
              <a:off x="4681" y="362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5" name="pt13534"/>
            <p:cNvSpPr/>
            <p:nvPr/>
          </p:nvSpPr>
          <p:spPr>
            <a:xfrm>
              <a:off x="3944" y="439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6" name="pt13535"/>
            <p:cNvSpPr/>
            <p:nvPr/>
          </p:nvSpPr>
          <p:spPr>
            <a:xfrm>
              <a:off x="4224" y="6658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7" name="pt13536"/>
            <p:cNvSpPr/>
            <p:nvPr/>
          </p:nvSpPr>
          <p:spPr>
            <a:xfrm>
              <a:off x="9076" y="3736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8" name="pt13537"/>
            <p:cNvSpPr/>
            <p:nvPr/>
          </p:nvSpPr>
          <p:spPr>
            <a:xfrm>
              <a:off x="4872" y="3367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9" name="pt13538"/>
            <p:cNvSpPr/>
            <p:nvPr/>
          </p:nvSpPr>
          <p:spPr>
            <a:xfrm>
              <a:off x="9208" y="3678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0" name="pt13539"/>
            <p:cNvSpPr/>
            <p:nvPr/>
          </p:nvSpPr>
          <p:spPr>
            <a:xfrm>
              <a:off x="9170" y="385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1" name="pt13540"/>
            <p:cNvSpPr/>
            <p:nvPr/>
          </p:nvSpPr>
          <p:spPr>
            <a:xfrm>
              <a:off x="4426" y="3510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2" name="pt13541"/>
            <p:cNvSpPr/>
            <p:nvPr/>
          </p:nvSpPr>
          <p:spPr>
            <a:xfrm>
              <a:off x="4860" y="3379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3" name="pt13542"/>
            <p:cNvSpPr/>
            <p:nvPr/>
          </p:nvSpPr>
          <p:spPr>
            <a:xfrm>
              <a:off x="9280" y="3733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4" name="pt13543"/>
            <p:cNvSpPr/>
            <p:nvPr/>
          </p:nvSpPr>
          <p:spPr>
            <a:xfrm>
              <a:off x="8074" y="3529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5" name="pt13544"/>
            <p:cNvSpPr/>
            <p:nvPr/>
          </p:nvSpPr>
          <p:spPr>
            <a:xfrm>
              <a:off x="4500" y="3566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6" name="pt13545"/>
            <p:cNvSpPr/>
            <p:nvPr/>
          </p:nvSpPr>
          <p:spPr>
            <a:xfrm>
              <a:off x="9039" y="350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7" name="pt13546"/>
            <p:cNvSpPr/>
            <p:nvPr/>
          </p:nvSpPr>
          <p:spPr>
            <a:xfrm>
              <a:off x="7839" y="390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8" name="pt13547"/>
            <p:cNvSpPr/>
            <p:nvPr/>
          </p:nvSpPr>
          <p:spPr>
            <a:xfrm>
              <a:off x="9104" y="3686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9" name="pt13548"/>
            <p:cNvSpPr/>
            <p:nvPr/>
          </p:nvSpPr>
          <p:spPr>
            <a:xfrm>
              <a:off x="3210" y="345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0" name="pt13549"/>
            <p:cNvSpPr/>
            <p:nvPr/>
          </p:nvSpPr>
          <p:spPr>
            <a:xfrm>
              <a:off x="5713" y="322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1" name="pt13550"/>
            <p:cNvSpPr/>
            <p:nvPr/>
          </p:nvSpPr>
          <p:spPr>
            <a:xfrm>
              <a:off x="9152" y="3552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2" name="pt13551"/>
            <p:cNvSpPr/>
            <p:nvPr/>
          </p:nvSpPr>
          <p:spPr>
            <a:xfrm>
              <a:off x="6531" y="3499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3" name="pt13552"/>
            <p:cNvSpPr/>
            <p:nvPr/>
          </p:nvSpPr>
          <p:spPr>
            <a:xfrm>
              <a:off x="4018" y="5200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4" name="pt13553"/>
            <p:cNvSpPr/>
            <p:nvPr/>
          </p:nvSpPr>
          <p:spPr>
            <a:xfrm>
              <a:off x="3160" y="342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5" name="pt13554"/>
            <p:cNvSpPr/>
            <p:nvPr/>
          </p:nvSpPr>
          <p:spPr>
            <a:xfrm>
              <a:off x="4505" y="356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6" name="pt13555"/>
            <p:cNvSpPr/>
            <p:nvPr/>
          </p:nvSpPr>
          <p:spPr>
            <a:xfrm>
              <a:off x="4603" y="3584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7" name="pt13556"/>
            <p:cNvSpPr/>
            <p:nvPr/>
          </p:nvSpPr>
          <p:spPr>
            <a:xfrm>
              <a:off x="6544" y="375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8" name="pt13557"/>
            <p:cNvSpPr/>
            <p:nvPr/>
          </p:nvSpPr>
          <p:spPr>
            <a:xfrm>
              <a:off x="3914" y="4193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9" name="pt13558"/>
            <p:cNvSpPr/>
            <p:nvPr/>
          </p:nvSpPr>
          <p:spPr>
            <a:xfrm>
              <a:off x="9031" y="3835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0" name="pt13559"/>
            <p:cNvSpPr/>
            <p:nvPr/>
          </p:nvSpPr>
          <p:spPr>
            <a:xfrm>
              <a:off x="5255" y="3295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1" name="pt13560"/>
            <p:cNvSpPr/>
            <p:nvPr/>
          </p:nvSpPr>
          <p:spPr>
            <a:xfrm>
              <a:off x="5293" y="334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2" name="pt13561"/>
            <p:cNvSpPr/>
            <p:nvPr/>
          </p:nvSpPr>
          <p:spPr>
            <a:xfrm>
              <a:off x="9075" y="382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3" name="pt13562"/>
            <p:cNvSpPr/>
            <p:nvPr/>
          </p:nvSpPr>
          <p:spPr>
            <a:xfrm>
              <a:off x="4546" y="3416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4" name="pt13563"/>
            <p:cNvSpPr/>
            <p:nvPr/>
          </p:nvSpPr>
          <p:spPr>
            <a:xfrm>
              <a:off x="3934" y="419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5" name="pt13564"/>
            <p:cNvSpPr/>
            <p:nvPr/>
          </p:nvSpPr>
          <p:spPr>
            <a:xfrm>
              <a:off x="4691" y="3600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6" name="pt13565"/>
            <p:cNvSpPr/>
            <p:nvPr/>
          </p:nvSpPr>
          <p:spPr>
            <a:xfrm>
              <a:off x="4014" y="5167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7" name="pt13566"/>
            <p:cNvSpPr/>
            <p:nvPr/>
          </p:nvSpPr>
          <p:spPr>
            <a:xfrm>
              <a:off x="7322" y="3587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8" name="pt13567"/>
            <p:cNvSpPr/>
            <p:nvPr/>
          </p:nvSpPr>
          <p:spPr>
            <a:xfrm>
              <a:off x="4007" y="3543"/>
              <a:ext cx="228" cy="22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9" name="pt13568"/>
            <p:cNvSpPr/>
            <p:nvPr/>
          </p:nvSpPr>
          <p:spPr>
            <a:xfrm>
              <a:off x="3960" y="3677"/>
              <a:ext cx="228" cy="22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0" name="pt13569"/>
            <p:cNvSpPr/>
            <p:nvPr/>
          </p:nvSpPr>
          <p:spPr>
            <a:xfrm>
              <a:off x="3752" y="2685"/>
              <a:ext cx="228" cy="22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1" name="pt13570"/>
            <p:cNvSpPr/>
            <p:nvPr/>
          </p:nvSpPr>
          <p:spPr>
            <a:xfrm>
              <a:off x="3949" y="6344"/>
              <a:ext cx="228" cy="22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2" name="tx13571"/>
            <p:cNvSpPr/>
            <p:nvPr/>
          </p:nvSpPr>
          <p:spPr>
            <a:xfrm>
              <a:off x="4048" y="3574"/>
              <a:ext cx="145" cy="1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40">
                  <a:solidFill>
                    <a:srgbClr val="FFFFFF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1</a:t>
              </a:r>
              <a:endParaRPr sz="1140">
                <a:solidFill>
                  <a:srgbClr val="FFFFFF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13573" name="tx13572"/>
            <p:cNvSpPr/>
            <p:nvPr/>
          </p:nvSpPr>
          <p:spPr>
            <a:xfrm>
              <a:off x="4001" y="3705"/>
              <a:ext cx="145" cy="1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40">
                  <a:solidFill>
                    <a:srgbClr val="FFFFFF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2</a:t>
              </a:r>
              <a:endParaRPr sz="1140">
                <a:solidFill>
                  <a:srgbClr val="FFFFFF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13574" name="tx13573"/>
            <p:cNvSpPr/>
            <p:nvPr/>
          </p:nvSpPr>
          <p:spPr>
            <a:xfrm>
              <a:off x="3794" y="2709"/>
              <a:ext cx="145" cy="1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40">
                  <a:solidFill>
                    <a:srgbClr val="FFFFFF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3</a:t>
              </a:r>
              <a:endParaRPr sz="1140">
                <a:solidFill>
                  <a:srgbClr val="FFFFFF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13575" name="tx13574"/>
            <p:cNvSpPr/>
            <p:nvPr/>
          </p:nvSpPr>
          <p:spPr>
            <a:xfrm>
              <a:off x="3990" y="6375"/>
              <a:ext cx="145" cy="1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40">
                  <a:solidFill>
                    <a:srgbClr val="FFFFFF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4</a:t>
              </a:r>
              <a:endParaRPr sz="1140">
                <a:solidFill>
                  <a:srgbClr val="FFFFFF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</p:grpSp>
      <p:sp>
        <p:nvSpPr>
          <p:cNvPr id="13576" name="pl13575"/>
          <p:cNvSpPr/>
          <p:nvPr/>
        </p:nvSpPr>
        <p:spPr>
          <a:xfrm>
            <a:off x="1447800" y="1002665"/>
            <a:ext cx="0" cy="4873625"/>
          </a:xfrm>
          <a:custGeom>
            <a:avLst/>
            <a:gdLst/>
            <a:ahLst/>
            <a:cxnLst/>
            <a:pathLst>
              <a:path h="4873337">
                <a:moveTo>
                  <a:pt x="0" y="4873337"/>
                </a:moveTo>
                <a:lnTo>
                  <a:pt x="0" y="0"/>
                </a:lnTo>
              </a:path>
            </a:pathLst>
          </a:custGeom>
          <a:ln w="6775" cap="sq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/>
        </p:txBody>
      </p:sp>
      <p:sp>
        <p:nvSpPr>
          <p:cNvPr id="13577" name="tx13576"/>
          <p:cNvSpPr/>
          <p:nvPr/>
        </p:nvSpPr>
        <p:spPr>
          <a:xfrm>
            <a:off x="1214120" y="5421630"/>
            <a:ext cx="151765" cy="11112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rPr>
              <a:t>-4</a:t>
            </a:r>
            <a:endParaRPr sz="1200">
              <a:solidFill>
                <a:srgbClr val="000000">
                  <a:alpha val="100000"/>
                </a:srgbClr>
              </a:solidFill>
              <a:latin typeface="DejaVu Sans" panose="020B0603030804020204"/>
              <a:cs typeface="DejaVu Sans" panose="020B0603030804020204"/>
            </a:endParaRPr>
          </a:p>
        </p:txBody>
      </p:sp>
      <p:sp>
        <p:nvSpPr>
          <p:cNvPr id="13578" name="tx13577"/>
          <p:cNvSpPr/>
          <p:nvPr/>
        </p:nvSpPr>
        <p:spPr>
          <a:xfrm>
            <a:off x="1214120" y="3959225"/>
            <a:ext cx="151765" cy="11303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rPr>
              <a:t>-2</a:t>
            </a:r>
            <a:endParaRPr sz="1200">
              <a:solidFill>
                <a:srgbClr val="000000">
                  <a:alpha val="100000"/>
                </a:srgbClr>
              </a:solidFill>
              <a:latin typeface="DejaVu Sans" panose="020B0603030804020204"/>
              <a:cs typeface="DejaVu Sans" panose="020B0603030804020204"/>
            </a:endParaRPr>
          </a:p>
        </p:txBody>
      </p:sp>
      <p:sp>
        <p:nvSpPr>
          <p:cNvPr id="13579" name="tx13578"/>
          <p:cNvSpPr/>
          <p:nvPr/>
        </p:nvSpPr>
        <p:spPr>
          <a:xfrm>
            <a:off x="1268730" y="2496185"/>
            <a:ext cx="97155" cy="115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rPr>
              <a:t>0</a:t>
            </a:r>
            <a:endParaRPr sz="1200">
              <a:solidFill>
                <a:srgbClr val="000000">
                  <a:alpha val="100000"/>
                </a:srgbClr>
              </a:solidFill>
              <a:latin typeface="DejaVu Sans" panose="020B0603030804020204"/>
              <a:cs typeface="DejaVu Sans" panose="020B0603030804020204"/>
            </a:endParaRPr>
          </a:p>
        </p:txBody>
      </p:sp>
      <p:sp>
        <p:nvSpPr>
          <p:cNvPr id="13580" name="tx13579"/>
          <p:cNvSpPr/>
          <p:nvPr/>
        </p:nvSpPr>
        <p:spPr>
          <a:xfrm>
            <a:off x="1268730" y="1037590"/>
            <a:ext cx="97155" cy="11303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rPr>
              <a:t>2</a:t>
            </a:r>
            <a:endParaRPr sz="1200">
              <a:solidFill>
                <a:srgbClr val="000000">
                  <a:alpha val="100000"/>
                </a:srgbClr>
              </a:solidFill>
              <a:latin typeface="DejaVu Sans" panose="020B0603030804020204"/>
              <a:cs typeface="DejaVu Sans" panose="020B0603030804020204"/>
            </a:endParaRPr>
          </a:p>
        </p:txBody>
      </p:sp>
      <p:sp>
        <p:nvSpPr>
          <p:cNvPr id="13581" name="pl13580"/>
          <p:cNvSpPr/>
          <p:nvPr/>
        </p:nvSpPr>
        <p:spPr>
          <a:xfrm>
            <a:off x="1403985" y="5477510"/>
            <a:ext cx="44450" cy="0"/>
          </a:xfrm>
          <a:custGeom>
            <a:avLst/>
            <a:gdLst/>
            <a:ahLst/>
            <a:cxnLst/>
            <a:pathLst>
              <a:path w="44283">
                <a:moveTo>
                  <a:pt x="0" y="0"/>
                </a:moveTo>
                <a:lnTo>
                  <a:pt x="442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/>
        </p:txBody>
      </p:sp>
      <p:sp>
        <p:nvSpPr>
          <p:cNvPr id="13582" name="pl13581"/>
          <p:cNvSpPr/>
          <p:nvPr/>
        </p:nvSpPr>
        <p:spPr>
          <a:xfrm>
            <a:off x="1403985" y="4016375"/>
            <a:ext cx="44450" cy="0"/>
          </a:xfrm>
          <a:custGeom>
            <a:avLst/>
            <a:gdLst/>
            <a:ahLst/>
            <a:cxnLst/>
            <a:pathLst>
              <a:path w="44283">
                <a:moveTo>
                  <a:pt x="0" y="0"/>
                </a:moveTo>
                <a:lnTo>
                  <a:pt x="442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/>
        </p:txBody>
      </p:sp>
      <p:sp>
        <p:nvSpPr>
          <p:cNvPr id="13583" name="pl13582"/>
          <p:cNvSpPr/>
          <p:nvPr/>
        </p:nvSpPr>
        <p:spPr>
          <a:xfrm>
            <a:off x="1403985" y="2555875"/>
            <a:ext cx="44450" cy="0"/>
          </a:xfrm>
          <a:custGeom>
            <a:avLst/>
            <a:gdLst/>
            <a:ahLst/>
            <a:cxnLst/>
            <a:pathLst>
              <a:path w="44283">
                <a:moveTo>
                  <a:pt x="0" y="0"/>
                </a:moveTo>
                <a:lnTo>
                  <a:pt x="442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/>
        </p:txBody>
      </p:sp>
      <p:sp>
        <p:nvSpPr>
          <p:cNvPr id="13584" name="pl13583"/>
          <p:cNvSpPr/>
          <p:nvPr/>
        </p:nvSpPr>
        <p:spPr>
          <a:xfrm>
            <a:off x="1403985" y="1094740"/>
            <a:ext cx="44450" cy="0"/>
          </a:xfrm>
          <a:custGeom>
            <a:avLst/>
            <a:gdLst/>
            <a:ahLst/>
            <a:cxnLst/>
            <a:pathLst>
              <a:path w="44283">
                <a:moveTo>
                  <a:pt x="0" y="0"/>
                </a:moveTo>
                <a:lnTo>
                  <a:pt x="442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/>
        </p:txBody>
      </p:sp>
      <p:sp>
        <p:nvSpPr>
          <p:cNvPr id="13585" name="pl13584"/>
          <p:cNvSpPr/>
          <p:nvPr/>
        </p:nvSpPr>
        <p:spPr>
          <a:xfrm>
            <a:off x="1447800" y="5876290"/>
            <a:ext cx="4864100" cy="0"/>
          </a:xfrm>
          <a:custGeom>
            <a:avLst/>
            <a:gdLst/>
            <a:ahLst/>
            <a:cxnLst/>
            <a:pathLst>
              <a:path w="4864184">
                <a:moveTo>
                  <a:pt x="0" y="0"/>
                </a:moveTo>
                <a:lnTo>
                  <a:pt x="4864184" y="0"/>
                </a:lnTo>
              </a:path>
            </a:pathLst>
          </a:custGeom>
          <a:ln w="6775" cap="sq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/>
        </p:txBody>
      </p:sp>
      <p:sp>
        <p:nvSpPr>
          <p:cNvPr id="13586" name="pl13585"/>
          <p:cNvSpPr/>
          <p:nvPr/>
        </p:nvSpPr>
        <p:spPr>
          <a:xfrm>
            <a:off x="1966595" y="5876290"/>
            <a:ext cx="0" cy="44450"/>
          </a:xfrm>
          <a:custGeom>
            <a:avLst/>
            <a:gdLst/>
            <a:ahLst/>
            <a:cxnLst/>
            <a:pathLst>
              <a:path h="44283">
                <a:moveTo>
                  <a:pt x="0" y="44283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/>
        </p:txBody>
      </p:sp>
      <p:sp>
        <p:nvSpPr>
          <p:cNvPr id="13587" name="pl13586"/>
          <p:cNvSpPr/>
          <p:nvPr/>
        </p:nvSpPr>
        <p:spPr>
          <a:xfrm>
            <a:off x="3118485" y="5876290"/>
            <a:ext cx="0" cy="44450"/>
          </a:xfrm>
          <a:custGeom>
            <a:avLst/>
            <a:gdLst/>
            <a:ahLst/>
            <a:cxnLst/>
            <a:pathLst>
              <a:path h="44283">
                <a:moveTo>
                  <a:pt x="0" y="44283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/>
        </p:txBody>
      </p:sp>
      <p:sp>
        <p:nvSpPr>
          <p:cNvPr id="13588" name="pl13587"/>
          <p:cNvSpPr/>
          <p:nvPr/>
        </p:nvSpPr>
        <p:spPr>
          <a:xfrm>
            <a:off x="4270375" y="5876290"/>
            <a:ext cx="0" cy="44450"/>
          </a:xfrm>
          <a:custGeom>
            <a:avLst/>
            <a:gdLst/>
            <a:ahLst/>
            <a:cxnLst/>
            <a:pathLst>
              <a:path h="44283">
                <a:moveTo>
                  <a:pt x="0" y="44283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/>
        </p:txBody>
      </p:sp>
      <p:sp>
        <p:nvSpPr>
          <p:cNvPr id="13589" name="pl13588"/>
          <p:cNvSpPr/>
          <p:nvPr/>
        </p:nvSpPr>
        <p:spPr>
          <a:xfrm>
            <a:off x="5422265" y="5876290"/>
            <a:ext cx="0" cy="44450"/>
          </a:xfrm>
          <a:custGeom>
            <a:avLst/>
            <a:gdLst/>
            <a:ahLst/>
            <a:cxnLst/>
            <a:pathLst>
              <a:path h="44283">
                <a:moveTo>
                  <a:pt x="0" y="44283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/>
        </p:txBody>
      </p:sp>
      <p:sp>
        <p:nvSpPr>
          <p:cNvPr id="13590" name="tx13589"/>
          <p:cNvSpPr/>
          <p:nvPr/>
        </p:nvSpPr>
        <p:spPr>
          <a:xfrm>
            <a:off x="1818005" y="5954395"/>
            <a:ext cx="297180" cy="115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rPr>
              <a:t>-2.5</a:t>
            </a:r>
            <a:endParaRPr sz="1200">
              <a:solidFill>
                <a:srgbClr val="000000">
                  <a:alpha val="100000"/>
                </a:srgbClr>
              </a:solidFill>
              <a:latin typeface="DejaVu Sans" panose="020B0603030804020204"/>
              <a:cs typeface="DejaVu Sans" panose="020B0603030804020204"/>
            </a:endParaRPr>
          </a:p>
        </p:txBody>
      </p:sp>
      <p:sp>
        <p:nvSpPr>
          <p:cNvPr id="13591" name="tx13590"/>
          <p:cNvSpPr/>
          <p:nvPr/>
        </p:nvSpPr>
        <p:spPr>
          <a:xfrm>
            <a:off x="2997200" y="5954395"/>
            <a:ext cx="242570" cy="115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rPr>
              <a:t>0.0</a:t>
            </a:r>
            <a:endParaRPr sz="1200">
              <a:solidFill>
                <a:srgbClr val="000000">
                  <a:alpha val="100000"/>
                </a:srgbClr>
              </a:solidFill>
              <a:latin typeface="DejaVu Sans" panose="020B0603030804020204"/>
              <a:cs typeface="DejaVu Sans" panose="020B0603030804020204"/>
            </a:endParaRPr>
          </a:p>
        </p:txBody>
      </p:sp>
      <p:sp>
        <p:nvSpPr>
          <p:cNvPr id="13592" name="tx13591"/>
          <p:cNvSpPr/>
          <p:nvPr/>
        </p:nvSpPr>
        <p:spPr>
          <a:xfrm>
            <a:off x="4149090" y="5954395"/>
            <a:ext cx="242570" cy="115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rPr>
              <a:t>2.5</a:t>
            </a:r>
            <a:endParaRPr sz="1200">
              <a:solidFill>
                <a:srgbClr val="000000">
                  <a:alpha val="100000"/>
                </a:srgbClr>
              </a:solidFill>
              <a:latin typeface="DejaVu Sans" panose="020B0603030804020204"/>
              <a:cs typeface="DejaVu Sans" panose="020B0603030804020204"/>
            </a:endParaRPr>
          </a:p>
        </p:txBody>
      </p:sp>
      <p:sp>
        <p:nvSpPr>
          <p:cNvPr id="13593" name="tx13592"/>
          <p:cNvSpPr/>
          <p:nvPr/>
        </p:nvSpPr>
        <p:spPr>
          <a:xfrm>
            <a:off x="5301615" y="5954395"/>
            <a:ext cx="242570" cy="115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rPr>
              <a:t>5.0</a:t>
            </a:r>
            <a:endParaRPr sz="1200">
              <a:solidFill>
                <a:srgbClr val="000000">
                  <a:alpha val="100000"/>
                </a:srgbClr>
              </a:solidFill>
              <a:latin typeface="DejaVu Sans" panose="020B0603030804020204"/>
              <a:cs typeface="DejaVu Sans" panose="020B0603030804020204"/>
            </a:endParaRPr>
          </a:p>
        </p:txBody>
      </p:sp>
      <p:sp>
        <p:nvSpPr>
          <p:cNvPr id="13594" name="tx13593"/>
          <p:cNvSpPr/>
          <p:nvPr/>
        </p:nvSpPr>
        <p:spPr>
          <a:xfrm>
            <a:off x="3279140" y="6106160"/>
            <a:ext cx="1202055" cy="1689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rPr>
              <a:t>Component 1</a:t>
            </a:r>
            <a:endParaRPr sz="1400">
              <a:solidFill>
                <a:srgbClr val="000000">
                  <a:alpha val="100000"/>
                </a:srgbClr>
              </a:solidFill>
              <a:latin typeface="DejaVu Sans" panose="020B0603030804020204"/>
              <a:cs typeface="DejaVu Sans" panose="020B0603030804020204"/>
            </a:endParaRPr>
          </a:p>
        </p:txBody>
      </p:sp>
      <p:sp>
        <p:nvSpPr>
          <p:cNvPr id="13595" name="tx13594"/>
          <p:cNvSpPr/>
          <p:nvPr/>
        </p:nvSpPr>
        <p:spPr>
          <a:xfrm rot="16200000">
            <a:off x="447040" y="3355340"/>
            <a:ext cx="1202055" cy="1689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rPr>
              <a:t>Component 2</a:t>
            </a:r>
            <a:endParaRPr sz="1400">
              <a:solidFill>
                <a:srgbClr val="000000">
                  <a:alpha val="100000"/>
                </a:srgbClr>
              </a:solidFill>
              <a:latin typeface="DejaVu Sans" panose="020B0603030804020204"/>
              <a:cs typeface="DejaVu Sans" panose="020B0603030804020204"/>
            </a:endParaRPr>
          </a:p>
        </p:txBody>
      </p:sp>
      <p:grpSp>
        <p:nvGrpSpPr>
          <p:cNvPr id="13604" name="组合 13603"/>
          <p:cNvGrpSpPr/>
          <p:nvPr/>
        </p:nvGrpSpPr>
        <p:grpSpPr>
          <a:xfrm>
            <a:off x="8316595" y="5365115"/>
            <a:ext cx="419100" cy="1075690"/>
            <a:chOff x="8150" y="6171"/>
            <a:chExt cx="660" cy="1694"/>
          </a:xfrm>
        </p:grpSpPr>
        <p:sp>
          <p:nvSpPr>
            <p:cNvPr id="13596" name="pt13595"/>
            <p:cNvSpPr/>
            <p:nvPr/>
          </p:nvSpPr>
          <p:spPr>
            <a:xfrm>
              <a:off x="8150" y="6237"/>
              <a:ext cx="57" cy="57"/>
            </a:xfrm>
            <a:prstGeom prst="ellipse">
              <a:avLst/>
            </a:prstGeom>
            <a:solidFill>
              <a:srgbClr val="1A476F">
                <a:alpha val="100000"/>
              </a:srgbClr>
            </a:solidFill>
            <a:ln w="9000" cap="rnd">
              <a:solidFill>
                <a:srgbClr val="1A47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7" name="pt13596"/>
            <p:cNvSpPr/>
            <p:nvPr/>
          </p:nvSpPr>
          <p:spPr>
            <a:xfrm>
              <a:off x="8150" y="6741"/>
              <a:ext cx="57" cy="57"/>
            </a:xfrm>
            <a:prstGeom prst="ellipse">
              <a:avLst/>
            </a:prstGeom>
            <a:solidFill>
              <a:srgbClr val="698EC3">
                <a:alpha val="100000"/>
              </a:srgbClr>
            </a:solidFill>
            <a:ln w="9000" cap="rnd">
              <a:solidFill>
                <a:srgbClr val="698E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8" name="pt13597"/>
            <p:cNvSpPr/>
            <p:nvPr/>
          </p:nvSpPr>
          <p:spPr>
            <a:xfrm>
              <a:off x="8150" y="7245"/>
              <a:ext cx="57" cy="57"/>
            </a:xfrm>
            <a:prstGeom prst="ellipse">
              <a:avLst/>
            </a:prstGeom>
            <a:solidFill>
              <a:srgbClr val="E64B35">
                <a:alpha val="69803"/>
              </a:srgbClr>
            </a:solidFill>
            <a:ln w="9000" cap="rnd">
              <a:solidFill>
                <a:srgbClr val="E64B35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9" name="pt13598"/>
            <p:cNvSpPr/>
            <p:nvPr/>
          </p:nvSpPr>
          <p:spPr>
            <a:xfrm>
              <a:off x="8150" y="7749"/>
              <a:ext cx="57" cy="57"/>
            </a:xfrm>
            <a:prstGeom prst="ellipse">
              <a:avLst/>
            </a:prstGeom>
            <a:solidFill>
              <a:srgbClr val="C10534">
                <a:alpha val="100000"/>
              </a:srgbClr>
            </a:solidFill>
            <a:ln w="9000" cap="rnd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0" name="tx13599"/>
            <p:cNvSpPr/>
            <p:nvPr/>
          </p:nvSpPr>
          <p:spPr>
            <a:xfrm>
              <a:off x="8472" y="6171"/>
              <a:ext cx="339" cy="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G1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13601" name="tx13600"/>
            <p:cNvSpPr/>
            <p:nvPr/>
          </p:nvSpPr>
          <p:spPr>
            <a:xfrm>
              <a:off x="8472" y="6675"/>
              <a:ext cx="339" cy="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G2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13602" name="tx13601"/>
            <p:cNvSpPr/>
            <p:nvPr/>
          </p:nvSpPr>
          <p:spPr>
            <a:xfrm>
              <a:off x="8472" y="7179"/>
              <a:ext cx="339" cy="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G3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13603" name="tx13602"/>
            <p:cNvSpPr/>
            <p:nvPr/>
          </p:nvSpPr>
          <p:spPr>
            <a:xfrm>
              <a:off x="8472" y="7683"/>
              <a:ext cx="339" cy="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G4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WPS 演示</Application>
  <PresentationFormat>Présentation à l'écran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DejaVu Sans</vt:lpstr>
      <vt:lpstr>Calibri</vt:lpstr>
      <vt:lpstr>Trebuchet MS</vt:lpstr>
      <vt:lpstr>Droid Sans Fallback</vt:lpstr>
      <vt:lpstr>宋体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yuansh</cp:lastModifiedBy>
  <cp:revision>4</cp:revision>
  <dcterms:created xsi:type="dcterms:W3CDTF">2022-04-19T06:16:02Z</dcterms:created>
  <dcterms:modified xsi:type="dcterms:W3CDTF">2022-04-19T06:16:02Z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