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598603" y="44263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049098" y="3650284"/>
              <a:ext cx="116431" cy="1164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538907" y="3617940"/>
              <a:ext cx="118132" cy="1181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002829" y="2264606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616654" y="1234068"/>
              <a:ext cx="4471978" cy="4622020"/>
            </a:xfrm>
            <a:custGeom>
              <a:avLst/>
              <a:pathLst>
                <a:path w="4471978" h="4622020">
                  <a:moveTo>
                    <a:pt x="0" y="1894036"/>
                  </a:moveTo>
                  <a:lnTo>
                    <a:pt x="56607" y="1892157"/>
                  </a:lnTo>
                  <a:lnTo>
                    <a:pt x="113214" y="1890068"/>
                  </a:lnTo>
                  <a:lnTo>
                    <a:pt x="169821" y="1887758"/>
                  </a:lnTo>
                  <a:lnTo>
                    <a:pt x="226429" y="1885214"/>
                  </a:lnTo>
                  <a:lnTo>
                    <a:pt x="283036" y="1882426"/>
                  </a:lnTo>
                  <a:lnTo>
                    <a:pt x="339643" y="1879380"/>
                  </a:lnTo>
                  <a:lnTo>
                    <a:pt x="396251" y="1876064"/>
                  </a:lnTo>
                  <a:lnTo>
                    <a:pt x="452858" y="1872464"/>
                  </a:lnTo>
                  <a:lnTo>
                    <a:pt x="509465" y="1868563"/>
                  </a:lnTo>
                  <a:lnTo>
                    <a:pt x="566073" y="1864348"/>
                  </a:lnTo>
                  <a:lnTo>
                    <a:pt x="622680" y="1859801"/>
                  </a:lnTo>
                  <a:lnTo>
                    <a:pt x="679287" y="1854906"/>
                  </a:lnTo>
                  <a:lnTo>
                    <a:pt x="735895" y="1849643"/>
                  </a:lnTo>
                  <a:lnTo>
                    <a:pt x="792502" y="1843994"/>
                  </a:lnTo>
                  <a:lnTo>
                    <a:pt x="849109" y="1837938"/>
                  </a:lnTo>
                  <a:lnTo>
                    <a:pt x="905717" y="1831456"/>
                  </a:lnTo>
                  <a:lnTo>
                    <a:pt x="962324" y="1824524"/>
                  </a:lnTo>
                  <a:lnTo>
                    <a:pt x="1018931" y="1817121"/>
                  </a:lnTo>
                  <a:lnTo>
                    <a:pt x="1075539" y="1809223"/>
                  </a:lnTo>
                  <a:lnTo>
                    <a:pt x="1132146" y="1800804"/>
                  </a:lnTo>
                  <a:lnTo>
                    <a:pt x="1188753" y="1791841"/>
                  </a:lnTo>
                  <a:lnTo>
                    <a:pt x="1245361" y="1782306"/>
                  </a:lnTo>
                  <a:lnTo>
                    <a:pt x="1301968" y="1772175"/>
                  </a:lnTo>
                  <a:lnTo>
                    <a:pt x="1358575" y="1761419"/>
                  </a:lnTo>
                  <a:lnTo>
                    <a:pt x="1415183" y="1750011"/>
                  </a:lnTo>
                  <a:lnTo>
                    <a:pt x="1471790" y="1737924"/>
                  </a:lnTo>
                  <a:lnTo>
                    <a:pt x="1528397" y="1725132"/>
                  </a:lnTo>
                  <a:lnTo>
                    <a:pt x="1585005" y="1711605"/>
                  </a:lnTo>
                  <a:lnTo>
                    <a:pt x="1641612" y="1697319"/>
                  </a:lnTo>
                  <a:lnTo>
                    <a:pt x="1698219" y="1682248"/>
                  </a:lnTo>
                  <a:lnTo>
                    <a:pt x="1754827" y="1666365"/>
                  </a:lnTo>
                  <a:lnTo>
                    <a:pt x="1811434" y="1649649"/>
                  </a:lnTo>
                  <a:lnTo>
                    <a:pt x="1868041" y="1632077"/>
                  </a:lnTo>
                  <a:lnTo>
                    <a:pt x="1924649" y="1613630"/>
                  </a:lnTo>
                  <a:lnTo>
                    <a:pt x="1981256" y="1594290"/>
                  </a:lnTo>
                  <a:lnTo>
                    <a:pt x="2037863" y="1574042"/>
                  </a:lnTo>
                  <a:lnTo>
                    <a:pt x="2094471" y="1552873"/>
                  </a:lnTo>
                  <a:lnTo>
                    <a:pt x="2151078" y="1530774"/>
                  </a:lnTo>
                  <a:lnTo>
                    <a:pt x="2207685" y="1507739"/>
                  </a:lnTo>
                  <a:lnTo>
                    <a:pt x="2264292" y="1483763"/>
                  </a:lnTo>
                  <a:lnTo>
                    <a:pt x="2320900" y="1458849"/>
                  </a:lnTo>
                  <a:lnTo>
                    <a:pt x="2377507" y="1432997"/>
                  </a:lnTo>
                  <a:lnTo>
                    <a:pt x="2434114" y="1406216"/>
                  </a:lnTo>
                  <a:lnTo>
                    <a:pt x="2490722" y="1378514"/>
                  </a:lnTo>
                  <a:lnTo>
                    <a:pt x="2547329" y="1349904"/>
                  </a:lnTo>
                  <a:lnTo>
                    <a:pt x="2603936" y="1320401"/>
                  </a:lnTo>
                  <a:lnTo>
                    <a:pt x="2660544" y="1290022"/>
                  </a:lnTo>
                  <a:lnTo>
                    <a:pt x="2717151" y="1258788"/>
                  </a:lnTo>
                  <a:lnTo>
                    <a:pt x="2773758" y="1226720"/>
                  </a:lnTo>
                  <a:lnTo>
                    <a:pt x="2830366" y="1193841"/>
                  </a:lnTo>
                  <a:lnTo>
                    <a:pt x="2886973" y="1160177"/>
                  </a:lnTo>
                  <a:lnTo>
                    <a:pt x="2943580" y="1125753"/>
                  </a:lnTo>
                  <a:lnTo>
                    <a:pt x="3000188" y="1090596"/>
                  </a:lnTo>
                  <a:lnTo>
                    <a:pt x="3056795" y="1054732"/>
                  </a:lnTo>
                  <a:lnTo>
                    <a:pt x="3113402" y="1018189"/>
                  </a:lnTo>
                  <a:lnTo>
                    <a:pt x="3170010" y="980995"/>
                  </a:lnTo>
                  <a:lnTo>
                    <a:pt x="3226617" y="943176"/>
                  </a:lnTo>
                  <a:lnTo>
                    <a:pt x="3283224" y="904760"/>
                  </a:lnTo>
                  <a:lnTo>
                    <a:pt x="3339832" y="865774"/>
                  </a:lnTo>
                  <a:lnTo>
                    <a:pt x="3396439" y="826242"/>
                  </a:lnTo>
                  <a:lnTo>
                    <a:pt x="3453046" y="786190"/>
                  </a:lnTo>
                  <a:lnTo>
                    <a:pt x="3509654" y="745643"/>
                  </a:lnTo>
                  <a:lnTo>
                    <a:pt x="3566261" y="704624"/>
                  </a:lnTo>
                  <a:lnTo>
                    <a:pt x="3622868" y="663156"/>
                  </a:lnTo>
                  <a:lnTo>
                    <a:pt x="3679476" y="621261"/>
                  </a:lnTo>
                  <a:lnTo>
                    <a:pt x="3736083" y="578960"/>
                  </a:lnTo>
                  <a:lnTo>
                    <a:pt x="3792690" y="536273"/>
                  </a:lnTo>
                  <a:lnTo>
                    <a:pt x="3849298" y="493218"/>
                  </a:lnTo>
                  <a:lnTo>
                    <a:pt x="3905905" y="449815"/>
                  </a:lnTo>
                  <a:lnTo>
                    <a:pt x="3962512" y="406080"/>
                  </a:lnTo>
                  <a:lnTo>
                    <a:pt x="4019120" y="362030"/>
                  </a:lnTo>
                  <a:lnTo>
                    <a:pt x="4075727" y="317680"/>
                  </a:lnTo>
                  <a:lnTo>
                    <a:pt x="4132334" y="273046"/>
                  </a:lnTo>
                  <a:lnTo>
                    <a:pt x="4188942" y="228141"/>
                  </a:lnTo>
                  <a:lnTo>
                    <a:pt x="4245549" y="182979"/>
                  </a:lnTo>
                  <a:lnTo>
                    <a:pt x="4302156" y="137572"/>
                  </a:lnTo>
                  <a:lnTo>
                    <a:pt x="4358764" y="91932"/>
                  </a:lnTo>
                  <a:lnTo>
                    <a:pt x="4415371" y="46071"/>
                  </a:lnTo>
                  <a:lnTo>
                    <a:pt x="4471978" y="0"/>
                  </a:lnTo>
                  <a:lnTo>
                    <a:pt x="4471978" y="2727983"/>
                  </a:lnTo>
                  <a:lnTo>
                    <a:pt x="4415371" y="2729862"/>
                  </a:lnTo>
                  <a:lnTo>
                    <a:pt x="4358764" y="2731951"/>
                  </a:lnTo>
                  <a:lnTo>
                    <a:pt x="4302156" y="2734262"/>
                  </a:lnTo>
                  <a:lnTo>
                    <a:pt x="4245549" y="2736805"/>
                  </a:lnTo>
                  <a:lnTo>
                    <a:pt x="4188942" y="2739593"/>
                  </a:lnTo>
                  <a:lnTo>
                    <a:pt x="4132334" y="2742639"/>
                  </a:lnTo>
                  <a:lnTo>
                    <a:pt x="4075727" y="2745955"/>
                  </a:lnTo>
                  <a:lnTo>
                    <a:pt x="4019120" y="2749555"/>
                  </a:lnTo>
                  <a:lnTo>
                    <a:pt x="3962512" y="2753456"/>
                  </a:lnTo>
                  <a:lnTo>
                    <a:pt x="3905905" y="2757671"/>
                  </a:lnTo>
                  <a:lnTo>
                    <a:pt x="3849298" y="2762218"/>
                  </a:lnTo>
                  <a:lnTo>
                    <a:pt x="3792690" y="2767114"/>
                  </a:lnTo>
                  <a:lnTo>
                    <a:pt x="3736083" y="2772376"/>
                  </a:lnTo>
                  <a:lnTo>
                    <a:pt x="3679476" y="2778025"/>
                  </a:lnTo>
                  <a:lnTo>
                    <a:pt x="3622868" y="2784081"/>
                  </a:lnTo>
                  <a:lnTo>
                    <a:pt x="3566261" y="2790563"/>
                  </a:lnTo>
                  <a:lnTo>
                    <a:pt x="3509654" y="2797495"/>
                  </a:lnTo>
                  <a:lnTo>
                    <a:pt x="3453046" y="2804898"/>
                  </a:lnTo>
                  <a:lnTo>
                    <a:pt x="3396439" y="2812797"/>
                  </a:lnTo>
                  <a:lnTo>
                    <a:pt x="3339832" y="2821215"/>
                  </a:lnTo>
                  <a:lnTo>
                    <a:pt x="3283224" y="2830178"/>
                  </a:lnTo>
                  <a:lnTo>
                    <a:pt x="3226617" y="2839713"/>
                  </a:lnTo>
                  <a:lnTo>
                    <a:pt x="3170010" y="2849845"/>
                  </a:lnTo>
                  <a:lnTo>
                    <a:pt x="3113402" y="2860601"/>
                  </a:lnTo>
                  <a:lnTo>
                    <a:pt x="3056795" y="2872008"/>
                  </a:lnTo>
                  <a:lnTo>
                    <a:pt x="3000188" y="2884095"/>
                  </a:lnTo>
                  <a:lnTo>
                    <a:pt x="2943580" y="2896887"/>
                  </a:lnTo>
                  <a:lnTo>
                    <a:pt x="2886973" y="2910414"/>
                  </a:lnTo>
                  <a:lnTo>
                    <a:pt x="2830366" y="2924700"/>
                  </a:lnTo>
                  <a:lnTo>
                    <a:pt x="2773758" y="2939772"/>
                  </a:lnTo>
                  <a:lnTo>
                    <a:pt x="2717151" y="2955654"/>
                  </a:lnTo>
                  <a:lnTo>
                    <a:pt x="2660544" y="2972370"/>
                  </a:lnTo>
                  <a:lnTo>
                    <a:pt x="2603936" y="2989942"/>
                  </a:lnTo>
                  <a:lnTo>
                    <a:pt x="2547329" y="3008389"/>
                  </a:lnTo>
                  <a:lnTo>
                    <a:pt x="2490722" y="3027729"/>
                  </a:lnTo>
                  <a:lnTo>
                    <a:pt x="2434114" y="3047977"/>
                  </a:lnTo>
                  <a:lnTo>
                    <a:pt x="2377507" y="3069146"/>
                  </a:lnTo>
                  <a:lnTo>
                    <a:pt x="2320900" y="3091245"/>
                  </a:lnTo>
                  <a:lnTo>
                    <a:pt x="2264292" y="3114281"/>
                  </a:lnTo>
                  <a:lnTo>
                    <a:pt x="2207685" y="3138256"/>
                  </a:lnTo>
                  <a:lnTo>
                    <a:pt x="2151078" y="3163171"/>
                  </a:lnTo>
                  <a:lnTo>
                    <a:pt x="2094471" y="3189022"/>
                  </a:lnTo>
                  <a:lnTo>
                    <a:pt x="2037863" y="3215803"/>
                  </a:lnTo>
                  <a:lnTo>
                    <a:pt x="1981256" y="3243505"/>
                  </a:lnTo>
                  <a:lnTo>
                    <a:pt x="1924649" y="3272115"/>
                  </a:lnTo>
                  <a:lnTo>
                    <a:pt x="1868041" y="3301619"/>
                  </a:lnTo>
                  <a:lnTo>
                    <a:pt x="1811434" y="3331997"/>
                  </a:lnTo>
                  <a:lnTo>
                    <a:pt x="1754827" y="3363231"/>
                  </a:lnTo>
                  <a:lnTo>
                    <a:pt x="1698219" y="3395299"/>
                  </a:lnTo>
                  <a:lnTo>
                    <a:pt x="1641612" y="3428178"/>
                  </a:lnTo>
                  <a:lnTo>
                    <a:pt x="1585005" y="3461842"/>
                  </a:lnTo>
                  <a:lnTo>
                    <a:pt x="1528397" y="3496266"/>
                  </a:lnTo>
                  <a:lnTo>
                    <a:pt x="1471790" y="3531424"/>
                  </a:lnTo>
                  <a:lnTo>
                    <a:pt x="1415183" y="3567287"/>
                  </a:lnTo>
                  <a:lnTo>
                    <a:pt x="1358575" y="3603830"/>
                  </a:lnTo>
                  <a:lnTo>
                    <a:pt x="1301968" y="3641024"/>
                  </a:lnTo>
                  <a:lnTo>
                    <a:pt x="1245361" y="3678843"/>
                  </a:lnTo>
                  <a:lnTo>
                    <a:pt x="1188753" y="3717259"/>
                  </a:lnTo>
                  <a:lnTo>
                    <a:pt x="1132146" y="3756246"/>
                  </a:lnTo>
                  <a:lnTo>
                    <a:pt x="1075539" y="3795777"/>
                  </a:lnTo>
                  <a:lnTo>
                    <a:pt x="1018931" y="3835829"/>
                  </a:lnTo>
                  <a:lnTo>
                    <a:pt x="962324" y="3876376"/>
                  </a:lnTo>
                  <a:lnTo>
                    <a:pt x="905717" y="3917395"/>
                  </a:lnTo>
                  <a:lnTo>
                    <a:pt x="849109" y="3958863"/>
                  </a:lnTo>
                  <a:lnTo>
                    <a:pt x="792502" y="4000758"/>
                  </a:lnTo>
                  <a:lnTo>
                    <a:pt x="735895" y="4043059"/>
                  </a:lnTo>
                  <a:lnTo>
                    <a:pt x="679287" y="4085746"/>
                  </a:lnTo>
                  <a:lnTo>
                    <a:pt x="622680" y="4128801"/>
                  </a:lnTo>
                  <a:lnTo>
                    <a:pt x="566073" y="4172204"/>
                  </a:lnTo>
                  <a:lnTo>
                    <a:pt x="509465" y="4215939"/>
                  </a:lnTo>
                  <a:lnTo>
                    <a:pt x="452858" y="4259990"/>
                  </a:lnTo>
                  <a:lnTo>
                    <a:pt x="396251" y="4304339"/>
                  </a:lnTo>
                  <a:lnTo>
                    <a:pt x="339643" y="4348973"/>
                  </a:lnTo>
                  <a:lnTo>
                    <a:pt x="283036" y="4393878"/>
                  </a:lnTo>
                  <a:lnTo>
                    <a:pt x="226429" y="4439040"/>
                  </a:lnTo>
                  <a:lnTo>
                    <a:pt x="169821" y="4484447"/>
                  </a:lnTo>
                  <a:lnTo>
                    <a:pt x="113214" y="4530087"/>
                  </a:lnTo>
                  <a:lnTo>
                    <a:pt x="56607" y="4575948"/>
                  </a:lnTo>
                  <a:lnTo>
                    <a:pt x="0" y="462202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16654" y="1234068"/>
              <a:ext cx="4471978" cy="1894036"/>
            </a:xfrm>
            <a:custGeom>
              <a:avLst/>
              <a:pathLst>
                <a:path w="4471978" h="1894036">
                  <a:moveTo>
                    <a:pt x="0" y="1894036"/>
                  </a:moveTo>
                  <a:lnTo>
                    <a:pt x="56607" y="1892157"/>
                  </a:lnTo>
                  <a:lnTo>
                    <a:pt x="113214" y="1890068"/>
                  </a:lnTo>
                  <a:lnTo>
                    <a:pt x="169821" y="1887758"/>
                  </a:lnTo>
                  <a:lnTo>
                    <a:pt x="226429" y="1885214"/>
                  </a:lnTo>
                  <a:lnTo>
                    <a:pt x="283036" y="1882426"/>
                  </a:lnTo>
                  <a:lnTo>
                    <a:pt x="339643" y="1879380"/>
                  </a:lnTo>
                  <a:lnTo>
                    <a:pt x="396251" y="1876064"/>
                  </a:lnTo>
                  <a:lnTo>
                    <a:pt x="452858" y="1872464"/>
                  </a:lnTo>
                  <a:lnTo>
                    <a:pt x="509465" y="1868563"/>
                  </a:lnTo>
                  <a:lnTo>
                    <a:pt x="566073" y="1864348"/>
                  </a:lnTo>
                  <a:lnTo>
                    <a:pt x="622680" y="1859801"/>
                  </a:lnTo>
                  <a:lnTo>
                    <a:pt x="679287" y="1854906"/>
                  </a:lnTo>
                  <a:lnTo>
                    <a:pt x="735895" y="1849643"/>
                  </a:lnTo>
                  <a:lnTo>
                    <a:pt x="792502" y="1843994"/>
                  </a:lnTo>
                  <a:lnTo>
                    <a:pt x="849109" y="1837938"/>
                  </a:lnTo>
                  <a:lnTo>
                    <a:pt x="905717" y="1831456"/>
                  </a:lnTo>
                  <a:lnTo>
                    <a:pt x="962324" y="1824524"/>
                  </a:lnTo>
                  <a:lnTo>
                    <a:pt x="1018931" y="1817121"/>
                  </a:lnTo>
                  <a:lnTo>
                    <a:pt x="1075539" y="1809223"/>
                  </a:lnTo>
                  <a:lnTo>
                    <a:pt x="1132146" y="1800804"/>
                  </a:lnTo>
                  <a:lnTo>
                    <a:pt x="1188753" y="1791841"/>
                  </a:lnTo>
                  <a:lnTo>
                    <a:pt x="1245361" y="1782306"/>
                  </a:lnTo>
                  <a:lnTo>
                    <a:pt x="1301968" y="1772175"/>
                  </a:lnTo>
                  <a:lnTo>
                    <a:pt x="1358575" y="1761419"/>
                  </a:lnTo>
                  <a:lnTo>
                    <a:pt x="1415183" y="1750011"/>
                  </a:lnTo>
                  <a:lnTo>
                    <a:pt x="1471790" y="1737924"/>
                  </a:lnTo>
                  <a:lnTo>
                    <a:pt x="1528397" y="1725132"/>
                  </a:lnTo>
                  <a:lnTo>
                    <a:pt x="1585005" y="1711605"/>
                  </a:lnTo>
                  <a:lnTo>
                    <a:pt x="1641612" y="1697319"/>
                  </a:lnTo>
                  <a:lnTo>
                    <a:pt x="1698219" y="1682248"/>
                  </a:lnTo>
                  <a:lnTo>
                    <a:pt x="1754827" y="1666365"/>
                  </a:lnTo>
                  <a:lnTo>
                    <a:pt x="1811434" y="1649649"/>
                  </a:lnTo>
                  <a:lnTo>
                    <a:pt x="1868041" y="1632077"/>
                  </a:lnTo>
                  <a:lnTo>
                    <a:pt x="1924649" y="1613630"/>
                  </a:lnTo>
                  <a:lnTo>
                    <a:pt x="1981256" y="1594290"/>
                  </a:lnTo>
                  <a:lnTo>
                    <a:pt x="2037863" y="1574042"/>
                  </a:lnTo>
                  <a:lnTo>
                    <a:pt x="2094471" y="1552873"/>
                  </a:lnTo>
                  <a:lnTo>
                    <a:pt x="2151078" y="1530774"/>
                  </a:lnTo>
                  <a:lnTo>
                    <a:pt x="2207685" y="1507739"/>
                  </a:lnTo>
                  <a:lnTo>
                    <a:pt x="2264292" y="1483763"/>
                  </a:lnTo>
                  <a:lnTo>
                    <a:pt x="2320900" y="1458849"/>
                  </a:lnTo>
                  <a:lnTo>
                    <a:pt x="2377507" y="1432997"/>
                  </a:lnTo>
                  <a:lnTo>
                    <a:pt x="2434114" y="1406216"/>
                  </a:lnTo>
                  <a:lnTo>
                    <a:pt x="2490722" y="1378514"/>
                  </a:lnTo>
                  <a:lnTo>
                    <a:pt x="2547329" y="1349904"/>
                  </a:lnTo>
                  <a:lnTo>
                    <a:pt x="2603936" y="1320401"/>
                  </a:lnTo>
                  <a:lnTo>
                    <a:pt x="2660544" y="1290022"/>
                  </a:lnTo>
                  <a:lnTo>
                    <a:pt x="2717151" y="1258788"/>
                  </a:lnTo>
                  <a:lnTo>
                    <a:pt x="2773758" y="1226720"/>
                  </a:lnTo>
                  <a:lnTo>
                    <a:pt x="2830366" y="1193841"/>
                  </a:lnTo>
                  <a:lnTo>
                    <a:pt x="2886973" y="1160177"/>
                  </a:lnTo>
                  <a:lnTo>
                    <a:pt x="2943580" y="1125753"/>
                  </a:lnTo>
                  <a:lnTo>
                    <a:pt x="3000188" y="1090596"/>
                  </a:lnTo>
                  <a:lnTo>
                    <a:pt x="3056795" y="1054732"/>
                  </a:lnTo>
                  <a:lnTo>
                    <a:pt x="3113402" y="1018189"/>
                  </a:lnTo>
                  <a:lnTo>
                    <a:pt x="3170010" y="980995"/>
                  </a:lnTo>
                  <a:lnTo>
                    <a:pt x="3226617" y="943176"/>
                  </a:lnTo>
                  <a:lnTo>
                    <a:pt x="3283224" y="904760"/>
                  </a:lnTo>
                  <a:lnTo>
                    <a:pt x="3339832" y="865774"/>
                  </a:lnTo>
                  <a:lnTo>
                    <a:pt x="3396439" y="826242"/>
                  </a:lnTo>
                  <a:lnTo>
                    <a:pt x="3453046" y="786190"/>
                  </a:lnTo>
                  <a:lnTo>
                    <a:pt x="3509654" y="745643"/>
                  </a:lnTo>
                  <a:lnTo>
                    <a:pt x="3566261" y="704624"/>
                  </a:lnTo>
                  <a:lnTo>
                    <a:pt x="3622868" y="663156"/>
                  </a:lnTo>
                  <a:lnTo>
                    <a:pt x="3679476" y="621261"/>
                  </a:lnTo>
                  <a:lnTo>
                    <a:pt x="3736083" y="578960"/>
                  </a:lnTo>
                  <a:lnTo>
                    <a:pt x="3792690" y="536273"/>
                  </a:lnTo>
                  <a:lnTo>
                    <a:pt x="3849298" y="493218"/>
                  </a:lnTo>
                  <a:lnTo>
                    <a:pt x="3905905" y="449815"/>
                  </a:lnTo>
                  <a:lnTo>
                    <a:pt x="3962512" y="406080"/>
                  </a:lnTo>
                  <a:lnTo>
                    <a:pt x="4019120" y="362030"/>
                  </a:lnTo>
                  <a:lnTo>
                    <a:pt x="4075727" y="317680"/>
                  </a:lnTo>
                  <a:lnTo>
                    <a:pt x="4132334" y="273046"/>
                  </a:lnTo>
                  <a:lnTo>
                    <a:pt x="4188942" y="228141"/>
                  </a:lnTo>
                  <a:lnTo>
                    <a:pt x="4245549" y="182979"/>
                  </a:lnTo>
                  <a:lnTo>
                    <a:pt x="4302156" y="137572"/>
                  </a:lnTo>
                  <a:lnTo>
                    <a:pt x="4358764" y="91932"/>
                  </a:lnTo>
                  <a:lnTo>
                    <a:pt x="4415371" y="46071"/>
                  </a:lnTo>
                  <a:lnTo>
                    <a:pt x="44719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16654" y="3962052"/>
              <a:ext cx="4471978" cy="1894036"/>
            </a:xfrm>
            <a:custGeom>
              <a:avLst/>
              <a:pathLst>
                <a:path w="4471978" h="1894036">
                  <a:moveTo>
                    <a:pt x="4471978" y="0"/>
                  </a:moveTo>
                  <a:lnTo>
                    <a:pt x="4415371" y="1878"/>
                  </a:lnTo>
                  <a:lnTo>
                    <a:pt x="4358764" y="3967"/>
                  </a:lnTo>
                  <a:lnTo>
                    <a:pt x="4302156" y="6278"/>
                  </a:lnTo>
                  <a:lnTo>
                    <a:pt x="4245549" y="8821"/>
                  </a:lnTo>
                  <a:lnTo>
                    <a:pt x="4188942" y="11609"/>
                  </a:lnTo>
                  <a:lnTo>
                    <a:pt x="4132334" y="14655"/>
                  </a:lnTo>
                  <a:lnTo>
                    <a:pt x="4075727" y="17971"/>
                  </a:lnTo>
                  <a:lnTo>
                    <a:pt x="4019120" y="21572"/>
                  </a:lnTo>
                  <a:lnTo>
                    <a:pt x="3962512" y="25472"/>
                  </a:lnTo>
                  <a:lnTo>
                    <a:pt x="3905905" y="29687"/>
                  </a:lnTo>
                  <a:lnTo>
                    <a:pt x="3849298" y="34234"/>
                  </a:lnTo>
                  <a:lnTo>
                    <a:pt x="3792690" y="39130"/>
                  </a:lnTo>
                  <a:lnTo>
                    <a:pt x="3736083" y="44393"/>
                  </a:lnTo>
                  <a:lnTo>
                    <a:pt x="3679476" y="50042"/>
                  </a:lnTo>
                  <a:lnTo>
                    <a:pt x="3622868" y="56097"/>
                  </a:lnTo>
                  <a:lnTo>
                    <a:pt x="3566261" y="62579"/>
                  </a:lnTo>
                  <a:lnTo>
                    <a:pt x="3509654" y="69511"/>
                  </a:lnTo>
                  <a:lnTo>
                    <a:pt x="3453046" y="76914"/>
                  </a:lnTo>
                  <a:lnTo>
                    <a:pt x="3396439" y="84813"/>
                  </a:lnTo>
                  <a:lnTo>
                    <a:pt x="3339832" y="93231"/>
                  </a:lnTo>
                  <a:lnTo>
                    <a:pt x="3283224" y="102195"/>
                  </a:lnTo>
                  <a:lnTo>
                    <a:pt x="3226617" y="111729"/>
                  </a:lnTo>
                  <a:lnTo>
                    <a:pt x="3170010" y="121861"/>
                  </a:lnTo>
                  <a:lnTo>
                    <a:pt x="3113402" y="132617"/>
                  </a:lnTo>
                  <a:lnTo>
                    <a:pt x="3056795" y="144024"/>
                  </a:lnTo>
                  <a:lnTo>
                    <a:pt x="3000188" y="156111"/>
                  </a:lnTo>
                  <a:lnTo>
                    <a:pt x="2943580" y="168904"/>
                  </a:lnTo>
                  <a:lnTo>
                    <a:pt x="2886973" y="182430"/>
                  </a:lnTo>
                  <a:lnTo>
                    <a:pt x="2830366" y="196716"/>
                  </a:lnTo>
                  <a:lnTo>
                    <a:pt x="2773758" y="211788"/>
                  </a:lnTo>
                  <a:lnTo>
                    <a:pt x="2717151" y="227670"/>
                  </a:lnTo>
                  <a:lnTo>
                    <a:pt x="2660544" y="244386"/>
                  </a:lnTo>
                  <a:lnTo>
                    <a:pt x="2603936" y="261958"/>
                  </a:lnTo>
                  <a:lnTo>
                    <a:pt x="2547329" y="280405"/>
                  </a:lnTo>
                  <a:lnTo>
                    <a:pt x="2490722" y="299745"/>
                  </a:lnTo>
                  <a:lnTo>
                    <a:pt x="2434114" y="319994"/>
                  </a:lnTo>
                  <a:lnTo>
                    <a:pt x="2377507" y="341162"/>
                  </a:lnTo>
                  <a:lnTo>
                    <a:pt x="2320900" y="363261"/>
                  </a:lnTo>
                  <a:lnTo>
                    <a:pt x="2264292" y="386297"/>
                  </a:lnTo>
                  <a:lnTo>
                    <a:pt x="2207685" y="410272"/>
                  </a:lnTo>
                  <a:lnTo>
                    <a:pt x="2151078" y="435187"/>
                  </a:lnTo>
                  <a:lnTo>
                    <a:pt x="2094471" y="461038"/>
                  </a:lnTo>
                  <a:lnTo>
                    <a:pt x="2037863" y="487820"/>
                  </a:lnTo>
                  <a:lnTo>
                    <a:pt x="1981256" y="515522"/>
                  </a:lnTo>
                  <a:lnTo>
                    <a:pt x="1924649" y="544132"/>
                  </a:lnTo>
                  <a:lnTo>
                    <a:pt x="1868041" y="573635"/>
                  </a:lnTo>
                  <a:lnTo>
                    <a:pt x="1811434" y="604013"/>
                  </a:lnTo>
                  <a:lnTo>
                    <a:pt x="1754827" y="635248"/>
                  </a:lnTo>
                  <a:lnTo>
                    <a:pt x="1698219" y="667316"/>
                  </a:lnTo>
                  <a:lnTo>
                    <a:pt x="1641612" y="700194"/>
                  </a:lnTo>
                  <a:lnTo>
                    <a:pt x="1585005" y="733858"/>
                  </a:lnTo>
                  <a:lnTo>
                    <a:pt x="1528397" y="768282"/>
                  </a:lnTo>
                  <a:lnTo>
                    <a:pt x="1471790" y="803440"/>
                  </a:lnTo>
                  <a:lnTo>
                    <a:pt x="1415183" y="839304"/>
                  </a:lnTo>
                  <a:lnTo>
                    <a:pt x="1358575" y="875846"/>
                  </a:lnTo>
                  <a:lnTo>
                    <a:pt x="1301968" y="913041"/>
                  </a:lnTo>
                  <a:lnTo>
                    <a:pt x="1245361" y="950859"/>
                  </a:lnTo>
                  <a:lnTo>
                    <a:pt x="1188753" y="989275"/>
                  </a:lnTo>
                  <a:lnTo>
                    <a:pt x="1132146" y="1028262"/>
                  </a:lnTo>
                  <a:lnTo>
                    <a:pt x="1075539" y="1067794"/>
                  </a:lnTo>
                  <a:lnTo>
                    <a:pt x="1018931" y="1107845"/>
                  </a:lnTo>
                  <a:lnTo>
                    <a:pt x="962324" y="1148392"/>
                  </a:lnTo>
                  <a:lnTo>
                    <a:pt x="905717" y="1189411"/>
                  </a:lnTo>
                  <a:lnTo>
                    <a:pt x="849109" y="1230879"/>
                  </a:lnTo>
                  <a:lnTo>
                    <a:pt x="792502" y="1272774"/>
                  </a:lnTo>
                  <a:lnTo>
                    <a:pt x="735895" y="1315075"/>
                  </a:lnTo>
                  <a:lnTo>
                    <a:pt x="679287" y="1357763"/>
                  </a:lnTo>
                  <a:lnTo>
                    <a:pt x="622680" y="1400817"/>
                  </a:lnTo>
                  <a:lnTo>
                    <a:pt x="566073" y="1444221"/>
                  </a:lnTo>
                  <a:lnTo>
                    <a:pt x="509465" y="1487956"/>
                  </a:lnTo>
                  <a:lnTo>
                    <a:pt x="452858" y="1532006"/>
                  </a:lnTo>
                  <a:lnTo>
                    <a:pt x="396251" y="1576355"/>
                  </a:lnTo>
                  <a:lnTo>
                    <a:pt x="339643" y="1620990"/>
                  </a:lnTo>
                  <a:lnTo>
                    <a:pt x="283036" y="1665894"/>
                  </a:lnTo>
                  <a:lnTo>
                    <a:pt x="226429" y="1711056"/>
                  </a:lnTo>
                  <a:lnTo>
                    <a:pt x="169821" y="1756463"/>
                  </a:lnTo>
                  <a:lnTo>
                    <a:pt x="113214" y="1802103"/>
                  </a:lnTo>
                  <a:lnTo>
                    <a:pt x="56607" y="1847964"/>
                  </a:lnTo>
                  <a:lnTo>
                    <a:pt x="0" y="1894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16654" y="2598060"/>
              <a:ext cx="4471978" cy="1894036"/>
            </a:xfrm>
            <a:custGeom>
              <a:avLst/>
              <a:pathLst>
                <a:path w="4471978" h="1894036">
                  <a:moveTo>
                    <a:pt x="0" y="1894036"/>
                  </a:moveTo>
                  <a:lnTo>
                    <a:pt x="56607" y="1870061"/>
                  </a:lnTo>
                  <a:lnTo>
                    <a:pt x="113214" y="1846086"/>
                  </a:lnTo>
                  <a:lnTo>
                    <a:pt x="169821" y="1822110"/>
                  </a:lnTo>
                  <a:lnTo>
                    <a:pt x="226429" y="1798135"/>
                  </a:lnTo>
                  <a:lnTo>
                    <a:pt x="283036" y="1774160"/>
                  </a:lnTo>
                  <a:lnTo>
                    <a:pt x="339643" y="1750185"/>
                  </a:lnTo>
                  <a:lnTo>
                    <a:pt x="396251" y="1726210"/>
                  </a:lnTo>
                  <a:lnTo>
                    <a:pt x="452858" y="1702235"/>
                  </a:lnTo>
                  <a:lnTo>
                    <a:pt x="509465" y="1678260"/>
                  </a:lnTo>
                  <a:lnTo>
                    <a:pt x="566073" y="1654284"/>
                  </a:lnTo>
                  <a:lnTo>
                    <a:pt x="622680" y="1630309"/>
                  </a:lnTo>
                  <a:lnTo>
                    <a:pt x="679287" y="1606334"/>
                  </a:lnTo>
                  <a:lnTo>
                    <a:pt x="735895" y="1582359"/>
                  </a:lnTo>
                  <a:lnTo>
                    <a:pt x="792502" y="1558384"/>
                  </a:lnTo>
                  <a:lnTo>
                    <a:pt x="849109" y="1534409"/>
                  </a:lnTo>
                  <a:lnTo>
                    <a:pt x="905717" y="1510434"/>
                  </a:lnTo>
                  <a:lnTo>
                    <a:pt x="962324" y="1486458"/>
                  </a:lnTo>
                  <a:lnTo>
                    <a:pt x="1018931" y="1462483"/>
                  </a:lnTo>
                  <a:lnTo>
                    <a:pt x="1075539" y="1438508"/>
                  </a:lnTo>
                  <a:lnTo>
                    <a:pt x="1132146" y="1414533"/>
                  </a:lnTo>
                  <a:lnTo>
                    <a:pt x="1188753" y="1390558"/>
                  </a:lnTo>
                  <a:lnTo>
                    <a:pt x="1245361" y="1366583"/>
                  </a:lnTo>
                  <a:lnTo>
                    <a:pt x="1301968" y="1342608"/>
                  </a:lnTo>
                  <a:lnTo>
                    <a:pt x="1358575" y="1318632"/>
                  </a:lnTo>
                  <a:lnTo>
                    <a:pt x="1415183" y="1294657"/>
                  </a:lnTo>
                  <a:lnTo>
                    <a:pt x="1471790" y="1270682"/>
                  </a:lnTo>
                  <a:lnTo>
                    <a:pt x="1528397" y="1246707"/>
                  </a:lnTo>
                  <a:lnTo>
                    <a:pt x="1585005" y="1222732"/>
                  </a:lnTo>
                  <a:lnTo>
                    <a:pt x="1641612" y="1198757"/>
                  </a:lnTo>
                  <a:lnTo>
                    <a:pt x="1698219" y="1174782"/>
                  </a:lnTo>
                  <a:lnTo>
                    <a:pt x="1754827" y="1150806"/>
                  </a:lnTo>
                  <a:lnTo>
                    <a:pt x="1811434" y="1126831"/>
                  </a:lnTo>
                  <a:lnTo>
                    <a:pt x="1868041" y="1102856"/>
                  </a:lnTo>
                  <a:lnTo>
                    <a:pt x="1924649" y="1078881"/>
                  </a:lnTo>
                  <a:lnTo>
                    <a:pt x="1981256" y="1054906"/>
                  </a:lnTo>
                  <a:lnTo>
                    <a:pt x="2037863" y="1030931"/>
                  </a:lnTo>
                  <a:lnTo>
                    <a:pt x="2094471" y="1006956"/>
                  </a:lnTo>
                  <a:lnTo>
                    <a:pt x="2151078" y="982980"/>
                  </a:lnTo>
                  <a:lnTo>
                    <a:pt x="2207685" y="959005"/>
                  </a:lnTo>
                  <a:lnTo>
                    <a:pt x="2264292" y="935030"/>
                  </a:lnTo>
                  <a:lnTo>
                    <a:pt x="2320900" y="911055"/>
                  </a:lnTo>
                  <a:lnTo>
                    <a:pt x="2377507" y="887080"/>
                  </a:lnTo>
                  <a:lnTo>
                    <a:pt x="2434114" y="863105"/>
                  </a:lnTo>
                  <a:lnTo>
                    <a:pt x="2490722" y="839130"/>
                  </a:lnTo>
                  <a:lnTo>
                    <a:pt x="2547329" y="815154"/>
                  </a:lnTo>
                  <a:lnTo>
                    <a:pt x="2603936" y="791179"/>
                  </a:lnTo>
                  <a:lnTo>
                    <a:pt x="2660544" y="767204"/>
                  </a:lnTo>
                  <a:lnTo>
                    <a:pt x="2717151" y="743229"/>
                  </a:lnTo>
                  <a:lnTo>
                    <a:pt x="2773758" y="719254"/>
                  </a:lnTo>
                  <a:lnTo>
                    <a:pt x="2830366" y="695279"/>
                  </a:lnTo>
                  <a:lnTo>
                    <a:pt x="2886973" y="671304"/>
                  </a:lnTo>
                  <a:lnTo>
                    <a:pt x="2943580" y="647328"/>
                  </a:lnTo>
                  <a:lnTo>
                    <a:pt x="3000188" y="623353"/>
                  </a:lnTo>
                  <a:lnTo>
                    <a:pt x="3056795" y="599378"/>
                  </a:lnTo>
                  <a:lnTo>
                    <a:pt x="3113402" y="575403"/>
                  </a:lnTo>
                  <a:lnTo>
                    <a:pt x="3170010" y="551428"/>
                  </a:lnTo>
                  <a:lnTo>
                    <a:pt x="3226617" y="527453"/>
                  </a:lnTo>
                  <a:lnTo>
                    <a:pt x="3283224" y="503478"/>
                  </a:lnTo>
                  <a:lnTo>
                    <a:pt x="3339832" y="479502"/>
                  </a:lnTo>
                  <a:lnTo>
                    <a:pt x="3396439" y="455527"/>
                  </a:lnTo>
                  <a:lnTo>
                    <a:pt x="3453046" y="431552"/>
                  </a:lnTo>
                  <a:lnTo>
                    <a:pt x="3509654" y="407577"/>
                  </a:lnTo>
                  <a:lnTo>
                    <a:pt x="3566261" y="383602"/>
                  </a:lnTo>
                  <a:lnTo>
                    <a:pt x="3622868" y="359627"/>
                  </a:lnTo>
                  <a:lnTo>
                    <a:pt x="3679476" y="335652"/>
                  </a:lnTo>
                  <a:lnTo>
                    <a:pt x="3736083" y="311676"/>
                  </a:lnTo>
                  <a:lnTo>
                    <a:pt x="3792690" y="287701"/>
                  </a:lnTo>
                  <a:lnTo>
                    <a:pt x="3849298" y="263726"/>
                  </a:lnTo>
                  <a:lnTo>
                    <a:pt x="3905905" y="239751"/>
                  </a:lnTo>
                  <a:lnTo>
                    <a:pt x="3962512" y="215776"/>
                  </a:lnTo>
                  <a:lnTo>
                    <a:pt x="4019120" y="191801"/>
                  </a:lnTo>
                  <a:lnTo>
                    <a:pt x="4075727" y="167826"/>
                  </a:lnTo>
                  <a:lnTo>
                    <a:pt x="4132334" y="143850"/>
                  </a:lnTo>
                  <a:lnTo>
                    <a:pt x="4188942" y="119875"/>
                  </a:lnTo>
                  <a:lnTo>
                    <a:pt x="4245549" y="95900"/>
                  </a:lnTo>
                  <a:lnTo>
                    <a:pt x="4302156" y="71925"/>
                  </a:lnTo>
                  <a:lnTo>
                    <a:pt x="4358764" y="47950"/>
                  </a:lnTo>
                  <a:lnTo>
                    <a:pt x="4415371" y="23975"/>
                  </a:lnTo>
                  <a:lnTo>
                    <a:pt x="447197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616654" y="2405547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714071" y="2507756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758638" y="2468187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876113" y="2507756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920680" y="2401713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232852" y="2474074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277419" y="2507756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21986" y="2400070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410983" y="2507756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455549" y="2468187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573025" y="2507756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617591" y="240171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0.065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93055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13852" y="48259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13852" y="320687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213852" y="158157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348771" y="48857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348771" y="32624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348771" y="16391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393055" y="6087189"/>
              <a:ext cx="4919176" cy="0"/>
            </a:xfrm>
            <a:custGeom>
              <a:avLst/>
              <a:pathLst>
                <a:path w="4919176" h="0">
                  <a:moveTo>
                    <a:pt x="0" y="0"/>
                  </a:moveTo>
                  <a:lnTo>
                    <a:pt x="49191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1665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10731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9797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08863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1568173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58833" y="616742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549492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040152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152254" y="3456569"/>
              <a:ext cx="2392660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Percent_CTLA4_Expression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2022-04-12T11:52:05Z</dcterms:modified>
  <cp:category/>
</cp:coreProperties>
</file>