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1fb306afccb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23746" y="1426721"/>
              <a:ext cx="2060816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511489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3062934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2614380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2165825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23746" y="1717271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889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5476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266637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7851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038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328721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838657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239010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23746" y="1941548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23746" y="1492993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64882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070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7257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84449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632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639306" y="2034358"/>
              <a:ext cx="1139362" cy="1280870"/>
            </a:xfrm>
            <a:custGeom>
              <a:avLst/>
              <a:pathLst>
                <a:path w="1139362" h="1280870">
                  <a:moveTo>
                    <a:pt x="963661" y="3293"/>
                  </a:moveTo>
                  <a:lnTo>
                    <a:pt x="942862" y="87"/>
                  </a:lnTo>
                  <a:lnTo>
                    <a:pt x="922063" y="0"/>
                  </a:lnTo>
                  <a:lnTo>
                    <a:pt x="901264" y="2676"/>
                  </a:lnTo>
                  <a:lnTo>
                    <a:pt x="888064" y="5706"/>
                  </a:lnTo>
                  <a:lnTo>
                    <a:pt x="880465" y="7199"/>
                  </a:lnTo>
                  <a:lnTo>
                    <a:pt x="859666" y="12630"/>
                  </a:lnTo>
                  <a:lnTo>
                    <a:pt x="838867" y="19902"/>
                  </a:lnTo>
                  <a:lnTo>
                    <a:pt x="824276" y="26767"/>
                  </a:lnTo>
                  <a:lnTo>
                    <a:pt x="818068" y="29483"/>
                  </a:lnTo>
                  <a:lnTo>
                    <a:pt x="797269" y="41651"/>
                  </a:lnTo>
                  <a:lnTo>
                    <a:pt x="789048" y="47828"/>
                  </a:lnTo>
                  <a:lnTo>
                    <a:pt x="776469" y="56641"/>
                  </a:lnTo>
                  <a:lnTo>
                    <a:pt x="761902" y="68889"/>
                  </a:lnTo>
                  <a:lnTo>
                    <a:pt x="755670" y="73682"/>
                  </a:lnTo>
                  <a:lnTo>
                    <a:pt x="736951" y="89950"/>
                  </a:lnTo>
                  <a:lnTo>
                    <a:pt x="734871" y="91589"/>
                  </a:lnTo>
                  <a:lnTo>
                    <a:pt x="714072" y="109260"/>
                  </a:lnTo>
                  <a:lnTo>
                    <a:pt x="712109" y="111011"/>
                  </a:lnTo>
                  <a:lnTo>
                    <a:pt x="693273" y="126405"/>
                  </a:lnTo>
                  <a:lnTo>
                    <a:pt x="686956" y="132072"/>
                  </a:lnTo>
                  <a:lnTo>
                    <a:pt x="672474" y="144330"/>
                  </a:lnTo>
                  <a:lnTo>
                    <a:pt x="663353" y="153133"/>
                  </a:lnTo>
                  <a:lnTo>
                    <a:pt x="651675" y="164535"/>
                  </a:lnTo>
                  <a:lnTo>
                    <a:pt x="642900" y="174194"/>
                  </a:lnTo>
                  <a:lnTo>
                    <a:pt x="630876" y="188736"/>
                  </a:lnTo>
                  <a:lnTo>
                    <a:pt x="625683" y="195255"/>
                  </a:lnTo>
                  <a:lnTo>
                    <a:pt x="610907" y="216316"/>
                  </a:lnTo>
                  <a:lnTo>
                    <a:pt x="610077" y="217590"/>
                  </a:lnTo>
                  <a:lnTo>
                    <a:pt x="595935" y="237377"/>
                  </a:lnTo>
                  <a:lnTo>
                    <a:pt x="589278" y="247988"/>
                  </a:lnTo>
                  <a:lnTo>
                    <a:pt x="581712" y="258438"/>
                  </a:lnTo>
                  <a:lnTo>
                    <a:pt x="568479" y="278598"/>
                  </a:lnTo>
                  <a:lnTo>
                    <a:pt x="567810" y="279499"/>
                  </a:lnTo>
                  <a:lnTo>
                    <a:pt x="552090" y="300560"/>
                  </a:lnTo>
                  <a:lnTo>
                    <a:pt x="547680" y="306619"/>
                  </a:lnTo>
                  <a:lnTo>
                    <a:pt x="536103" y="321621"/>
                  </a:lnTo>
                  <a:lnTo>
                    <a:pt x="526880" y="333985"/>
                  </a:lnTo>
                  <a:lnTo>
                    <a:pt x="520250" y="342682"/>
                  </a:lnTo>
                  <a:lnTo>
                    <a:pt x="506081" y="362639"/>
                  </a:lnTo>
                  <a:lnTo>
                    <a:pt x="505275" y="363743"/>
                  </a:lnTo>
                  <a:lnTo>
                    <a:pt x="490181" y="384804"/>
                  </a:lnTo>
                  <a:lnTo>
                    <a:pt x="485282" y="392205"/>
                  </a:lnTo>
                  <a:lnTo>
                    <a:pt x="475641" y="405865"/>
                  </a:lnTo>
                  <a:lnTo>
                    <a:pt x="464483" y="422997"/>
                  </a:lnTo>
                  <a:lnTo>
                    <a:pt x="461660" y="426926"/>
                  </a:lnTo>
                  <a:lnTo>
                    <a:pt x="446958" y="447987"/>
                  </a:lnTo>
                  <a:lnTo>
                    <a:pt x="443684" y="452940"/>
                  </a:lnTo>
                  <a:lnTo>
                    <a:pt x="431848" y="469048"/>
                  </a:lnTo>
                  <a:lnTo>
                    <a:pt x="422885" y="482815"/>
                  </a:lnTo>
                  <a:lnTo>
                    <a:pt x="417396" y="490109"/>
                  </a:lnTo>
                  <a:lnTo>
                    <a:pt x="403068" y="511170"/>
                  </a:lnTo>
                  <a:lnTo>
                    <a:pt x="402086" y="512668"/>
                  </a:lnTo>
                  <a:lnTo>
                    <a:pt x="386996" y="532231"/>
                  </a:lnTo>
                  <a:lnTo>
                    <a:pt x="381287" y="540324"/>
                  </a:lnTo>
                  <a:lnTo>
                    <a:pt x="370840" y="553292"/>
                  </a:lnTo>
                  <a:lnTo>
                    <a:pt x="360488" y="567510"/>
                  </a:lnTo>
                  <a:lnTo>
                    <a:pt x="354987" y="574353"/>
                  </a:lnTo>
                  <a:lnTo>
                    <a:pt x="339798" y="595414"/>
                  </a:lnTo>
                  <a:lnTo>
                    <a:pt x="339689" y="595569"/>
                  </a:lnTo>
                  <a:lnTo>
                    <a:pt x="323706" y="616475"/>
                  </a:lnTo>
                  <a:lnTo>
                    <a:pt x="318890" y="623268"/>
                  </a:lnTo>
                  <a:lnTo>
                    <a:pt x="308057" y="637536"/>
                  </a:lnTo>
                  <a:lnTo>
                    <a:pt x="298090" y="651390"/>
                  </a:lnTo>
                  <a:lnTo>
                    <a:pt x="292681" y="658597"/>
                  </a:lnTo>
                  <a:lnTo>
                    <a:pt x="277423" y="679658"/>
                  </a:lnTo>
                  <a:lnTo>
                    <a:pt x="277291" y="679833"/>
                  </a:lnTo>
                  <a:lnTo>
                    <a:pt x="261305" y="700719"/>
                  </a:lnTo>
                  <a:lnTo>
                    <a:pt x="256492" y="707221"/>
                  </a:lnTo>
                  <a:lnTo>
                    <a:pt x="245532" y="721780"/>
                  </a:lnTo>
                  <a:lnTo>
                    <a:pt x="235693" y="735964"/>
                  </a:lnTo>
                  <a:lnTo>
                    <a:pt x="230751" y="742841"/>
                  </a:lnTo>
                  <a:lnTo>
                    <a:pt x="217371" y="763902"/>
                  </a:lnTo>
                  <a:lnTo>
                    <a:pt x="214894" y="768418"/>
                  </a:lnTo>
                  <a:lnTo>
                    <a:pt x="205052" y="784963"/>
                  </a:lnTo>
                  <a:lnTo>
                    <a:pt x="195334" y="806024"/>
                  </a:lnTo>
                  <a:lnTo>
                    <a:pt x="194095" y="809042"/>
                  </a:lnTo>
                  <a:lnTo>
                    <a:pt x="185311" y="827085"/>
                  </a:lnTo>
                  <a:lnTo>
                    <a:pt x="176120" y="848146"/>
                  </a:lnTo>
                  <a:lnTo>
                    <a:pt x="173296" y="854026"/>
                  </a:lnTo>
                  <a:lnTo>
                    <a:pt x="164259" y="869207"/>
                  </a:lnTo>
                  <a:lnTo>
                    <a:pt x="152497" y="887007"/>
                  </a:lnTo>
                  <a:lnTo>
                    <a:pt x="149875" y="890268"/>
                  </a:lnTo>
                  <a:lnTo>
                    <a:pt x="131698" y="910082"/>
                  </a:lnTo>
                  <a:lnTo>
                    <a:pt x="130383" y="911329"/>
                  </a:lnTo>
                  <a:lnTo>
                    <a:pt x="110899" y="927575"/>
                  </a:lnTo>
                  <a:lnTo>
                    <a:pt x="104807" y="932390"/>
                  </a:lnTo>
                  <a:lnTo>
                    <a:pt x="90100" y="942920"/>
                  </a:lnTo>
                  <a:lnTo>
                    <a:pt x="76639" y="953451"/>
                  </a:lnTo>
                  <a:lnTo>
                    <a:pt x="69301" y="959164"/>
                  </a:lnTo>
                  <a:lnTo>
                    <a:pt x="53142" y="974512"/>
                  </a:lnTo>
                  <a:lnTo>
                    <a:pt x="48501" y="979652"/>
                  </a:lnTo>
                  <a:lnTo>
                    <a:pt x="36269" y="995573"/>
                  </a:lnTo>
                  <a:lnTo>
                    <a:pt x="27702" y="1011194"/>
                  </a:lnTo>
                  <a:lnTo>
                    <a:pt x="24764" y="1016634"/>
                  </a:lnTo>
                  <a:lnTo>
                    <a:pt x="16078" y="1037695"/>
                  </a:lnTo>
                  <a:lnTo>
                    <a:pt x="10358" y="1058756"/>
                  </a:lnTo>
                  <a:lnTo>
                    <a:pt x="6903" y="1077375"/>
                  </a:lnTo>
                  <a:lnTo>
                    <a:pt x="6323" y="1079817"/>
                  </a:lnTo>
                  <a:lnTo>
                    <a:pt x="2799" y="1100878"/>
                  </a:lnTo>
                  <a:lnTo>
                    <a:pt x="682" y="1121939"/>
                  </a:lnTo>
                  <a:lnTo>
                    <a:pt x="0" y="1143000"/>
                  </a:lnTo>
                  <a:lnTo>
                    <a:pt x="1246" y="1164061"/>
                  </a:lnTo>
                  <a:lnTo>
                    <a:pt x="5510" y="1185122"/>
                  </a:lnTo>
                  <a:lnTo>
                    <a:pt x="6903" y="1188858"/>
                  </a:lnTo>
                  <a:lnTo>
                    <a:pt x="14051" y="1206183"/>
                  </a:lnTo>
                  <a:lnTo>
                    <a:pt x="27702" y="1224364"/>
                  </a:lnTo>
                  <a:lnTo>
                    <a:pt x="30347" y="1227244"/>
                  </a:lnTo>
                  <a:lnTo>
                    <a:pt x="48501" y="1242576"/>
                  </a:lnTo>
                  <a:lnTo>
                    <a:pt x="56763" y="1248305"/>
                  </a:lnTo>
                  <a:lnTo>
                    <a:pt x="69301" y="1256599"/>
                  </a:lnTo>
                  <a:lnTo>
                    <a:pt x="90100" y="1267720"/>
                  </a:lnTo>
                  <a:lnTo>
                    <a:pt x="94362" y="1269366"/>
                  </a:lnTo>
                  <a:lnTo>
                    <a:pt x="110899" y="1276392"/>
                  </a:lnTo>
                  <a:lnTo>
                    <a:pt x="131698" y="1280674"/>
                  </a:lnTo>
                  <a:lnTo>
                    <a:pt x="152497" y="1280870"/>
                  </a:lnTo>
                  <a:lnTo>
                    <a:pt x="173296" y="1278097"/>
                  </a:lnTo>
                  <a:lnTo>
                    <a:pt x="194095" y="1273696"/>
                  </a:lnTo>
                  <a:lnTo>
                    <a:pt x="213818" y="1269366"/>
                  </a:lnTo>
                  <a:lnTo>
                    <a:pt x="214894" y="1269187"/>
                  </a:lnTo>
                  <a:lnTo>
                    <a:pt x="235693" y="1266552"/>
                  </a:lnTo>
                  <a:lnTo>
                    <a:pt x="256492" y="1264575"/>
                  </a:lnTo>
                  <a:lnTo>
                    <a:pt x="277291" y="1262282"/>
                  </a:lnTo>
                  <a:lnTo>
                    <a:pt x="298090" y="1257937"/>
                  </a:lnTo>
                  <a:lnTo>
                    <a:pt x="318890" y="1249340"/>
                  </a:lnTo>
                  <a:lnTo>
                    <a:pt x="320571" y="1248305"/>
                  </a:lnTo>
                  <a:lnTo>
                    <a:pt x="339689" y="1237755"/>
                  </a:lnTo>
                  <a:lnTo>
                    <a:pt x="354037" y="1227244"/>
                  </a:lnTo>
                  <a:lnTo>
                    <a:pt x="360488" y="1223038"/>
                  </a:lnTo>
                  <a:lnTo>
                    <a:pt x="381287" y="1209269"/>
                  </a:lnTo>
                  <a:lnTo>
                    <a:pt x="386548" y="1206183"/>
                  </a:lnTo>
                  <a:lnTo>
                    <a:pt x="402086" y="1198535"/>
                  </a:lnTo>
                  <a:lnTo>
                    <a:pt x="422885" y="1189596"/>
                  </a:lnTo>
                  <a:lnTo>
                    <a:pt x="433772" y="1185122"/>
                  </a:lnTo>
                  <a:lnTo>
                    <a:pt x="443684" y="1181439"/>
                  </a:lnTo>
                  <a:lnTo>
                    <a:pt x="464483" y="1172333"/>
                  </a:lnTo>
                  <a:lnTo>
                    <a:pt x="478264" y="1164061"/>
                  </a:lnTo>
                  <a:lnTo>
                    <a:pt x="485282" y="1159796"/>
                  </a:lnTo>
                  <a:lnTo>
                    <a:pt x="505642" y="1143000"/>
                  </a:lnTo>
                  <a:lnTo>
                    <a:pt x="506081" y="1142614"/>
                  </a:lnTo>
                  <a:lnTo>
                    <a:pt x="525349" y="1121939"/>
                  </a:lnTo>
                  <a:lnTo>
                    <a:pt x="526880" y="1120125"/>
                  </a:lnTo>
                  <a:lnTo>
                    <a:pt x="541540" y="1100878"/>
                  </a:lnTo>
                  <a:lnTo>
                    <a:pt x="547680" y="1091728"/>
                  </a:lnTo>
                  <a:lnTo>
                    <a:pt x="555651" y="1079817"/>
                  </a:lnTo>
                  <a:lnTo>
                    <a:pt x="568332" y="1058756"/>
                  </a:lnTo>
                  <a:lnTo>
                    <a:pt x="568479" y="1058522"/>
                  </a:lnTo>
                  <a:lnTo>
                    <a:pt x="583072" y="1037695"/>
                  </a:lnTo>
                  <a:lnTo>
                    <a:pt x="589278" y="1029149"/>
                  </a:lnTo>
                  <a:lnTo>
                    <a:pt x="600041" y="1016634"/>
                  </a:lnTo>
                  <a:lnTo>
                    <a:pt x="610077" y="1005759"/>
                  </a:lnTo>
                  <a:lnTo>
                    <a:pt x="620923" y="995573"/>
                  </a:lnTo>
                  <a:lnTo>
                    <a:pt x="630876" y="986600"/>
                  </a:lnTo>
                  <a:lnTo>
                    <a:pt x="645197" y="974512"/>
                  </a:lnTo>
                  <a:lnTo>
                    <a:pt x="651675" y="968943"/>
                  </a:lnTo>
                  <a:lnTo>
                    <a:pt x="669672" y="953451"/>
                  </a:lnTo>
                  <a:lnTo>
                    <a:pt x="672474" y="950832"/>
                  </a:lnTo>
                  <a:lnTo>
                    <a:pt x="691632" y="932390"/>
                  </a:lnTo>
                  <a:lnTo>
                    <a:pt x="693273" y="930595"/>
                  </a:lnTo>
                  <a:lnTo>
                    <a:pt x="710578" y="911329"/>
                  </a:lnTo>
                  <a:lnTo>
                    <a:pt x="714072" y="906939"/>
                  </a:lnTo>
                  <a:lnTo>
                    <a:pt x="727502" y="890268"/>
                  </a:lnTo>
                  <a:lnTo>
                    <a:pt x="734871" y="880596"/>
                  </a:lnTo>
                  <a:lnTo>
                    <a:pt x="743807" y="869207"/>
                  </a:lnTo>
                  <a:lnTo>
                    <a:pt x="755670" y="854499"/>
                  </a:lnTo>
                  <a:lnTo>
                    <a:pt x="760876" y="848146"/>
                  </a:lnTo>
                  <a:lnTo>
                    <a:pt x="776469" y="830421"/>
                  </a:lnTo>
                  <a:lnTo>
                    <a:pt x="779352" y="827085"/>
                  </a:lnTo>
                  <a:lnTo>
                    <a:pt x="797269" y="807223"/>
                  </a:lnTo>
                  <a:lnTo>
                    <a:pt x="798312" y="806024"/>
                  </a:lnTo>
                  <a:lnTo>
                    <a:pt x="816485" y="784963"/>
                  </a:lnTo>
                  <a:lnTo>
                    <a:pt x="818068" y="783066"/>
                  </a:lnTo>
                  <a:lnTo>
                    <a:pt x="833630" y="763902"/>
                  </a:lnTo>
                  <a:lnTo>
                    <a:pt x="838867" y="757094"/>
                  </a:lnTo>
                  <a:lnTo>
                    <a:pt x="850357" y="742841"/>
                  </a:lnTo>
                  <a:lnTo>
                    <a:pt x="859666" y="731601"/>
                  </a:lnTo>
                  <a:lnTo>
                    <a:pt x="868631" y="721780"/>
                  </a:lnTo>
                  <a:lnTo>
                    <a:pt x="880465" y="710217"/>
                  </a:lnTo>
                  <a:lnTo>
                    <a:pt x="891060" y="700719"/>
                  </a:lnTo>
                  <a:lnTo>
                    <a:pt x="901264" y="692655"/>
                  </a:lnTo>
                  <a:lnTo>
                    <a:pt x="918025" y="679658"/>
                  </a:lnTo>
                  <a:lnTo>
                    <a:pt x="922063" y="676759"/>
                  </a:lnTo>
                  <a:lnTo>
                    <a:pt x="942862" y="661706"/>
                  </a:lnTo>
                  <a:lnTo>
                    <a:pt x="946926" y="658597"/>
                  </a:lnTo>
                  <a:lnTo>
                    <a:pt x="963661" y="645718"/>
                  </a:lnTo>
                  <a:lnTo>
                    <a:pt x="972809" y="637536"/>
                  </a:lnTo>
                  <a:lnTo>
                    <a:pt x="984460" y="626195"/>
                  </a:lnTo>
                  <a:lnTo>
                    <a:pt x="993122" y="616475"/>
                  </a:lnTo>
                  <a:lnTo>
                    <a:pt x="1005259" y="600540"/>
                  </a:lnTo>
                  <a:lnTo>
                    <a:pt x="1008866" y="595414"/>
                  </a:lnTo>
                  <a:lnTo>
                    <a:pt x="1022069" y="574353"/>
                  </a:lnTo>
                  <a:lnTo>
                    <a:pt x="1026058" y="567166"/>
                  </a:lnTo>
                  <a:lnTo>
                    <a:pt x="1034205" y="553292"/>
                  </a:lnTo>
                  <a:lnTo>
                    <a:pt x="1045296" y="532231"/>
                  </a:lnTo>
                  <a:lnTo>
                    <a:pt x="1046858" y="529285"/>
                  </a:lnTo>
                  <a:lnTo>
                    <a:pt x="1057888" y="511170"/>
                  </a:lnTo>
                  <a:lnTo>
                    <a:pt x="1067657" y="493001"/>
                  </a:lnTo>
                  <a:lnTo>
                    <a:pt x="1069489" y="490109"/>
                  </a:lnTo>
                  <a:lnTo>
                    <a:pt x="1081959" y="469048"/>
                  </a:lnTo>
                  <a:lnTo>
                    <a:pt x="1088456" y="455436"/>
                  </a:lnTo>
                  <a:lnTo>
                    <a:pt x="1092720" y="447987"/>
                  </a:lnTo>
                  <a:lnTo>
                    <a:pt x="1102885" y="426926"/>
                  </a:lnTo>
                  <a:lnTo>
                    <a:pt x="1109255" y="409875"/>
                  </a:lnTo>
                  <a:lnTo>
                    <a:pt x="1111150" y="405865"/>
                  </a:lnTo>
                  <a:lnTo>
                    <a:pt x="1119766" y="384804"/>
                  </a:lnTo>
                  <a:lnTo>
                    <a:pt x="1126362" y="363743"/>
                  </a:lnTo>
                  <a:lnTo>
                    <a:pt x="1130054" y="348404"/>
                  </a:lnTo>
                  <a:lnTo>
                    <a:pt x="1131848" y="342682"/>
                  </a:lnTo>
                  <a:lnTo>
                    <a:pt x="1136644" y="321621"/>
                  </a:lnTo>
                  <a:lnTo>
                    <a:pt x="1139160" y="300560"/>
                  </a:lnTo>
                  <a:lnTo>
                    <a:pt x="1139362" y="279499"/>
                  </a:lnTo>
                  <a:lnTo>
                    <a:pt x="1137247" y="258438"/>
                  </a:lnTo>
                  <a:lnTo>
                    <a:pt x="1132944" y="237377"/>
                  </a:lnTo>
                  <a:lnTo>
                    <a:pt x="1130054" y="227028"/>
                  </a:lnTo>
                  <a:lnTo>
                    <a:pt x="1127774" y="216316"/>
                  </a:lnTo>
                  <a:lnTo>
                    <a:pt x="1122493" y="195255"/>
                  </a:lnTo>
                  <a:lnTo>
                    <a:pt x="1116150" y="174194"/>
                  </a:lnTo>
                  <a:lnTo>
                    <a:pt x="1109255" y="155685"/>
                  </a:lnTo>
                  <a:lnTo>
                    <a:pt x="1108476" y="153133"/>
                  </a:lnTo>
                  <a:lnTo>
                    <a:pt x="1100929" y="132072"/>
                  </a:lnTo>
                  <a:lnTo>
                    <a:pt x="1090142" y="111011"/>
                  </a:lnTo>
                  <a:lnTo>
                    <a:pt x="1088456" y="108230"/>
                  </a:lnTo>
                  <a:lnTo>
                    <a:pt x="1078312" y="89950"/>
                  </a:lnTo>
                  <a:lnTo>
                    <a:pt x="1067657" y="74966"/>
                  </a:lnTo>
                  <a:lnTo>
                    <a:pt x="1063201" y="68889"/>
                  </a:lnTo>
                  <a:lnTo>
                    <a:pt x="1046858" y="49840"/>
                  </a:lnTo>
                  <a:lnTo>
                    <a:pt x="1044787" y="47828"/>
                  </a:lnTo>
                  <a:lnTo>
                    <a:pt x="1026058" y="30926"/>
                  </a:lnTo>
                  <a:lnTo>
                    <a:pt x="1019514" y="26767"/>
                  </a:lnTo>
                  <a:lnTo>
                    <a:pt x="1005259" y="17606"/>
                  </a:lnTo>
                  <a:lnTo>
                    <a:pt x="984460" y="8977"/>
                  </a:lnTo>
                  <a:lnTo>
                    <a:pt x="971671" y="5706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678114" y="2080079"/>
              <a:ext cx="1063003" cy="1189247"/>
            </a:xfrm>
            <a:custGeom>
              <a:avLst/>
              <a:pathLst>
                <a:path w="1063003" h="1189247">
                  <a:moveTo>
                    <a:pt x="904054" y="0"/>
                  </a:moveTo>
                  <a:lnTo>
                    <a:pt x="883255" y="376"/>
                  </a:lnTo>
                  <a:lnTo>
                    <a:pt x="874187" y="2108"/>
                  </a:lnTo>
                  <a:lnTo>
                    <a:pt x="862456" y="3934"/>
                  </a:lnTo>
                  <a:lnTo>
                    <a:pt x="841657" y="9572"/>
                  </a:lnTo>
                  <a:lnTo>
                    <a:pt x="820858" y="17575"/>
                  </a:lnTo>
                  <a:lnTo>
                    <a:pt x="809176" y="23169"/>
                  </a:lnTo>
                  <a:lnTo>
                    <a:pt x="800059" y="26985"/>
                  </a:lnTo>
                  <a:lnTo>
                    <a:pt x="779260" y="37751"/>
                  </a:lnTo>
                  <a:lnTo>
                    <a:pt x="769084" y="44230"/>
                  </a:lnTo>
                  <a:lnTo>
                    <a:pt x="758461" y="50204"/>
                  </a:lnTo>
                  <a:lnTo>
                    <a:pt x="737662" y="64627"/>
                  </a:lnTo>
                  <a:lnTo>
                    <a:pt x="736793" y="65291"/>
                  </a:lnTo>
                  <a:lnTo>
                    <a:pt x="716862" y="78823"/>
                  </a:lnTo>
                  <a:lnTo>
                    <a:pt x="707186" y="86352"/>
                  </a:lnTo>
                  <a:lnTo>
                    <a:pt x="696063" y="94077"/>
                  </a:lnTo>
                  <a:lnTo>
                    <a:pt x="678932" y="107413"/>
                  </a:lnTo>
                  <a:lnTo>
                    <a:pt x="675264" y="110019"/>
                  </a:lnTo>
                  <a:lnTo>
                    <a:pt x="654465" y="126442"/>
                  </a:lnTo>
                  <a:lnTo>
                    <a:pt x="652161" y="128474"/>
                  </a:lnTo>
                  <a:lnTo>
                    <a:pt x="633666" y="144804"/>
                  </a:lnTo>
                  <a:lnTo>
                    <a:pt x="629065" y="149535"/>
                  </a:lnTo>
                  <a:lnTo>
                    <a:pt x="612867" y="167682"/>
                  </a:lnTo>
                  <a:lnTo>
                    <a:pt x="610493" y="170596"/>
                  </a:lnTo>
                  <a:lnTo>
                    <a:pt x="594880" y="191657"/>
                  </a:lnTo>
                  <a:lnTo>
                    <a:pt x="592068" y="195905"/>
                  </a:lnTo>
                  <a:lnTo>
                    <a:pt x="580503" y="212718"/>
                  </a:lnTo>
                  <a:lnTo>
                    <a:pt x="571269" y="227919"/>
                  </a:lnTo>
                  <a:lnTo>
                    <a:pt x="567264" y="233779"/>
                  </a:lnTo>
                  <a:lnTo>
                    <a:pt x="553486" y="254840"/>
                  </a:lnTo>
                  <a:lnTo>
                    <a:pt x="550470" y="259512"/>
                  </a:lnTo>
                  <a:lnTo>
                    <a:pt x="538321" y="275901"/>
                  </a:lnTo>
                  <a:lnTo>
                    <a:pt x="529671" y="287802"/>
                  </a:lnTo>
                  <a:lnTo>
                    <a:pt x="522379" y="296962"/>
                  </a:lnTo>
                  <a:lnTo>
                    <a:pt x="508872" y="314338"/>
                  </a:lnTo>
                  <a:lnTo>
                    <a:pt x="505927" y="318023"/>
                  </a:lnTo>
                  <a:lnTo>
                    <a:pt x="489721" y="339084"/>
                  </a:lnTo>
                  <a:lnTo>
                    <a:pt x="488073" y="341310"/>
                  </a:lnTo>
                  <a:lnTo>
                    <a:pt x="474016" y="360145"/>
                  </a:lnTo>
                  <a:lnTo>
                    <a:pt x="467273" y="369740"/>
                  </a:lnTo>
                  <a:lnTo>
                    <a:pt x="458997" y="381206"/>
                  </a:lnTo>
                  <a:lnTo>
                    <a:pt x="446474" y="399348"/>
                  </a:lnTo>
                  <a:lnTo>
                    <a:pt x="444369" y="402267"/>
                  </a:lnTo>
                  <a:lnTo>
                    <a:pt x="429466" y="423328"/>
                  </a:lnTo>
                  <a:lnTo>
                    <a:pt x="425675" y="429026"/>
                  </a:lnTo>
                  <a:lnTo>
                    <a:pt x="414928" y="444389"/>
                  </a:lnTo>
                  <a:lnTo>
                    <a:pt x="404876" y="460640"/>
                  </a:lnTo>
                  <a:lnTo>
                    <a:pt x="401583" y="465450"/>
                  </a:lnTo>
                  <a:lnTo>
                    <a:pt x="388147" y="486511"/>
                  </a:lnTo>
                  <a:lnTo>
                    <a:pt x="384077" y="493290"/>
                  </a:lnTo>
                  <a:lnTo>
                    <a:pt x="374168" y="507572"/>
                  </a:lnTo>
                  <a:lnTo>
                    <a:pt x="363278" y="524288"/>
                  </a:lnTo>
                  <a:lnTo>
                    <a:pt x="360070" y="528633"/>
                  </a:lnTo>
                  <a:lnTo>
                    <a:pt x="345225" y="549694"/>
                  </a:lnTo>
                  <a:lnTo>
                    <a:pt x="342479" y="553767"/>
                  </a:lnTo>
                  <a:lnTo>
                    <a:pt x="330074" y="570755"/>
                  </a:lnTo>
                  <a:lnTo>
                    <a:pt x="321680" y="583133"/>
                  </a:lnTo>
                  <a:lnTo>
                    <a:pt x="315304" y="591816"/>
                  </a:lnTo>
                  <a:lnTo>
                    <a:pt x="300881" y="612621"/>
                  </a:lnTo>
                  <a:lnTo>
                    <a:pt x="300688" y="612877"/>
                  </a:lnTo>
                  <a:lnTo>
                    <a:pt x="284849" y="633938"/>
                  </a:lnTo>
                  <a:lnTo>
                    <a:pt x="280082" y="640323"/>
                  </a:lnTo>
                  <a:lnTo>
                    <a:pt x="268533" y="654999"/>
                  </a:lnTo>
                  <a:lnTo>
                    <a:pt x="259283" y="666757"/>
                  </a:lnTo>
                  <a:lnTo>
                    <a:pt x="251838" y="676060"/>
                  </a:lnTo>
                  <a:lnTo>
                    <a:pt x="238484" y="693143"/>
                  </a:lnTo>
                  <a:lnTo>
                    <a:pt x="235403" y="697121"/>
                  </a:lnTo>
                  <a:lnTo>
                    <a:pt x="220058" y="718182"/>
                  </a:lnTo>
                  <a:lnTo>
                    <a:pt x="217684" y="721777"/>
                  </a:lnTo>
                  <a:lnTo>
                    <a:pt x="206358" y="739243"/>
                  </a:lnTo>
                  <a:lnTo>
                    <a:pt x="196885" y="757046"/>
                  </a:lnTo>
                  <a:lnTo>
                    <a:pt x="195107" y="760304"/>
                  </a:lnTo>
                  <a:lnTo>
                    <a:pt x="184999" y="781365"/>
                  </a:lnTo>
                  <a:lnTo>
                    <a:pt x="176233" y="802426"/>
                  </a:lnTo>
                  <a:lnTo>
                    <a:pt x="176086" y="802758"/>
                  </a:lnTo>
                  <a:lnTo>
                    <a:pt x="165954" y="823487"/>
                  </a:lnTo>
                  <a:lnTo>
                    <a:pt x="155287" y="843318"/>
                  </a:lnTo>
                  <a:lnTo>
                    <a:pt x="154521" y="844548"/>
                  </a:lnTo>
                  <a:lnTo>
                    <a:pt x="139034" y="865609"/>
                  </a:lnTo>
                  <a:lnTo>
                    <a:pt x="134488" y="871050"/>
                  </a:lnTo>
                  <a:lnTo>
                    <a:pt x="120016" y="886670"/>
                  </a:lnTo>
                  <a:lnTo>
                    <a:pt x="113689" y="893046"/>
                  </a:lnTo>
                  <a:lnTo>
                    <a:pt x="97529" y="907731"/>
                  </a:lnTo>
                  <a:lnTo>
                    <a:pt x="92890" y="911777"/>
                  </a:lnTo>
                  <a:lnTo>
                    <a:pt x="72091" y="928272"/>
                  </a:lnTo>
                  <a:lnTo>
                    <a:pt x="71416" y="928792"/>
                  </a:lnTo>
                  <a:lnTo>
                    <a:pt x="51292" y="944625"/>
                  </a:lnTo>
                  <a:lnTo>
                    <a:pt x="45563" y="949853"/>
                  </a:lnTo>
                  <a:lnTo>
                    <a:pt x="30493" y="966172"/>
                  </a:lnTo>
                  <a:lnTo>
                    <a:pt x="26838" y="970914"/>
                  </a:lnTo>
                  <a:lnTo>
                    <a:pt x="14667" y="991975"/>
                  </a:lnTo>
                  <a:lnTo>
                    <a:pt x="9694" y="1005364"/>
                  </a:lnTo>
                  <a:lnTo>
                    <a:pt x="6883" y="1013036"/>
                  </a:lnTo>
                  <a:lnTo>
                    <a:pt x="2138" y="1034097"/>
                  </a:lnTo>
                  <a:lnTo>
                    <a:pt x="0" y="1055158"/>
                  </a:lnTo>
                  <a:lnTo>
                    <a:pt x="187" y="1076219"/>
                  </a:lnTo>
                  <a:lnTo>
                    <a:pt x="3035" y="1097280"/>
                  </a:lnTo>
                  <a:lnTo>
                    <a:pt x="9694" y="1118400"/>
                  </a:lnTo>
                  <a:lnTo>
                    <a:pt x="21319" y="1139402"/>
                  </a:lnTo>
                  <a:lnTo>
                    <a:pt x="30493" y="1150112"/>
                  </a:lnTo>
                  <a:lnTo>
                    <a:pt x="41431" y="1160463"/>
                  </a:lnTo>
                  <a:lnTo>
                    <a:pt x="51292" y="1168146"/>
                  </a:lnTo>
                  <a:lnTo>
                    <a:pt x="72091" y="1179830"/>
                  </a:lnTo>
                  <a:lnTo>
                    <a:pt x="77124" y="1181524"/>
                  </a:lnTo>
                  <a:lnTo>
                    <a:pt x="92890" y="1186831"/>
                  </a:lnTo>
                  <a:lnTo>
                    <a:pt x="113689" y="1189247"/>
                  </a:lnTo>
                  <a:lnTo>
                    <a:pt x="134488" y="1188264"/>
                  </a:lnTo>
                  <a:lnTo>
                    <a:pt x="155287" y="1185427"/>
                  </a:lnTo>
                  <a:lnTo>
                    <a:pt x="176086" y="1181997"/>
                  </a:lnTo>
                  <a:lnTo>
                    <a:pt x="179008" y="1181524"/>
                  </a:lnTo>
                  <a:lnTo>
                    <a:pt x="196885" y="1178947"/>
                  </a:lnTo>
                  <a:lnTo>
                    <a:pt x="217684" y="1175702"/>
                  </a:lnTo>
                  <a:lnTo>
                    <a:pt x="238484" y="1171290"/>
                  </a:lnTo>
                  <a:lnTo>
                    <a:pt x="259283" y="1164378"/>
                  </a:lnTo>
                  <a:lnTo>
                    <a:pt x="267401" y="1160463"/>
                  </a:lnTo>
                  <a:lnTo>
                    <a:pt x="280082" y="1154588"/>
                  </a:lnTo>
                  <a:lnTo>
                    <a:pt x="300881" y="1142248"/>
                  </a:lnTo>
                  <a:lnTo>
                    <a:pt x="305289" y="1139402"/>
                  </a:lnTo>
                  <a:lnTo>
                    <a:pt x="321680" y="1129893"/>
                  </a:lnTo>
                  <a:lnTo>
                    <a:pt x="342014" y="1118341"/>
                  </a:lnTo>
                  <a:lnTo>
                    <a:pt x="342479" y="1118099"/>
                  </a:lnTo>
                  <a:lnTo>
                    <a:pt x="363278" y="1108311"/>
                  </a:lnTo>
                  <a:lnTo>
                    <a:pt x="384077" y="1098446"/>
                  </a:lnTo>
                  <a:lnTo>
                    <a:pt x="386471" y="1097280"/>
                  </a:lnTo>
                  <a:lnTo>
                    <a:pt x="404876" y="1088131"/>
                  </a:lnTo>
                  <a:lnTo>
                    <a:pt x="424138" y="1076219"/>
                  </a:lnTo>
                  <a:lnTo>
                    <a:pt x="425675" y="1075221"/>
                  </a:lnTo>
                  <a:lnTo>
                    <a:pt x="446474" y="1058834"/>
                  </a:lnTo>
                  <a:lnTo>
                    <a:pt x="450251" y="1055158"/>
                  </a:lnTo>
                  <a:lnTo>
                    <a:pt x="467273" y="1037448"/>
                  </a:lnTo>
                  <a:lnTo>
                    <a:pt x="470016" y="1034097"/>
                  </a:lnTo>
                  <a:lnTo>
                    <a:pt x="486084" y="1013036"/>
                  </a:lnTo>
                  <a:lnTo>
                    <a:pt x="488073" y="1010287"/>
                  </a:lnTo>
                  <a:lnTo>
                    <a:pt x="500577" y="991975"/>
                  </a:lnTo>
                  <a:lnTo>
                    <a:pt x="508872" y="979496"/>
                  </a:lnTo>
                  <a:lnTo>
                    <a:pt x="514864" y="970914"/>
                  </a:lnTo>
                  <a:lnTo>
                    <a:pt x="529671" y="950698"/>
                  </a:lnTo>
                  <a:lnTo>
                    <a:pt x="530367" y="949853"/>
                  </a:lnTo>
                  <a:lnTo>
                    <a:pt x="549089" y="928792"/>
                  </a:lnTo>
                  <a:lnTo>
                    <a:pt x="550470" y="927328"/>
                  </a:lnTo>
                  <a:lnTo>
                    <a:pt x="570484" y="907731"/>
                  </a:lnTo>
                  <a:lnTo>
                    <a:pt x="571269" y="906973"/>
                  </a:lnTo>
                  <a:lnTo>
                    <a:pt x="592068" y="887265"/>
                  </a:lnTo>
                  <a:lnTo>
                    <a:pt x="592697" y="886670"/>
                  </a:lnTo>
                  <a:lnTo>
                    <a:pt x="612867" y="866281"/>
                  </a:lnTo>
                  <a:lnTo>
                    <a:pt x="613511" y="865609"/>
                  </a:lnTo>
                  <a:lnTo>
                    <a:pt x="632310" y="844548"/>
                  </a:lnTo>
                  <a:lnTo>
                    <a:pt x="633666" y="842960"/>
                  </a:lnTo>
                  <a:lnTo>
                    <a:pt x="649923" y="823487"/>
                  </a:lnTo>
                  <a:lnTo>
                    <a:pt x="654465" y="817916"/>
                  </a:lnTo>
                  <a:lnTo>
                    <a:pt x="667324" y="802426"/>
                  </a:lnTo>
                  <a:lnTo>
                    <a:pt x="675264" y="793074"/>
                  </a:lnTo>
                  <a:lnTo>
                    <a:pt x="685701" y="781365"/>
                  </a:lnTo>
                  <a:lnTo>
                    <a:pt x="696063" y="770524"/>
                  </a:lnTo>
                  <a:lnTo>
                    <a:pt x="706151" y="760304"/>
                  </a:lnTo>
                  <a:lnTo>
                    <a:pt x="716862" y="750287"/>
                  </a:lnTo>
                  <a:lnTo>
                    <a:pt x="728176" y="739243"/>
                  </a:lnTo>
                  <a:lnTo>
                    <a:pt x="737662" y="730354"/>
                  </a:lnTo>
                  <a:lnTo>
                    <a:pt x="749332" y="718182"/>
                  </a:lnTo>
                  <a:lnTo>
                    <a:pt x="758461" y="708630"/>
                  </a:lnTo>
                  <a:lnTo>
                    <a:pt x="768500" y="697121"/>
                  </a:lnTo>
                  <a:lnTo>
                    <a:pt x="779260" y="684832"/>
                  </a:lnTo>
                  <a:lnTo>
                    <a:pt x="786783" y="676060"/>
                  </a:lnTo>
                  <a:lnTo>
                    <a:pt x="800059" y="661448"/>
                  </a:lnTo>
                  <a:lnTo>
                    <a:pt x="806165" y="654999"/>
                  </a:lnTo>
                  <a:lnTo>
                    <a:pt x="820858" y="640857"/>
                  </a:lnTo>
                  <a:lnTo>
                    <a:pt x="828448" y="633938"/>
                  </a:lnTo>
                  <a:lnTo>
                    <a:pt x="841657" y="622762"/>
                  </a:lnTo>
                  <a:lnTo>
                    <a:pt x="853613" y="612877"/>
                  </a:lnTo>
                  <a:lnTo>
                    <a:pt x="862456" y="605729"/>
                  </a:lnTo>
                  <a:lnTo>
                    <a:pt x="879402" y="591816"/>
                  </a:lnTo>
                  <a:lnTo>
                    <a:pt x="883255" y="588543"/>
                  </a:lnTo>
                  <a:lnTo>
                    <a:pt x="903458" y="570755"/>
                  </a:lnTo>
                  <a:lnTo>
                    <a:pt x="904054" y="570186"/>
                  </a:lnTo>
                  <a:lnTo>
                    <a:pt x="924559" y="549694"/>
                  </a:lnTo>
                  <a:lnTo>
                    <a:pt x="924853" y="549364"/>
                  </a:lnTo>
                  <a:lnTo>
                    <a:pt x="942352" y="528633"/>
                  </a:lnTo>
                  <a:lnTo>
                    <a:pt x="945652" y="524147"/>
                  </a:lnTo>
                  <a:lnTo>
                    <a:pt x="957357" y="507572"/>
                  </a:lnTo>
                  <a:lnTo>
                    <a:pt x="966452" y="492792"/>
                  </a:lnTo>
                  <a:lnTo>
                    <a:pt x="970370" y="486511"/>
                  </a:lnTo>
                  <a:lnTo>
                    <a:pt x="982916" y="465450"/>
                  </a:lnTo>
                  <a:lnTo>
                    <a:pt x="987251" y="457765"/>
                  </a:lnTo>
                  <a:lnTo>
                    <a:pt x="995442" y="444389"/>
                  </a:lnTo>
                  <a:lnTo>
                    <a:pt x="1006915" y="423328"/>
                  </a:lnTo>
                  <a:lnTo>
                    <a:pt x="1008050" y="421090"/>
                  </a:lnTo>
                  <a:lnTo>
                    <a:pt x="1018737" y="402267"/>
                  </a:lnTo>
                  <a:lnTo>
                    <a:pt x="1028079" y="381206"/>
                  </a:lnTo>
                  <a:lnTo>
                    <a:pt x="1028849" y="379196"/>
                  </a:lnTo>
                  <a:lnTo>
                    <a:pt x="1037523" y="360145"/>
                  </a:lnTo>
                  <a:lnTo>
                    <a:pt x="1044928" y="339084"/>
                  </a:lnTo>
                  <a:lnTo>
                    <a:pt x="1049648" y="321929"/>
                  </a:lnTo>
                  <a:lnTo>
                    <a:pt x="1051022" y="318023"/>
                  </a:lnTo>
                  <a:lnTo>
                    <a:pt x="1056956" y="296962"/>
                  </a:lnTo>
                  <a:lnTo>
                    <a:pt x="1060955" y="275901"/>
                  </a:lnTo>
                  <a:lnTo>
                    <a:pt x="1062999" y="254840"/>
                  </a:lnTo>
                  <a:lnTo>
                    <a:pt x="1063003" y="233779"/>
                  </a:lnTo>
                  <a:lnTo>
                    <a:pt x="1060958" y="212718"/>
                  </a:lnTo>
                  <a:lnTo>
                    <a:pt x="1056999" y="191657"/>
                  </a:lnTo>
                  <a:lnTo>
                    <a:pt x="1051320" y="170596"/>
                  </a:lnTo>
                  <a:lnTo>
                    <a:pt x="1049648" y="165443"/>
                  </a:lnTo>
                  <a:lnTo>
                    <a:pt x="1045311" y="149535"/>
                  </a:lnTo>
                  <a:lnTo>
                    <a:pt x="1038305" y="128474"/>
                  </a:lnTo>
                  <a:lnTo>
                    <a:pt x="1029297" y="107413"/>
                  </a:lnTo>
                  <a:lnTo>
                    <a:pt x="1028849" y="106499"/>
                  </a:lnTo>
                  <a:lnTo>
                    <a:pt x="1019562" y="86352"/>
                  </a:lnTo>
                  <a:lnTo>
                    <a:pt x="1008050" y="67816"/>
                  </a:lnTo>
                  <a:lnTo>
                    <a:pt x="1006408" y="65291"/>
                  </a:lnTo>
                  <a:lnTo>
                    <a:pt x="989759" y="44230"/>
                  </a:lnTo>
                  <a:lnTo>
                    <a:pt x="987251" y="41505"/>
                  </a:lnTo>
                  <a:lnTo>
                    <a:pt x="966452" y="23480"/>
                  </a:lnTo>
                  <a:lnTo>
                    <a:pt x="965952" y="23169"/>
                  </a:lnTo>
                  <a:lnTo>
                    <a:pt x="945652" y="10724"/>
                  </a:lnTo>
                  <a:lnTo>
                    <a:pt x="924853" y="3507"/>
                  </a:lnTo>
                  <a:lnTo>
                    <a:pt x="915676" y="2108"/>
                  </a:lnTo>
                  <a:close/>
                </a:path>
              </a:pathLst>
            </a:custGeom>
            <a:solidFill>
              <a:srgbClr val="3E89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07571" y="2109446"/>
              <a:ext cx="1009383" cy="1125417"/>
            </a:xfrm>
            <a:custGeom>
              <a:avLst/>
              <a:pathLst>
                <a:path w="1009383" h="1125417">
                  <a:moveTo>
                    <a:pt x="895397" y="4390"/>
                  </a:moveTo>
                  <a:lnTo>
                    <a:pt x="874598" y="63"/>
                  </a:lnTo>
                  <a:lnTo>
                    <a:pt x="853799" y="0"/>
                  </a:lnTo>
                  <a:lnTo>
                    <a:pt x="832999" y="3425"/>
                  </a:lnTo>
                  <a:lnTo>
                    <a:pt x="812200" y="9930"/>
                  </a:lnTo>
                  <a:lnTo>
                    <a:pt x="800878" y="14862"/>
                  </a:lnTo>
                  <a:lnTo>
                    <a:pt x="791401" y="18357"/>
                  </a:lnTo>
                  <a:lnTo>
                    <a:pt x="770602" y="28037"/>
                  </a:lnTo>
                  <a:lnTo>
                    <a:pt x="756996" y="35923"/>
                  </a:lnTo>
                  <a:lnTo>
                    <a:pt x="749803" y="39589"/>
                  </a:lnTo>
                  <a:lnTo>
                    <a:pt x="729004" y="52000"/>
                  </a:lnTo>
                  <a:lnTo>
                    <a:pt x="721717" y="56984"/>
                  </a:lnTo>
                  <a:lnTo>
                    <a:pt x="708205" y="65240"/>
                  </a:lnTo>
                  <a:lnTo>
                    <a:pt x="690239" y="78045"/>
                  </a:lnTo>
                  <a:lnTo>
                    <a:pt x="687406" y="79877"/>
                  </a:lnTo>
                  <a:lnTo>
                    <a:pt x="666607" y="94305"/>
                  </a:lnTo>
                  <a:lnTo>
                    <a:pt x="660296" y="99106"/>
                  </a:lnTo>
                  <a:lnTo>
                    <a:pt x="645808" y="109535"/>
                  </a:lnTo>
                  <a:lnTo>
                    <a:pt x="632881" y="120167"/>
                  </a:lnTo>
                  <a:lnTo>
                    <a:pt x="625009" y="126738"/>
                  </a:lnTo>
                  <a:lnTo>
                    <a:pt x="610003" y="141228"/>
                  </a:lnTo>
                  <a:lnTo>
                    <a:pt x="604209" y="147340"/>
                  </a:lnTo>
                  <a:lnTo>
                    <a:pt x="591539" y="162289"/>
                  </a:lnTo>
                  <a:lnTo>
                    <a:pt x="583410" y="173244"/>
                  </a:lnTo>
                  <a:lnTo>
                    <a:pt x="576150" y="183350"/>
                  </a:lnTo>
                  <a:lnTo>
                    <a:pt x="562875" y="204411"/>
                  </a:lnTo>
                  <a:lnTo>
                    <a:pt x="562611" y="204846"/>
                  </a:lnTo>
                  <a:lnTo>
                    <a:pt x="549111" y="225472"/>
                  </a:lnTo>
                  <a:lnTo>
                    <a:pt x="541812" y="237531"/>
                  </a:lnTo>
                  <a:lnTo>
                    <a:pt x="535594" y="246533"/>
                  </a:lnTo>
                  <a:lnTo>
                    <a:pt x="521450" y="267594"/>
                  </a:lnTo>
                  <a:lnTo>
                    <a:pt x="521013" y="268223"/>
                  </a:lnTo>
                  <a:lnTo>
                    <a:pt x="505059" y="288655"/>
                  </a:lnTo>
                  <a:lnTo>
                    <a:pt x="500214" y="295032"/>
                  </a:lnTo>
                  <a:lnTo>
                    <a:pt x="488366" y="309716"/>
                  </a:lnTo>
                  <a:lnTo>
                    <a:pt x="479415" y="321483"/>
                  </a:lnTo>
                  <a:lnTo>
                    <a:pt x="472208" y="330777"/>
                  </a:lnTo>
                  <a:lnTo>
                    <a:pt x="458616" y="349460"/>
                  </a:lnTo>
                  <a:lnTo>
                    <a:pt x="456855" y="351838"/>
                  </a:lnTo>
                  <a:lnTo>
                    <a:pt x="441400" y="372899"/>
                  </a:lnTo>
                  <a:lnTo>
                    <a:pt x="437817" y="377856"/>
                  </a:lnTo>
                  <a:lnTo>
                    <a:pt x="425955" y="393960"/>
                  </a:lnTo>
                  <a:lnTo>
                    <a:pt x="417018" y="406767"/>
                  </a:lnTo>
                  <a:lnTo>
                    <a:pt x="411174" y="415021"/>
                  </a:lnTo>
                  <a:lnTo>
                    <a:pt x="397610" y="436082"/>
                  </a:lnTo>
                  <a:lnTo>
                    <a:pt x="396219" y="438423"/>
                  </a:lnTo>
                  <a:lnTo>
                    <a:pt x="384406" y="457143"/>
                  </a:lnTo>
                  <a:lnTo>
                    <a:pt x="375420" y="473061"/>
                  </a:lnTo>
                  <a:lnTo>
                    <a:pt x="372141" y="478204"/>
                  </a:lnTo>
                  <a:lnTo>
                    <a:pt x="359210" y="499265"/>
                  </a:lnTo>
                  <a:lnTo>
                    <a:pt x="354620" y="506958"/>
                  </a:lnTo>
                  <a:lnTo>
                    <a:pt x="345572" y="520326"/>
                  </a:lnTo>
                  <a:lnTo>
                    <a:pt x="333821" y="538633"/>
                  </a:lnTo>
                  <a:lnTo>
                    <a:pt x="331886" y="541387"/>
                  </a:lnTo>
                  <a:lnTo>
                    <a:pt x="317764" y="562448"/>
                  </a:lnTo>
                  <a:lnTo>
                    <a:pt x="313022" y="569870"/>
                  </a:lnTo>
                  <a:lnTo>
                    <a:pt x="303659" y="583509"/>
                  </a:lnTo>
                  <a:lnTo>
                    <a:pt x="292223" y="600702"/>
                  </a:lnTo>
                  <a:lnTo>
                    <a:pt x="289453" y="604570"/>
                  </a:lnTo>
                  <a:lnTo>
                    <a:pt x="274319" y="625631"/>
                  </a:lnTo>
                  <a:lnTo>
                    <a:pt x="271424" y="629510"/>
                  </a:lnTo>
                  <a:lnTo>
                    <a:pt x="257955" y="646692"/>
                  </a:lnTo>
                  <a:lnTo>
                    <a:pt x="250625" y="655780"/>
                  </a:lnTo>
                  <a:lnTo>
                    <a:pt x="240847" y="667753"/>
                  </a:lnTo>
                  <a:lnTo>
                    <a:pt x="229826" y="681445"/>
                  </a:lnTo>
                  <a:lnTo>
                    <a:pt x="224045" y="688814"/>
                  </a:lnTo>
                  <a:lnTo>
                    <a:pt x="209027" y="709627"/>
                  </a:lnTo>
                  <a:lnTo>
                    <a:pt x="208855" y="709875"/>
                  </a:lnTo>
                  <a:lnTo>
                    <a:pt x="195740" y="730936"/>
                  </a:lnTo>
                  <a:lnTo>
                    <a:pt x="188228" y="745223"/>
                  </a:lnTo>
                  <a:lnTo>
                    <a:pt x="184743" y="751997"/>
                  </a:lnTo>
                  <a:lnTo>
                    <a:pt x="175009" y="773058"/>
                  </a:lnTo>
                  <a:lnTo>
                    <a:pt x="167429" y="789995"/>
                  </a:lnTo>
                  <a:lnTo>
                    <a:pt x="165504" y="794119"/>
                  </a:lnTo>
                  <a:lnTo>
                    <a:pt x="154594" y="815180"/>
                  </a:lnTo>
                  <a:lnTo>
                    <a:pt x="146630" y="828167"/>
                  </a:lnTo>
                  <a:lnTo>
                    <a:pt x="141234" y="836241"/>
                  </a:lnTo>
                  <a:lnTo>
                    <a:pt x="125831" y="856077"/>
                  </a:lnTo>
                  <a:lnTo>
                    <a:pt x="124795" y="857302"/>
                  </a:lnTo>
                  <a:lnTo>
                    <a:pt x="105534" y="878363"/>
                  </a:lnTo>
                  <a:lnTo>
                    <a:pt x="105031" y="878902"/>
                  </a:lnTo>
                  <a:lnTo>
                    <a:pt x="84232" y="899437"/>
                  </a:lnTo>
                  <a:lnTo>
                    <a:pt x="63433" y="917816"/>
                  </a:lnTo>
                  <a:lnTo>
                    <a:pt x="60127" y="920485"/>
                  </a:lnTo>
                  <a:lnTo>
                    <a:pt x="42634" y="935526"/>
                  </a:lnTo>
                  <a:lnTo>
                    <a:pt x="36057" y="941546"/>
                  </a:lnTo>
                  <a:lnTo>
                    <a:pt x="21835" y="957624"/>
                  </a:lnTo>
                  <a:lnTo>
                    <a:pt x="18155" y="962607"/>
                  </a:lnTo>
                  <a:lnTo>
                    <a:pt x="7452" y="983668"/>
                  </a:lnTo>
                  <a:lnTo>
                    <a:pt x="1680" y="1004729"/>
                  </a:lnTo>
                  <a:lnTo>
                    <a:pt x="1036" y="1012644"/>
                  </a:lnTo>
                  <a:lnTo>
                    <a:pt x="0" y="1025790"/>
                  </a:lnTo>
                  <a:lnTo>
                    <a:pt x="1036" y="1037055"/>
                  </a:lnTo>
                  <a:lnTo>
                    <a:pt x="2028" y="1046851"/>
                  </a:lnTo>
                  <a:lnTo>
                    <a:pt x="8348" y="1067912"/>
                  </a:lnTo>
                  <a:lnTo>
                    <a:pt x="20251" y="1088973"/>
                  </a:lnTo>
                  <a:lnTo>
                    <a:pt x="21835" y="1090946"/>
                  </a:lnTo>
                  <a:lnTo>
                    <a:pt x="42468" y="1110034"/>
                  </a:lnTo>
                  <a:lnTo>
                    <a:pt x="42634" y="1110157"/>
                  </a:lnTo>
                  <a:lnTo>
                    <a:pt x="63433" y="1120366"/>
                  </a:lnTo>
                  <a:lnTo>
                    <a:pt x="84232" y="1124875"/>
                  </a:lnTo>
                  <a:lnTo>
                    <a:pt x="105031" y="1125417"/>
                  </a:lnTo>
                  <a:lnTo>
                    <a:pt x="125831" y="1123727"/>
                  </a:lnTo>
                  <a:lnTo>
                    <a:pt x="146630" y="1120998"/>
                  </a:lnTo>
                  <a:lnTo>
                    <a:pt x="167429" y="1117579"/>
                  </a:lnTo>
                  <a:lnTo>
                    <a:pt x="188228" y="1113131"/>
                  </a:lnTo>
                  <a:lnTo>
                    <a:pt x="198867" y="1110034"/>
                  </a:lnTo>
                  <a:lnTo>
                    <a:pt x="209027" y="1107072"/>
                  </a:lnTo>
                  <a:lnTo>
                    <a:pt x="229826" y="1098986"/>
                  </a:lnTo>
                  <a:lnTo>
                    <a:pt x="249658" y="1088973"/>
                  </a:lnTo>
                  <a:lnTo>
                    <a:pt x="250625" y="1088519"/>
                  </a:lnTo>
                  <a:lnTo>
                    <a:pt x="271424" y="1077551"/>
                  </a:lnTo>
                  <a:lnTo>
                    <a:pt x="288576" y="1067912"/>
                  </a:lnTo>
                  <a:lnTo>
                    <a:pt x="292223" y="1066007"/>
                  </a:lnTo>
                  <a:lnTo>
                    <a:pt x="313022" y="1055077"/>
                  </a:lnTo>
                  <a:lnTo>
                    <a:pt x="328295" y="1046851"/>
                  </a:lnTo>
                  <a:lnTo>
                    <a:pt x="333821" y="1043800"/>
                  </a:lnTo>
                  <a:lnTo>
                    <a:pt x="354620" y="1031988"/>
                  </a:lnTo>
                  <a:lnTo>
                    <a:pt x="364635" y="1025790"/>
                  </a:lnTo>
                  <a:lnTo>
                    <a:pt x="375420" y="1018768"/>
                  </a:lnTo>
                  <a:lnTo>
                    <a:pt x="394260" y="1004729"/>
                  </a:lnTo>
                  <a:lnTo>
                    <a:pt x="396219" y="1003214"/>
                  </a:lnTo>
                  <a:lnTo>
                    <a:pt x="417018" y="984195"/>
                  </a:lnTo>
                  <a:lnTo>
                    <a:pt x="417500" y="983668"/>
                  </a:lnTo>
                  <a:lnTo>
                    <a:pt x="435785" y="962607"/>
                  </a:lnTo>
                  <a:lnTo>
                    <a:pt x="437817" y="960122"/>
                  </a:lnTo>
                  <a:lnTo>
                    <a:pt x="451429" y="941546"/>
                  </a:lnTo>
                  <a:lnTo>
                    <a:pt x="458616" y="931496"/>
                  </a:lnTo>
                  <a:lnTo>
                    <a:pt x="466468" y="920485"/>
                  </a:lnTo>
                  <a:lnTo>
                    <a:pt x="479415" y="903062"/>
                  </a:lnTo>
                  <a:lnTo>
                    <a:pt x="482346" y="899424"/>
                  </a:lnTo>
                  <a:lnTo>
                    <a:pt x="500214" y="878604"/>
                  </a:lnTo>
                  <a:lnTo>
                    <a:pt x="500443" y="878363"/>
                  </a:lnTo>
                  <a:lnTo>
                    <a:pt x="521013" y="857443"/>
                  </a:lnTo>
                  <a:lnTo>
                    <a:pt x="521159" y="857302"/>
                  </a:lnTo>
                  <a:lnTo>
                    <a:pt x="541812" y="837424"/>
                  </a:lnTo>
                  <a:lnTo>
                    <a:pt x="543018" y="836241"/>
                  </a:lnTo>
                  <a:lnTo>
                    <a:pt x="562611" y="816756"/>
                  </a:lnTo>
                  <a:lnTo>
                    <a:pt x="564102" y="815180"/>
                  </a:lnTo>
                  <a:lnTo>
                    <a:pt x="583410" y="794384"/>
                  </a:lnTo>
                  <a:lnTo>
                    <a:pt x="583642" y="794119"/>
                  </a:lnTo>
                  <a:lnTo>
                    <a:pt x="602160" y="773058"/>
                  </a:lnTo>
                  <a:lnTo>
                    <a:pt x="604209" y="770787"/>
                  </a:lnTo>
                  <a:lnTo>
                    <a:pt x="620592" y="751997"/>
                  </a:lnTo>
                  <a:lnTo>
                    <a:pt x="625009" y="747155"/>
                  </a:lnTo>
                  <a:lnTo>
                    <a:pt x="640046" y="730936"/>
                  </a:lnTo>
                  <a:lnTo>
                    <a:pt x="645808" y="725153"/>
                  </a:lnTo>
                  <a:lnTo>
                    <a:pt x="661593" y="709875"/>
                  </a:lnTo>
                  <a:lnTo>
                    <a:pt x="666607" y="705370"/>
                  </a:lnTo>
                  <a:lnTo>
                    <a:pt x="684884" y="688814"/>
                  </a:lnTo>
                  <a:lnTo>
                    <a:pt x="687406" y="686631"/>
                  </a:lnTo>
                  <a:lnTo>
                    <a:pt x="707472" y="667753"/>
                  </a:lnTo>
                  <a:lnTo>
                    <a:pt x="708205" y="667079"/>
                  </a:lnTo>
                  <a:lnTo>
                    <a:pt x="728101" y="646692"/>
                  </a:lnTo>
                  <a:lnTo>
                    <a:pt x="729004" y="645803"/>
                  </a:lnTo>
                  <a:lnTo>
                    <a:pt x="748096" y="625631"/>
                  </a:lnTo>
                  <a:lnTo>
                    <a:pt x="749803" y="623958"/>
                  </a:lnTo>
                  <a:lnTo>
                    <a:pt x="769188" y="604570"/>
                  </a:lnTo>
                  <a:lnTo>
                    <a:pt x="770602" y="603263"/>
                  </a:lnTo>
                  <a:lnTo>
                    <a:pt x="791401" y="584271"/>
                  </a:lnTo>
                  <a:lnTo>
                    <a:pt x="792270" y="583509"/>
                  </a:lnTo>
                  <a:lnTo>
                    <a:pt x="812200" y="566579"/>
                  </a:lnTo>
                  <a:lnTo>
                    <a:pt x="817069" y="562448"/>
                  </a:lnTo>
                  <a:lnTo>
                    <a:pt x="832999" y="548624"/>
                  </a:lnTo>
                  <a:lnTo>
                    <a:pt x="841196" y="541387"/>
                  </a:lnTo>
                  <a:lnTo>
                    <a:pt x="853799" y="529462"/>
                  </a:lnTo>
                  <a:lnTo>
                    <a:pt x="863254" y="520326"/>
                  </a:lnTo>
                  <a:lnTo>
                    <a:pt x="874598" y="508214"/>
                  </a:lnTo>
                  <a:lnTo>
                    <a:pt x="882764" y="499265"/>
                  </a:lnTo>
                  <a:lnTo>
                    <a:pt x="895397" y="483687"/>
                  </a:lnTo>
                  <a:lnTo>
                    <a:pt x="899695" y="478204"/>
                  </a:lnTo>
                  <a:lnTo>
                    <a:pt x="914619" y="457143"/>
                  </a:lnTo>
                  <a:lnTo>
                    <a:pt x="916196" y="454790"/>
                  </a:lnTo>
                  <a:lnTo>
                    <a:pt x="928717" y="436082"/>
                  </a:lnTo>
                  <a:lnTo>
                    <a:pt x="936995" y="422426"/>
                  </a:lnTo>
                  <a:lnTo>
                    <a:pt x="941659" y="415021"/>
                  </a:lnTo>
                  <a:lnTo>
                    <a:pt x="954116" y="393960"/>
                  </a:lnTo>
                  <a:lnTo>
                    <a:pt x="957794" y="387124"/>
                  </a:lnTo>
                  <a:lnTo>
                    <a:pt x="966052" y="372899"/>
                  </a:lnTo>
                  <a:lnTo>
                    <a:pt x="976172" y="351838"/>
                  </a:lnTo>
                  <a:lnTo>
                    <a:pt x="978593" y="345853"/>
                  </a:lnTo>
                  <a:lnTo>
                    <a:pt x="985538" y="330777"/>
                  </a:lnTo>
                  <a:lnTo>
                    <a:pt x="993136" y="309716"/>
                  </a:lnTo>
                  <a:lnTo>
                    <a:pt x="998833" y="288655"/>
                  </a:lnTo>
                  <a:lnTo>
                    <a:pt x="999392" y="285929"/>
                  </a:lnTo>
                  <a:lnTo>
                    <a:pt x="1004173" y="267594"/>
                  </a:lnTo>
                  <a:lnTo>
                    <a:pt x="1007745" y="246533"/>
                  </a:lnTo>
                  <a:lnTo>
                    <a:pt x="1009383" y="225472"/>
                  </a:lnTo>
                  <a:lnTo>
                    <a:pt x="1009028" y="204411"/>
                  </a:lnTo>
                  <a:lnTo>
                    <a:pt x="1006670" y="183350"/>
                  </a:lnTo>
                  <a:lnTo>
                    <a:pt x="1002410" y="162289"/>
                  </a:lnTo>
                  <a:lnTo>
                    <a:pt x="999392" y="151412"/>
                  </a:lnTo>
                  <a:lnTo>
                    <a:pt x="996945" y="141228"/>
                  </a:lnTo>
                  <a:lnTo>
                    <a:pt x="990562" y="120167"/>
                  </a:lnTo>
                  <a:lnTo>
                    <a:pt x="982381" y="99106"/>
                  </a:lnTo>
                  <a:lnTo>
                    <a:pt x="978593" y="91021"/>
                  </a:lnTo>
                  <a:lnTo>
                    <a:pt x="972628" y="78045"/>
                  </a:lnTo>
                  <a:lnTo>
                    <a:pt x="960061" y="56984"/>
                  </a:lnTo>
                  <a:lnTo>
                    <a:pt x="957794" y="53792"/>
                  </a:lnTo>
                  <a:lnTo>
                    <a:pt x="943193" y="35923"/>
                  </a:lnTo>
                  <a:lnTo>
                    <a:pt x="936995" y="29612"/>
                  </a:lnTo>
                  <a:lnTo>
                    <a:pt x="917211" y="14862"/>
                  </a:lnTo>
                  <a:lnTo>
                    <a:pt x="916196" y="14161"/>
                  </a:lnTo>
                  <a:close/>
                </a:path>
              </a:pathLst>
            </a:custGeom>
            <a:solidFill>
              <a:srgbClr val="579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738945" y="2131608"/>
              <a:ext cx="959508" cy="1070394"/>
            </a:xfrm>
            <a:custGeom>
              <a:avLst/>
              <a:pathLst>
                <a:path w="959508" h="1070394">
                  <a:moveTo>
                    <a:pt x="864022" y="6924"/>
                  </a:moveTo>
                  <a:lnTo>
                    <a:pt x="843223" y="995"/>
                  </a:lnTo>
                  <a:lnTo>
                    <a:pt x="822424" y="0"/>
                  </a:lnTo>
                  <a:lnTo>
                    <a:pt x="801625" y="2864"/>
                  </a:lnTo>
                  <a:lnTo>
                    <a:pt x="780826" y="9035"/>
                  </a:lnTo>
                  <a:lnTo>
                    <a:pt x="769903" y="13762"/>
                  </a:lnTo>
                  <a:lnTo>
                    <a:pt x="760027" y="17404"/>
                  </a:lnTo>
                  <a:lnTo>
                    <a:pt x="739228" y="27246"/>
                  </a:lnTo>
                  <a:lnTo>
                    <a:pt x="726259" y="34823"/>
                  </a:lnTo>
                  <a:lnTo>
                    <a:pt x="718429" y="38892"/>
                  </a:lnTo>
                  <a:lnTo>
                    <a:pt x="697630" y="51440"/>
                  </a:lnTo>
                  <a:lnTo>
                    <a:pt x="691064" y="55884"/>
                  </a:lnTo>
                  <a:lnTo>
                    <a:pt x="676830" y="64643"/>
                  </a:lnTo>
                  <a:lnTo>
                    <a:pt x="659412" y="76945"/>
                  </a:lnTo>
                  <a:lnTo>
                    <a:pt x="656031" y="79176"/>
                  </a:lnTo>
                  <a:lnTo>
                    <a:pt x="635232" y="93883"/>
                  </a:lnTo>
                  <a:lnTo>
                    <a:pt x="629879" y="98006"/>
                  </a:lnTo>
                  <a:lnTo>
                    <a:pt x="614433" y="109821"/>
                  </a:lnTo>
                  <a:lnTo>
                    <a:pt x="603786" y="119067"/>
                  </a:lnTo>
                  <a:lnTo>
                    <a:pt x="593634" y="128459"/>
                  </a:lnTo>
                  <a:lnTo>
                    <a:pt x="582479" y="140128"/>
                  </a:lnTo>
                  <a:lnTo>
                    <a:pt x="572835" y="151477"/>
                  </a:lnTo>
                  <a:lnTo>
                    <a:pt x="565210" y="161189"/>
                  </a:lnTo>
                  <a:lnTo>
                    <a:pt x="552036" y="180416"/>
                  </a:lnTo>
                  <a:lnTo>
                    <a:pt x="550784" y="182250"/>
                  </a:lnTo>
                  <a:lnTo>
                    <a:pt x="537124" y="203311"/>
                  </a:lnTo>
                  <a:lnTo>
                    <a:pt x="531237" y="213223"/>
                  </a:lnTo>
                  <a:lnTo>
                    <a:pt x="523979" y="224372"/>
                  </a:lnTo>
                  <a:lnTo>
                    <a:pt x="510913" y="245433"/>
                  </a:lnTo>
                  <a:lnTo>
                    <a:pt x="510438" y="246178"/>
                  </a:lnTo>
                  <a:lnTo>
                    <a:pt x="495695" y="266494"/>
                  </a:lnTo>
                  <a:lnTo>
                    <a:pt x="489639" y="274992"/>
                  </a:lnTo>
                  <a:lnTo>
                    <a:pt x="479737" y="287555"/>
                  </a:lnTo>
                  <a:lnTo>
                    <a:pt x="468840" y="302049"/>
                  </a:lnTo>
                  <a:lnTo>
                    <a:pt x="463645" y="308615"/>
                  </a:lnTo>
                  <a:lnTo>
                    <a:pt x="448040" y="329763"/>
                  </a:lnTo>
                  <a:lnTo>
                    <a:pt x="432288" y="350737"/>
                  </a:lnTo>
                  <a:lnTo>
                    <a:pt x="427241" y="357721"/>
                  </a:lnTo>
                  <a:lnTo>
                    <a:pt x="416686" y="371798"/>
                  </a:lnTo>
                  <a:lnTo>
                    <a:pt x="406442" y="385964"/>
                  </a:lnTo>
                  <a:lnTo>
                    <a:pt x="401410" y="392859"/>
                  </a:lnTo>
                  <a:lnTo>
                    <a:pt x="387132" y="413920"/>
                  </a:lnTo>
                  <a:lnTo>
                    <a:pt x="385643" y="416316"/>
                  </a:lnTo>
                  <a:lnTo>
                    <a:pt x="373865" y="434981"/>
                  </a:lnTo>
                  <a:lnTo>
                    <a:pt x="364844" y="451342"/>
                  </a:lnTo>
                  <a:lnTo>
                    <a:pt x="362039" y="456042"/>
                  </a:lnTo>
                  <a:lnTo>
                    <a:pt x="350214" y="477103"/>
                  </a:lnTo>
                  <a:lnTo>
                    <a:pt x="344045" y="488672"/>
                  </a:lnTo>
                  <a:lnTo>
                    <a:pt x="338238" y="498164"/>
                  </a:lnTo>
                  <a:lnTo>
                    <a:pt x="325869" y="519225"/>
                  </a:lnTo>
                  <a:lnTo>
                    <a:pt x="323246" y="523897"/>
                  </a:lnTo>
                  <a:lnTo>
                    <a:pt x="312968" y="540286"/>
                  </a:lnTo>
                  <a:lnTo>
                    <a:pt x="302447" y="557972"/>
                  </a:lnTo>
                  <a:lnTo>
                    <a:pt x="300272" y="561347"/>
                  </a:lnTo>
                  <a:lnTo>
                    <a:pt x="287249" y="582408"/>
                  </a:lnTo>
                  <a:lnTo>
                    <a:pt x="281648" y="591358"/>
                  </a:lnTo>
                  <a:lnTo>
                    <a:pt x="273553" y="603469"/>
                  </a:lnTo>
                  <a:lnTo>
                    <a:pt x="260849" y="621449"/>
                  </a:lnTo>
                  <a:lnTo>
                    <a:pt x="258556" y="624530"/>
                  </a:lnTo>
                  <a:lnTo>
                    <a:pt x="241953" y="645591"/>
                  </a:lnTo>
                  <a:lnTo>
                    <a:pt x="240050" y="647850"/>
                  </a:lnTo>
                  <a:lnTo>
                    <a:pt x="224454" y="666652"/>
                  </a:lnTo>
                  <a:lnTo>
                    <a:pt x="219251" y="672936"/>
                  </a:lnTo>
                  <a:lnTo>
                    <a:pt x="207652" y="687713"/>
                  </a:lnTo>
                  <a:lnTo>
                    <a:pt x="198451" y="700473"/>
                  </a:lnTo>
                  <a:lnTo>
                    <a:pt x="192857" y="708774"/>
                  </a:lnTo>
                  <a:lnTo>
                    <a:pt x="180450" y="729835"/>
                  </a:lnTo>
                  <a:lnTo>
                    <a:pt x="177652" y="735168"/>
                  </a:lnTo>
                  <a:lnTo>
                    <a:pt x="169834" y="750896"/>
                  </a:lnTo>
                  <a:lnTo>
                    <a:pt x="159955" y="771957"/>
                  </a:lnTo>
                  <a:lnTo>
                    <a:pt x="156853" y="778180"/>
                  </a:lnTo>
                  <a:lnTo>
                    <a:pt x="149479" y="793018"/>
                  </a:lnTo>
                  <a:lnTo>
                    <a:pt x="137158" y="814079"/>
                  </a:lnTo>
                  <a:lnTo>
                    <a:pt x="136054" y="815653"/>
                  </a:lnTo>
                  <a:lnTo>
                    <a:pt x="121867" y="835140"/>
                  </a:lnTo>
                  <a:lnTo>
                    <a:pt x="115255" y="843078"/>
                  </a:lnTo>
                  <a:lnTo>
                    <a:pt x="103889" y="856201"/>
                  </a:lnTo>
                  <a:lnTo>
                    <a:pt x="94456" y="866792"/>
                  </a:lnTo>
                  <a:lnTo>
                    <a:pt x="84689" y="877262"/>
                  </a:lnTo>
                  <a:lnTo>
                    <a:pt x="73657" y="889686"/>
                  </a:lnTo>
                  <a:lnTo>
                    <a:pt x="65127" y="898323"/>
                  </a:lnTo>
                  <a:lnTo>
                    <a:pt x="52858" y="911723"/>
                  </a:lnTo>
                  <a:lnTo>
                    <a:pt x="44657" y="919384"/>
                  </a:lnTo>
                  <a:lnTo>
                    <a:pt x="32059" y="932733"/>
                  </a:lnTo>
                  <a:lnTo>
                    <a:pt x="24416" y="940445"/>
                  </a:lnTo>
                  <a:lnTo>
                    <a:pt x="11260" y="958138"/>
                  </a:lnTo>
                  <a:lnTo>
                    <a:pt x="9098" y="961506"/>
                  </a:lnTo>
                  <a:lnTo>
                    <a:pt x="1551" y="982567"/>
                  </a:lnTo>
                  <a:lnTo>
                    <a:pt x="0" y="1003628"/>
                  </a:lnTo>
                  <a:lnTo>
                    <a:pt x="4376" y="1024689"/>
                  </a:lnTo>
                  <a:lnTo>
                    <a:pt x="11260" y="1038365"/>
                  </a:lnTo>
                  <a:lnTo>
                    <a:pt x="16723" y="1045750"/>
                  </a:lnTo>
                  <a:lnTo>
                    <a:pt x="32059" y="1058813"/>
                  </a:lnTo>
                  <a:lnTo>
                    <a:pt x="50151" y="1066811"/>
                  </a:lnTo>
                  <a:lnTo>
                    <a:pt x="52858" y="1067737"/>
                  </a:lnTo>
                  <a:lnTo>
                    <a:pt x="73657" y="1070394"/>
                  </a:lnTo>
                  <a:lnTo>
                    <a:pt x="94456" y="1070150"/>
                  </a:lnTo>
                  <a:lnTo>
                    <a:pt x="115255" y="1068200"/>
                  </a:lnTo>
                  <a:lnTo>
                    <a:pt x="123821" y="1066811"/>
                  </a:lnTo>
                  <a:lnTo>
                    <a:pt x="136054" y="1064784"/>
                  </a:lnTo>
                  <a:lnTo>
                    <a:pt x="156853" y="1059941"/>
                  </a:lnTo>
                  <a:lnTo>
                    <a:pt x="177652" y="1053562"/>
                  </a:lnTo>
                  <a:lnTo>
                    <a:pt x="197537" y="1045750"/>
                  </a:lnTo>
                  <a:lnTo>
                    <a:pt x="198451" y="1045420"/>
                  </a:lnTo>
                  <a:lnTo>
                    <a:pt x="219251" y="1036391"/>
                  </a:lnTo>
                  <a:lnTo>
                    <a:pt x="240050" y="1025948"/>
                  </a:lnTo>
                  <a:lnTo>
                    <a:pt x="242367" y="1024689"/>
                  </a:lnTo>
                  <a:lnTo>
                    <a:pt x="260849" y="1014972"/>
                  </a:lnTo>
                  <a:lnTo>
                    <a:pt x="280322" y="1003628"/>
                  </a:lnTo>
                  <a:lnTo>
                    <a:pt x="281648" y="1002826"/>
                  </a:lnTo>
                  <a:lnTo>
                    <a:pt x="302447" y="989779"/>
                  </a:lnTo>
                  <a:lnTo>
                    <a:pt x="313296" y="982567"/>
                  </a:lnTo>
                  <a:lnTo>
                    <a:pt x="323246" y="975607"/>
                  </a:lnTo>
                  <a:lnTo>
                    <a:pt x="342379" y="961506"/>
                  </a:lnTo>
                  <a:lnTo>
                    <a:pt x="344045" y="960233"/>
                  </a:lnTo>
                  <a:lnTo>
                    <a:pt x="364844" y="942958"/>
                  </a:lnTo>
                  <a:lnTo>
                    <a:pt x="367440" y="940445"/>
                  </a:lnTo>
                  <a:lnTo>
                    <a:pt x="385643" y="921729"/>
                  </a:lnTo>
                  <a:lnTo>
                    <a:pt x="387593" y="919384"/>
                  </a:lnTo>
                  <a:lnTo>
                    <a:pt x="404314" y="898323"/>
                  </a:lnTo>
                  <a:lnTo>
                    <a:pt x="406442" y="895548"/>
                  </a:lnTo>
                  <a:lnTo>
                    <a:pt x="419917" y="877262"/>
                  </a:lnTo>
                  <a:lnTo>
                    <a:pt x="427241" y="867451"/>
                  </a:lnTo>
                  <a:lnTo>
                    <a:pt x="436092" y="856201"/>
                  </a:lnTo>
                  <a:lnTo>
                    <a:pt x="448040" y="841629"/>
                  </a:lnTo>
                  <a:lnTo>
                    <a:pt x="453909" y="835140"/>
                  </a:lnTo>
                  <a:lnTo>
                    <a:pt x="468840" y="819328"/>
                  </a:lnTo>
                  <a:lnTo>
                    <a:pt x="474170" y="814079"/>
                  </a:lnTo>
                  <a:lnTo>
                    <a:pt x="489639" y="799538"/>
                  </a:lnTo>
                  <a:lnTo>
                    <a:pt x="496524" y="793018"/>
                  </a:lnTo>
                  <a:lnTo>
                    <a:pt x="510438" y="780539"/>
                  </a:lnTo>
                  <a:lnTo>
                    <a:pt x="519195" y="771957"/>
                  </a:lnTo>
                  <a:lnTo>
                    <a:pt x="531237" y="760794"/>
                  </a:lnTo>
                  <a:lnTo>
                    <a:pt x="540700" y="750896"/>
                  </a:lnTo>
                  <a:lnTo>
                    <a:pt x="552036" y="739622"/>
                  </a:lnTo>
                  <a:lnTo>
                    <a:pt x="560963" y="729835"/>
                  </a:lnTo>
                  <a:lnTo>
                    <a:pt x="572835" y="717486"/>
                  </a:lnTo>
                  <a:lnTo>
                    <a:pt x="580859" y="708774"/>
                  </a:lnTo>
                  <a:lnTo>
                    <a:pt x="593634" y="695816"/>
                  </a:lnTo>
                  <a:lnTo>
                    <a:pt x="601698" y="687713"/>
                  </a:lnTo>
                  <a:lnTo>
                    <a:pt x="614433" y="675851"/>
                  </a:lnTo>
                  <a:lnTo>
                    <a:pt x="624511" y="666652"/>
                  </a:lnTo>
                  <a:lnTo>
                    <a:pt x="635232" y="657413"/>
                  </a:lnTo>
                  <a:lnTo>
                    <a:pt x="648588" y="645591"/>
                  </a:lnTo>
                  <a:lnTo>
                    <a:pt x="656031" y="639220"/>
                  </a:lnTo>
                  <a:lnTo>
                    <a:pt x="671790" y="624530"/>
                  </a:lnTo>
                  <a:lnTo>
                    <a:pt x="676830" y="620009"/>
                  </a:lnTo>
                  <a:lnTo>
                    <a:pt x="693574" y="603469"/>
                  </a:lnTo>
                  <a:lnTo>
                    <a:pt x="697630" y="599727"/>
                  </a:lnTo>
                  <a:lnTo>
                    <a:pt x="715216" y="582408"/>
                  </a:lnTo>
                  <a:lnTo>
                    <a:pt x="718429" y="579490"/>
                  </a:lnTo>
                  <a:lnTo>
                    <a:pt x="737806" y="561347"/>
                  </a:lnTo>
                  <a:lnTo>
                    <a:pt x="739228" y="560091"/>
                  </a:lnTo>
                  <a:lnTo>
                    <a:pt x="760027" y="541601"/>
                  </a:lnTo>
                  <a:lnTo>
                    <a:pt x="761523" y="540286"/>
                  </a:lnTo>
                  <a:lnTo>
                    <a:pt x="780826" y="523244"/>
                  </a:lnTo>
                  <a:lnTo>
                    <a:pt x="785315" y="519225"/>
                  </a:lnTo>
                  <a:lnTo>
                    <a:pt x="801625" y="503827"/>
                  </a:lnTo>
                  <a:lnTo>
                    <a:pt x="807526" y="498164"/>
                  </a:lnTo>
                  <a:lnTo>
                    <a:pt x="822424" y="482578"/>
                  </a:lnTo>
                  <a:lnTo>
                    <a:pt x="827608" y="477103"/>
                  </a:lnTo>
                  <a:lnTo>
                    <a:pt x="843223" y="458821"/>
                  </a:lnTo>
                  <a:lnTo>
                    <a:pt x="845570" y="456042"/>
                  </a:lnTo>
                  <a:lnTo>
                    <a:pt x="861966" y="434981"/>
                  </a:lnTo>
                  <a:lnTo>
                    <a:pt x="864022" y="432141"/>
                  </a:lnTo>
                  <a:lnTo>
                    <a:pt x="877185" y="413920"/>
                  </a:lnTo>
                  <a:lnTo>
                    <a:pt x="884821" y="402293"/>
                  </a:lnTo>
                  <a:lnTo>
                    <a:pt x="891093" y="392859"/>
                  </a:lnTo>
                  <a:lnTo>
                    <a:pt x="903978" y="371798"/>
                  </a:lnTo>
                  <a:lnTo>
                    <a:pt x="905620" y="368948"/>
                  </a:lnTo>
                  <a:lnTo>
                    <a:pt x="916577" y="350737"/>
                  </a:lnTo>
                  <a:lnTo>
                    <a:pt x="926419" y="330869"/>
                  </a:lnTo>
                  <a:lnTo>
                    <a:pt x="927058" y="329676"/>
                  </a:lnTo>
                  <a:lnTo>
                    <a:pt x="936977" y="308615"/>
                  </a:lnTo>
                  <a:lnTo>
                    <a:pt x="944424" y="287555"/>
                  </a:lnTo>
                  <a:lnTo>
                    <a:pt x="947219" y="277185"/>
                  </a:lnTo>
                  <a:lnTo>
                    <a:pt x="950646" y="266494"/>
                  </a:lnTo>
                  <a:lnTo>
                    <a:pt x="955496" y="245433"/>
                  </a:lnTo>
                  <a:lnTo>
                    <a:pt x="958430" y="224372"/>
                  </a:lnTo>
                  <a:lnTo>
                    <a:pt x="959508" y="203311"/>
                  </a:lnTo>
                  <a:lnTo>
                    <a:pt x="958704" y="182250"/>
                  </a:lnTo>
                  <a:lnTo>
                    <a:pt x="956016" y="161189"/>
                  </a:lnTo>
                  <a:lnTo>
                    <a:pt x="951507" y="140128"/>
                  </a:lnTo>
                  <a:lnTo>
                    <a:pt x="947219" y="125417"/>
                  </a:lnTo>
                  <a:lnTo>
                    <a:pt x="945541" y="119067"/>
                  </a:lnTo>
                  <a:lnTo>
                    <a:pt x="938546" y="98006"/>
                  </a:lnTo>
                  <a:lnTo>
                    <a:pt x="929360" y="76945"/>
                  </a:lnTo>
                  <a:lnTo>
                    <a:pt x="926419" y="71358"/>
                  </a:lnTo>
                  <a:lnTo>
                    <a:pt x="917825" y="55884"/>
                  </a:lnTo>
                  <a:lnTo>
                    <a:pt x="905620" y="39069"/>
                  </a:lnTo>
                  <a:lnTo>
                    <a:pt x="901861" y="34823"/>
                  </a:lnTo>
                  <a:lnTo>
                    <a:pt x="884821" y="18968"/>
                  </a:lnTo>
                  <a:lnTo>
                    <a:pt x="876246" y="13762"/>
                  </a:lnTo>
                  <a:close/>
                </a:path>
              </a:pathLst>
            </a:custGeom>
            <a:solidFill>
              <a:srgbClr val="6C9F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83875" y="2150110"/>
              <a:ext cx="899070" cy="1015488"/>
            </a:xfrm>
            <a:custGeom>
              <a:avLst/>
              <a:pathLst>
                <a:path w="899070" h="1015488">
                  <a:moveTo>
                    <a:pt x="819092" y="10100"/>
                  </a:moveTo>
                  <a:lnTo>
                    <a:pt x="798293" y="2215"/>
                  </a:lnTo>
                  <a:lnTo>
                    <a:pt x="777494" y="0"/>
                  </a:lnTo>
                  <a:lnTo>
                    <a:pt x="756695" y="2010"/>
                  </a:lnTo>
                  <a:lnTo>
                    <a:pt x="735896" y="7426"/>
                  </a:lnTo>
                  <a:lnTo>
                    <a:pt x="715097" y="16027"/>
                  </a:lnTo>
                  <a:lnTo>
                    <a:pt x="714527" y="16321"/>
                  </a:lnTo>
                  <a:lnTo>
                    <a:pt x="694298" y="25503"/>
                  </a:lnTo>
                  <a:lnTo>
                    <a:pt x="673886" y="37382"/>
                  </a:lnTo>
                  <a:lnTo>
                    <a:pt x="673499" y="37586"/>
                  </a:lnTo>
                  <a:lnTo>
                    <a:pt x="652700" y="49627"/>
                  </a:lnTo>
                  <a:lnTo>
                    <a:pt x="639661" y="58443"/>
                  </a:lnTo>
                  <a:lnTo>
                    <a:pt x="631901" y="63334"/>
                  </a:lnTo>
                  <a:lnTo>
                    <a:pt x="611102" y="77961"/>
                  </a:lnTo>
                  <a:lnTo>
                    <a:pt x="609016" y="79504"/>
                  </a:lnTo>
                  <a:lnTo>
                    <a:pt x="590303" y="93079"/>
                  </a:lnTo>
                  <a:lnTo>
                    <a:pt x="581043" y="100565"/>
                  </a:lnTo>
                  <a:lnTo>
                    <a:pt x="569503" y="110312"/>
                  </a:lnTo>
                  <a:lnTo>
                    <a:pt x="557492" y="121626"/>
                  </a:lnTo>
                  <a:lnTo>
                    <a:pt x="548704" y="130788"/>
                  </a:lnTo>
                  <a:lnTo>
                    <a:pt x="538296" y="142687"/>
                  </a:lnTo>
                  <a:lnTo>
                    <a:pt x="527905" y="156245"/>
                  </a:lnTo>
                  <a:lnTo>
                    <a:pt x="522416" y="163748"/>
                  </a:lnTo>
                  <a:lnTo>
                    <a:pt x="508646" y="184809"/>
                  </a:lnTo>
                  <a:lnTo>
                    <a:pt x="507106" y="187321"/>
                  </a:lnTo>
                  <a:lnTo>
                    <a:pt x="495248" y="205870"/>
                  </a:lnTo>
                  <a:lnTo>
                    <a:pt x="486307" y="220961"/>
                  </a:lnTo>
                  <a:lnTo>
                    <a:pt x="482387" y="226931"/>
                  </a:lnTo>
                  <a:lnTo>
                    <a:pt x="468629" y="247992"/>
                  </a:lnTo>
                  <a:lnTo>
                    <a:pt x="465508" y="252718"/>
                  </a:lnTo>
                  <a:lnTo>
                    <a:pt x="453384" y="269053"/>
                  </a:lnTo>
                  <a:lnTo>
                    <a:pt x="444709" y="281108"/>
                  </a:lnTo>
                  <a:lnTo>
                    <a:pt x="437675" y="290114"/>
                  </a:lnTo>
                  <a:lnTo>
                    <a:pt x="423910" y="308958"/>
                  </a:lnTo>
                  <a:lnTo>
                    <a:pt x="422206" y="311175"/>
                  </a:lnTo>
                  <a:lnTo>
                    <a:pt x="406666" y="332236"/>
                  </a:lnTo>
                  <a:lnTo>
                    <a:pt x="403111" y="337313"/>
                  </a:lnTo>
                  <a:lnTo>
                    <a:pt x="391158" y="353297"/>
                  </a:lnTo>
                  <a:lnTo>
                    <a:pt x="382312" y="365607"/>
                  </a:lnTo>
                  <a:lnTo>
                    <a:pt x="375769" y="374358"/>
                  </a:lnTo>
                  <a:lnTo>
                    <a:pt x="361513" y="394715"/>
                  </a:lnTo>
                  <a:lnTo>
                    <a:pt x="361019" y="395419"/>
                  </a:lnTo>
                  <a:lnTo>
                    <a:pt x="347325" y="416480"/>
                  </a:lnTo>
                  <a:lnTo>
                    <a:pt x="340714" y="428267"/>
                  </a:lnTo>
                  <a:lnTo>
                    <a:pt x="335331" y="437541"/>
                  </a:lnTo>
                  <a:lnTo>
                    <a:pt x="324378" y="458602"/>
                  </a:lnTo>
                  <a:lnTo>
                    <a:pt x="319914" y="467995"/>
                  </a:lnTo>
                  <a:lnTo>
                    <a:pt x="313627" y="479663"/>
                  </a:lnTo>
                  <a:lnTo>
                    <a:pt x="302930" y="500724"/>
                  </a:lnTo>
                  <a:lnTo>
                    <a:pt x="299115" y="508759"/>
                  </a:lnTo>
                  <a:lnTo>
                    <a:pt x="291950" y="521785"/>
                  </a:lnTo>
                  <a:lnTo>
                    <a:pt x="281109" y="542846"/>
                  </a:lnTo>
                  <a:lnTo>
                    <a:pt x="278316" y="548681"/>
                  </a:lnTo>
                  <a:lnTo>
                    <a:pt x="270131" y="563907"/>
                  </a:lnTo>
                  <a:lnTo>
                    <a:pt x="258620" y="584968"/>
                  </a:lnTo>
                  <a:lnTo>
                    <a:pt x="257517" y="586926"/>
                  </a:lnTo>
                  <a:lnTo>
                    <a:pt x="245846" y="606029"/>
                  </a:lnTo>
                  <a:lnTo>
                    <a:pt x="236718" y="618819"/>
                  </a:lnTo>
                  <a:lnTo>
                    <a:pt x="230585" y="627090"/>
                  </a:lnTo>
                  <a:lnTo>
                    <a:pt x="215919" y="644413"/>
                  </a:lnTo>
                  <a:lnTo>
                    <a:pt x="212799" y="648151"/>
                  </a:lnTo>
                  <a:lnTo>
                    <a:pt x="195120" y="668197"/>
                  </a:lnTo>
                  <a:lnTo>
                    <a:pt x="194280" y="669212"/>
                  </a:lnTo>
                  <a:lnTo>
                    <a:pt x="177607" y="690273"/>
                  </a:lnTo>
                  <a:lnTo>
                    <a:pt x="174321" y="694813"/>
                  </a:lnTo>
                  <a:lnTo>
                    <a:pt x="163551" y="711334"/>
                  </a:lnTo>
                  <a:lnTo>
                    <a:pt x="153522" y="728784"/>
                  </a:lnTo>
                  <a:lnTo>
                    <a:pt x="151602" y="732395"/>
                  </a:lnTo>
                  <a:lnTo>
                    <a:pt x="141244" y="753456"/>
                  </a:lnTo>
                  <a:lnTo>
                    <a:pt x="132723" y="770227"/>
                  </a:lnTo>
                  <a:lnTo>
                    <a:pt x="130623" y="774517"/>
                  </a:lnTo>
                  <a:lnTo>
                    <a:pt x="118855" y="795578"/>
                  </a:lnTo>
                  <a:lnTo>
                    <a:pt x="111924" y="805744"/>
                  </a:lnTo>
                  <a:lnTo>
                    <a:pt x="104438" y="816639"/>
                  </a:lnTo>
                  <a:lnTo>
                    <a:pt x="91124" y="833071"/>
                  </a:lnTo>
                  <a:lnTo>
                    <a:pt x="87292" y="837700"/>
                  </a:lnTo>
                  <a:lnTo>
                    <a:pt x="70325" y="857150"/>
                  </a:lnTo>
                  <a:lnTo>
                    <a:pt x="68893" y="858761"/>
                  </a:lnTo>
                  <a:lnTo>
                    <a:pt x="51356" y="879822"/>
                  </a:lnTo>
                  <a:lnTo>
                    <a:pt x="49526" y="882420"/>
                  </a:lnTo>
                  <a:lnTo>
                    <a:pt x="35280" y="900883"/>
                  </a:lnTo>
                  <a:lnTo>
                    <a:pt x="28727" y="911179"/>
                  </a:lnTo>
                  <a:lnTo>
                    <a:pt x="20452" y="921944"/>
                  </a:lnTo>
                  <a:lnTo>
                    <a:pt x="7928" y="942572"/>
                  </a:lnTo>
                  <a:lnTo>
                    <a:pt x="7620" y="943005"/>
                  </a:lnTo>
                  <a:lnTo>
                    <a:pt x="0" y="964066"/>
                  </a:lnTo>
                  <a:lnTo>
                    <a:pt x="1336" y="985127"/>
                  </a:lnTo>
                  <a:lnTo>
                    <a:pt x="7928" y="995502"/>
                  </a:lnTo>
                  <a:lnTo>
                    <a:pt x="20081" y="1006188"/>
                  </a:lnTo>
                  <a:lnTo>
                    <a:pt x="28727" y="1010015"/>
                  </a:lnTo>
                  <a:lnTo>
                    <a:pt x="49526" y="1014472"/>
                  </a:lnTo>
                  <a:lnTo>
                    <a:pt x="70325" y="1015488"/>
                  </a:lnTo>
                  <a:lnTo>
                    <a:pt x="91124" y="1014086"/>
                  </a:lnTo>
                  <a:lnTo>
                    <a:pt x="111924" y="1010780"/>
                  </a:lnTo>
                  <a:lnTo>
                    <a:pt x="130911" y="1006188"/>
                  </a:lnTo>
                  <a:lnTo>
                    <a:pt x="132723" y="1005786"/>
                  </a:lnTo>
                  <a:lnTo>
                    <a:pt x="153522" y="999382"/>
                  </a:lnTo>
                  <a:lnTo>
                    <a:pt x="174321" y="991290"/>
                  </a:lnTo>
                  <a:lnTo>
                    <a:pt x="187105" y="985127"/>
                  </a:lnTo>
                  <a:lnTo>
                    <a:pt x="195120" y="981286"/>
                  </a:lnTo>
                  <a:lnTo>
                    <a:pt x="215919" y="969496"/>
                  </a:lnTo>
                  <a:lnTo>
                    <a:pt x="224502" y="964066"/>
                  </a:lnTo>
                  <a:lnTo>
                    <a:pt x="236718" y="955808"/>
                  </a:lnTo>
                  <a:lnTo>
                    <a:pt x="254579" y="943005"/>
                  </a:lnTo>
                  <a:lnTo>
                    <a:pt x="257517" y="940771"/>
                  </a:lnTo>
                  <a:lnTo>
                    <a:pt x="278316" y="924944"/>
                  </a:lnTo>
                  <a:lnTo>
                    <a:pt x="282158" y="921944"/>
                  </a:lnTo>
                  <a:lnTo>
                    <a:pt x="299115" y="908090"/>
                  </a:lnTo>
                  <a:lnTo>
                    <a:pt x="307171" y="900883"/>
                  </a:lnTo>
                  <a:lnTo>
                    <a:pt x="319914" y="888654"/>
                  </a:lnTo>
                  <a:lnTo>
                    <a:pt x="327984" y="879822"/>
                  </a:lnTo>
                  <a:lnTo>
                    <a:pt x="340714" y="864852"/>
                  </a:lnTo>
                  <a:lnTo>
                    <a:pt x="345433" y="858761"/>
                  </a:lnTo>
                  <a:lnTo>
                    <a:pt x="361244" y="837700"/>
                  </a:lnTo>
                  <a:lnTo>
                    <a:pt x="361513" y="837332"/>
                  </a:lnTo>
                  <a:lnTo>
                    <a:pt x="377021" y="816639"/>
                  </a:lnTo>
                  <a:lnTo>
                    <a:pt x="382312" y="809625"/>
                  </a:lnTo>
                  <a:lnTo>
                    <a:pt x="394069" y="795578"/>
                  </a:lnTo>
                  <a:lnTo>
                    <a:pt x="403111" y="785258"/>
                  </a:lnTo>
                  <a:lnTo>
                    <a:pt x="413825" y="774517"/>
                  </a:lnTo>
                  <a:lnTo>
                    <a:pt x="423910" y="765310"/>
                  </a:lnTo>
                  <a:lnTo>
                    <a:pt x="437766" y="753456"/>
                  </a:lnTo>
                  <a:lnTo>
                    <a:pt x="444709" y="748222"/>
                  </a:lnTo>
                  <a:lnTo>
                    <a:pt x="464216" y="732395"/>
                  </a:lnTo>
                  <a:lnTo>
                    <a:pt x="465508" y="731471"/>
                  </a:lnTo>
                  <a:lnTo>
                    <a:pt x="486307" y="713702"/>
                  </a:lnTo>
                  <a:lnTo>
                    <a:pt x="488685" y="711334"/>
                  </a:lnTo>
                  <a:lnTo>
                    <a:pt x="507106" y="694309"/>
                  </a:lnTo>
                  <a:lnTo>
                    <a:pt x="510996" y="690273"/>
                  </a:lnTo>
                  <a:lnTo>
                    <a:pt x="527905" y="674010"/>
                  </a:lnTo>
                  <a:lnTo>
                    <a:pt x="532637" y="669212"/>
                  </a:lnTo>
                  <a:lnTo>
                    <a:pt x="548704" y="654168"/>
                  </a:lnTo>
                  <a:lnTo>
                    <a:pt x="555106" y="648151"/>
                  </a:lnTo>
                  <a:lnTo>
                    <a:pt x="569503" y="635474"/>
                  </a:lnTo>
                  <a:lnTo>
                    <a:pt x="579048" y="627090"/>
                  </a:lnTo>
                  <a:lnTo>
                    <a:pt x="590303" y="617589"/>
                  </a:lnTo>
                  <a:lnTo>
                    <a:pt x="603526" y="606029"/>
                  </a:lnTo>
                  <a:lnTo>
                    <a:pt x="611102" y="599639"/>
                  </a:lnTo>
                  <a:lnTo>
                    <a:pt x="627222" y="584968"/>
                  </a:lnTo>
                  <a:lnTo>
                    <a:pt x="631901" y="580961"/>
                  </a:lnTo>
                  <a:lnTo>
                    <a:pt x="650192" y="563907"/>
                  </a:lnTo>
                  <a:lnTo>
                    <a:pt x="652700" y="561749"/>
                  </a:lnTo>
                  <a:lnTo>
                    <a:pt x="673258" y="542846"/>
                  </a:lnTo>
                  <a:lnTo>
                    <a:pt x="673499" y="542638"/>
                  </a:lnTo>
                  <a:lnTo>
                    <a:pt x="694298" y="524225"/>
                  </a:lnTo>
                  <a:lnTo>
                    <a:pt x="697015" y="521785"/>
                  </a:lnTo>
                  <a:lnTo>
                    <a:pt x="715097" y="505767"/>
                  </a:lnTo>
                  <a:lnTo>
                    <a:pt x="720675" y="500724"/>
                  </a:lnTo>
                  <a:lnTo>
                    <a:pt x="735896" y="486526"/>
                  </a:lnTo>
                  <a:lnTo>
                    <a:pt x="743072" y="479663"/>
                  </a:lnTo>
                  <a:lnTo>
                    <a:pt x="756695" y="465727"/>
                  </a:lnTo>
                  <a:lnTo>
                    <a:pt x="763549" y="458602"/>
                  </a:lnTo>
                  <a:lnTo>
                    <a:pt x="777494" y="442769"/>
                  </a:lnTo>
                  <a:lnTo>
                    <a:pt x="782089" y="437541"/>
                  </a:lnTo>
                  <a:lnTo>
                    <a:pt x="798293" y="417237"/>
                  </a:lnTo>
                  <a:lnTo>
                    <a:pt x="798898" y="416480"/>
                  </a:lnTo>
                  <a:lnTo>
                    <a:pt x="814940" y="395419"/>
                  </a:lnTo>
                  <a:lnTo>
                    <a:pt x="819092" y="389477"/>
                  </a:lnTo>
                  <a:lnTo>
                    <a:pt x="829772" y="374358"/>
                  </a:lnTo>
                  <a:lnTo>
                    <a:pt x="839892" y="358561"/>
                  </a:lnTo>
                  <a:lnTo>
                    <a:pt x="843336" y="353297"/>
                  </a:lnTo>
                  <a:lnTo>
                    <a:pt x="856133" y="332236"/>
                  </a:lnTo>
                  <a:lnTo>
                    <a:pt x="860691" y="323700"/>
                  </a:lnTo>
                  <a:lnTo>
                    <a:pt x="867678" y="311175"/>
                  </a:lnTo>
                  <a:lnTo>
                    <a:pt x="877349" y="290114"/>
                  </a:lnTo>
                  <a:lnTo>
                    <a:pt x="881490" y="278709"/>
                  </a:lnTo>
                  <a:lnTo>
                    <a:pt x="885361" y="269053"/>
                  </a:lnTo>
                  <a:lnTo>
                    <a:pt x="891762" y="247992"/>
                  </a:lnTo>
                  <a:lnTo>
                    <a:pt x="896059" y="226931"/>
                  </a:lnTo>
                  <a:lnTo>
                    <a:pt x="898470" y="205870"/>
                  </a:lnTo>
                  <a:lnTo>
                    <a:pt x="899070" y="184809"/>
                  </a:lnTo>
                  <a:lnTo>
                    <a:pt x="897863" y="163748"/>
                  </a:lnTo>
                  <a:lnTo>
                    <a:pt x="894854" y="142687"/>
                  </a:lnTo>
                  <a:lnTo>
                    <a:pt x="890062" y="121626"/>
                  </a:lnTo>
                  <a:lnTo>
                    <a:pt x="883446" y="100565"/>
                  </a:lnTo>
                  <a:lnTo>
                    <a:pt x="881490" y="95471"/>
                  </a:lnTo>
                  <a:lnTo>
                    <a:pt x="875473" y="79504"/>
                  </a:lnTo>
                  <a:lnTo>
                    <a:pt x="865017" y="58443"/>
                  </a:lnTo>
                  <a:lnTo>
                    <a:pt x="860691" y="51420"/>
                  </a:lnTo>
                  <a:lnTo>
                    <a:pt x="850728" y="37382"/>
                  </a:lnTo>
                  <a:lnTo>
                    <a:pt x="839892" y="25402"/>
                  </a:lnTo>
                  <a:lnTo>
                    <a:pt x="828302" y="16321"/>
                  </a:lnTo>
                  <a:close/>
                </a:path>
              </a:pathLst>
            </a:custGeom>
            <a:solidFill>
              <a:srgbClr val="80AB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839685" y="2166497"/>
              <a:ext cx="830128" cy="962582"/>
            </a:xfrm>
            <a:custGeom>
              <a:avLst/>
              <a:pathLst>
                <a:path w="830128" h="962582">
                  <a:moveTo>
                    <a:pt x="763282" y="13895"/>
                  </a:moveTo>
                  <a:lnTo>
                    <a:pt x="742483" y="3635"/>
                  </a:lnTo>
                  <a:lnTo>
                    <a:pt x="721684" y="0"/>
                  </a:lnTo>
                  <a:lnTo>
                    <a:pt x="700885" y="1107"/>
                  </a:lnTo>
                  <a:lnTo>
                    <a:pt x="680086" y="5773"/>
                  </a:lnTo>
                  <a:lnTo>
                    <a:pt x="659286" y="13452"/>
                  </a:lnTo>
                  <a:lnTo>
                    <a:pt x="644282" y="20994"/>
                  </a:lnTo>
                  <a:lnTo>
                    <a:pt x="638487" y="23596"/>
                  </a:lnTo>
                  <a:lnTo>
                    <a:pt x="617688" y="34810"/>
                  </a:lnTo>
                  <a:lnTo>
                    <a:pt x="606271" y="42055"/>
                  </a:lnTo>
                  <a:lnTo>
                    <a:pt x="596889" y="47578"/>
                  </a:lnTo>
                  <a:lnTo>
                    <a:pt x="576090" y="61556"/>
                  </a:lnTo>
                  <a:lnTo>
                    <a:pt x="573907" y="63116"/>
                  </a:lnTo>
                  <a:lnTo>
                    <a:pt x="555291" y="76044"/>
                  </a:lnTo>
                  <a:lnTo>
                    <a:pt x="544757" y="84177"/>
                  </a:lnTo>
                  <a:lnTo>
                    <a:pt x="534492" y="92329"/>
                  </a:lnTo>
                  <a:lnTo>
                    <a:pt x="519724" y="105238"/>
                  </a:lnTo>
                  <a:lnTo>
                    <a:pt x="513693" y="110983"/>
                  </a:lnTo>
                  <a:lnTo>
                    <a:pt x="498923" y="126299"/>
                  </a:lnTo>
                  <a:lnTo>
                    <a:pt x="492894" y="133378"/>
                  </a:lnTo>
                  <a:lnTo>
                    <a:pt x="481690" y="147360"/>
                  </a:lnTo>
                  <a:lnTo>
                    <a:pt x="472095" y="161046"/>
                  </a:lnTo>
                  <a:lnTo>
                    <a:pt x="467016" y="168421"/>
                  </a:lnTo>
                  <a:lnTo>
                    <a:pt x="453784" y="189482"/>
                  </a:lnTo>
                  <a:lnTo>
                    <a:pt x="451296" y="193659"/>
                  </a:lnTo>
                  <a:lnTo>
                    <a:pt x="440619" y="210543"/>
                  </a:lnTo>
                  <a:lnTo>
                    <a:pt x="430497" y="227354"/>
                  </a:lnTo>
                  <a:lnTo>
                    <a:pt x="427644" y="231604"/>
                  </a:lnTo>
                  <a:lnTo>
                    <a:pt x="413367" y="252665"/>
                  </a:lnTo>
                  <a:lnTo>
                    <a:pt x="409697" y="258072"/>
                  </a:lnTo>
                  <a:lnTo>
                    <a:pt x="397977" y="273726"/>
                  </a:lnTo>
                  <a:lnTo>
                    <a:pt x="388898" y="286491"/>
                  </a:lnTo>
                  <a:lnTo>
                    <a:pt x="382581" y="294787"/>
                  </a:lnTo>
                  <a:lnTo>
                    <a:pt x="368099" y="315396"/>
                  </a:lnTo>
                  <a:lnTo>
                    <a:pt x="367761" y="315848"/>
                  </a:lnTo>
                  <a:lnTo>
                    <a:pt x="352465" y="336909"/>
                  </a:lnTo>
                  <a:lnTo>
                    <a:pt x="347300" y="344463"/>
                  </a:lnTo>
                  <a:lnTo>
                    <a:pt x="337295" y="357970"/>
                  </a:lnTo>
                  <a:lnTo>
                    <a:pt x="326501" y="373438"/>
                  </a:lnTo>
                  <a:lnTo>
                    <a:pt x="322449" y="379031"/>
                  </a:lnTo>
                  <a:lnTo>
                    <a:pt x="308525" y="400092"/>
                  </a:lnTo>
                  <a:lnTo>
                    <a:pt x="305702" y="404962"/>
                  </a:lnTo>
                  <a:lnTo>
                    <a:pt x="296191" y="421153"/>
                  </a:lnTo>
                  <a:lnTo>
                    <a:pt x="285690" y="442214"/>
                  </a:lnTo>
                  <a:lnTo>
                    <a:pt x="284903" y="444033"/>
                  </a:lnTo>
                  <a:lnTo>
                    <a:pt x="275742" y="463275"/>
                  </a:lnTo>
                  <a:lnTo>
                    <a:pt x="266720" y="484336"/>
                  </a:lnTo>
                  <a:lnTo>
                    <a:pt x="264104" y="491297"/>
                  </a:lnTo>
                  <a:lnTo>
                    <a:pt x="257818" y="505397"/>
                  </a:lnTo>
                  <a:lnTo>
                    <a:pt x="249484" y="526458"/>
                  </a:lnTo>
                  <a:lnTo>
                    <a:pt x="243305" y="543763"/>
                  </a:lnTo>
                  <a:lnTo>
                    <a:pt x="241716" y="547519"/>
                  </a:lnTo>
                  <a:lnTo>
                    <a:pt x="233914" y="568580"/>
                  </a:lnTo>
                  <a:lnTo>
                    <a:pt x="225273" y="589641"/>
                  </a:lnTo>
                  <a:lnTo>
                    <a:pt x="222506" y="595501"/>
                  </a:lnTo>
                  <a:lnTo>
                    <a:pt x="214204" y="610702"/>
                  </a:lnTo>
                  <a:lnTo>
                    <a:pt x="201707" y="627391"/>
                  </a:lnTo>
                  <a:lnTo>
                    <a:pt x="198225" y="631763"/>
                  </a:lnTo>
                  <a:lnTo>
                    <a:pt x="180907" y="649275"/>
                  </a:lnTo>
                  <a:lnTo>
                    <a:pt x="177584" y="652824"/>
                  </a:lnTo>
                  <a:lnTo>
                    <a:pt x="160108" y="670011"/>
                  </a:lnTo>
                  <a:lnTo>
                    <a:pt x="156693" y="673885"/>
                  </a:lnTo>
                  <a:lnTo>
                    <a:pt x="139309" y="694602"/>
                  </a:lnTo>
                  <a:lnTo>
                    <a:pt x="139061" y="694946"/>
                  </a:lnTo>
                  <a:lnTo>
                    <a:pt x="125646" y="716007"/>
                  </a:lnTo>
                  <a:lnTo>
                    <a:pt x="118510" y="728497"/>
                  </a:lnTo>
                  <a:lnTo>
                    <a:pt x="114075" y="737068"/>
                  </a:lnTo>
                  <a:lnTo>
                    <a:pt x="103355" y="758129"/>
                  </a:lnTo>
                  <a:lnTo>
                    <a:pt x="97711" y="768126"/>
                  </a:lnTo>
                  <a:lnTo>
                    <a:pt x="91714" y="779190"/>
                  </a:lnTo>
                  <a:lnTo>
                    <a:pt x="77699" y="800251"/>
                  </a:lnTo>
                  <a:lnTo>
                    <a:pt x="76912" y="801255"/>
                  </a:lnTo>
                  <a:lnTo>
                    <a:pt x="61354" y="821312"/>
                  </a:lnTo>
                  <a:lnTo>
                    <a:pt x="56113" y="827380"/>
                  </a:lnTo>
                  <a:lnTo>
                    <a:pt x="43314" y="842373"/>
                  </a:lnTo>
                  <a:lnTo>
                    <a:pt x="35314" y="852242"/>
                  </a:lnTo>
                  <a:lnTo>
                    <a:pt x="26329" y="863434"/>
                  </a:lnTo>
                  <a:lnTo>
                    <a:pt x="14515" y="881593"/>
                  </a:lnTo>
                  <a:lnTo>
                    <a:pt x="12553" y="884495"/>
                  </a:lnTo>
                  <a:lnTo>
                    <a:pt x="3425" y="905556"/>
                  </a:lnTo>
                  <a:lnTo>
                    <a:pt x="0" y="926617"/>
                  </a:lnTo>
                  <a:lnTo>
                    <a:pt x="7945" y="947678"/>
                  </a:lnTo>
                  <a:lnTo>
                    <a:pt x="14515" y="952844"/>
                  </a:lnTo>
                  <a:lnTo>
                    <a:pt x="35314" y="960781"/>
                  </a:lnTo>
                  <a:lnTo>
                    <a:pt x="56113" y="962582"/>
                  </a:lnTo>
                  <a:lnTo>
                    <a:pt x="76912" y="960913"/>
                  </a:lnTo>
                  <a:lnTo>
                    <a:pt x="97711" y="956494"/>
                  </a:lnTo>
                  <a:lnTo>
                    <a:pt x="118510" y="949332"/>
                  </a:lnTo>
                  <a:lnTo>
                    <a:pt x="121955" y="947678"/>
                  </a:lnTo>
                  <a:lnTo>
                    <a:pt x="139309" y="938798"/>
                  </a:lnTo>
                  <a:lnTo>
                    <a:pt x="158973" y="926617"/>
                  </a:lnTo>
                  <a:lnTo>
                    <a:pt x="160108" y="925835"/>
                  </a:lnTo>
                  <a:lnTo>
                    <a:pt x="180907" y="910331"/>
                  </a:lnTo>
                  <a:lnTo>
                    <a:pt x="187150" y="905556"/>
                  </a:lnTo>
                  <a:lnTo>
                    <a:pt x="201707" y="893771"/>
                  </a:lnTo>
                  <a:lnTo>
                    <a:pt x="213229" y="884495"/>
                  </a:lnTo>
                  <a:lnTo>
                    <a:pt x="222506" y="876593"/>
                  </a:lnTo>
                  <a:lnTo>
                    <a:pt x="237431" y="863434"/>
                  </a:lnTo>
                  <a:lnTo>
                    <a:pt x="243305" y="857825"/>
                  </a:lnTo>
                  <a:lnTo>
                    <a:pt x="258085" y="842373"/>
                  </a:lnTo>
                  <a:lnTo>
                    <a:pt x="264104" y="835489"/>
                  </a:lnTo>
                  <a:lnTo>
                    <a:pt x="275412" y="821312"/>
                  </a:lnTo>
                  <a:lnTo>
                    <a:pt x="284903" y="808540"/>
                  </a:lnTo>
                  <a:lnTo>
                    <a:pt x="290878" y="800251"/>
                  </a:lnTo>
                  <a:lnTo>
                    <a:pt x="305527" y="779190"/>
                  </a:lnTo>
                  <a:lnTo>
                    <a:pt x="305702" y="778923"/>
                  </a:lnTo>
                  <a:lnTo>
                    <a:pt x="320718" y="758129"/>
                  </a:lnTo>
                  <a:lnTo>
                    <a:pt x="326501" y="750632"/>
                  </a:lnTo>
                  <a:lnTo>
                    <a:pt x="339199" y="737068"/>
                  </a:lnTo>
                  <a:lnTo>
                    <a:pt x="347300" y="729712"/>
                  </a:lnTo>
                  <a:lnTo>
                    <a:pt x="366021" y="716007"/>
                  </a:lnTo>
                  <a:lnTo>
                    <a:pt x="368099" y="714770"/>
                  </a:lnTo>
                  <a:lnTo>
                    <a:pt x="388898" y="702113"/>
                  </a:lnTo>
                  <a:lnTo>
                    <a:pt x="399166" y="694946"/>
                  </a:lnTo>
                  <a:lnTo>
                    <a:pt x="409697" y="688616"/>
                  </a:lnTo>
                  <a:lnTo>
                    <a:pt x="428973" y="673885"/>
                  </a:lnTo>
                  <a:lnTo>
                    <a:pt x="430497" y="672861"/>
                  </a:lnTo>
                  <a:lnTo>
                    <a:pt x="451296" y="655320"/>
                  </a:lnTo>
                  <a:lnTo>
                    <a:pt x="453882" y="652824"/>
                  </a:lnTo>
                  <a:lnTo>
                    <a:pt x="472095" y="636810"/>
                  </a:lnTo>
                  <a:lnTo>
                    <a:pt x="477452" y="631763"/>
                  </a:lnTo>
                  <a:lnTo>
                    <a:pt x="492894" y="618296"/>
                  </a:lnTo>
                  <a:lnTo>
                    <a:pt x="501407" y="610702"/>
                  </a:lnTo>
                  <a:lnTo>
                    <a:pt x="513693" y="600247"/>
                  </a:lnTo>
                  <a:lnTo>
                    <a:pt x="526024" y="589641"/>
                  </a:lnTo>
                  <a:lnTo>
                    <a:pt x="534492" y="582588"/>
                  </a:lnTo>
                  <a:lnTo>
                    <a:pt x="550802" y="568580"/>
                  </a:lnTo>
                  <a:lnTo>
                    <a:pt x="555291" y="564917"/>
                  </a:lnTo>
                  <a:lnTo>
                    <a:pt x="575306" y="547519"/>
                  </a:lnTo>
                  <a:lnTo>
                    <a:pt x="576090" y="546887"/>
                  </a:lnTo>
                  <a:lnTo>
                    <a:pt x="596889" y="528936"/>
                  </a:lnTo>
                  <a:lnTo>
                    <a:pt x="599584" y="526458"/>
                  </a:lnTo>
                  <a:lnTo>
                    <a:pt x="617688" y="510895"/>
                  </a:lnTo>
                  <a:lnTo>
                    <a:pt x="623805" y="505397"/>
                  </a:lnTo>
                  <a:lnTo>
                    <a:pt x="638487" y="492615"/>
                  </a:lnTo>
                  <a:lnTo>
                    <a:pt x="647660" y="484336"/>
                  </a:lnTo>
                  <a:lnTo>
                    <a:pt x="659286" y="473769"/>
                  </a:lnTo>
                  <a:lnTo>
                    <a:pt x="670393" y="463275"/>
                  </a:lnTo>
                  <a:lnTo>
                    <a:pt x="680086" y="453729"/>
                  </a:lnTo>
                  <a:lnTo>
                    <a:pt x="691363" y="442214"/>
                  </a:lnTo>
                  <a:lnTo>
                    <a:pt x="700885" y="431812"/>
                  </a:lnTo>
                  <a:lnTo>
                    <a:pt x="710470" y="421153"/>
                  </a:lnTo>
                  <a:lnTo>
                    <a:pt x="721684" y="407602"/>
                  </a:lnTo>
                  <a:lnTo>
                    <a:pt x="727918" y="400092"/>
                  </a:lnTo>
                  <a:lnTo>
                    <a:pt x="742483" y="380891"/>
                  </a:lnTo>
                  <a:lnTo>
                    <a:pt x="743908" y="379031"/>
                  </a:lnTo>
                  <a:lnTo>
                    <a:pt x="759274" y="357970"/>
                  </a:lnTo>
                  <a:lnTo>
                    <a:pt x="763282" y="352005"/>
                  </a:lnTo>
                  <a:lnTo>
                    <a:pt x="773637" y="336909"/>
                  </a:lnTo>
                  <a:lnTo>
                    <a:pt x="784081" y="319871"/>
                  </a:lnTo>
                  <a:lnTo>
                    <a:pt x="786609" y="315848"/>
                  </a:lnTo>
                  <a:lnTo>
                    <a:pt x="798615" y="294787"/>
                  </a:lnTo>
                  <a:lnTo>
                    <a:pt x="804880" y="281531"/>
                  </a:lnTo>
                  <a:lnTo>
                    <a:pt x="808740" y="273726"/>
                  </a:lnTo>
                  <a:lnTo>
                    <a:pt x="817149" y="252665"/>
                  </a:lnTo>
                  <a:lnTo>
                    <a:pt x="823200" y="231604"/>
                  </a:lnTo>
                  <a:lnTo>
                    <a:pt x="825679" y="218615"/>
                  </a:lnTo>
                  <a:lnTo>
                    <a:pt x="827453" y="210543"/>
                  </a:lnTo>
                  <a:lnTo>
                    <a:pt x="829877" y="189482"/>
                  </a:lnTo>
                  <a:lnTo>
                    <a:pt x="830128" y="168421"/>
                  </a:lnTo>
                  <a:lnTo>
                    <a:pt x="828269" y="147360"/>
                  </a:lnTo>
                  <a:lnTo>
                    <a:pt x="825679" y="133118"/>
                  </a:lnTo>
                  <a:lnTo>
                    <a:pt x="824542" y="126299"/>
                  </a:lnTo>
                  <a:lnTo>
                    <a:pt x="819398" y="105238"/>
                  </a:lnTo>
                  <a:lnTo>
                    <a:pt x="812306" y="84177"/>
                  </a:lnTo>
                  <a:lnTo>
                    <a:pt x="804880" y="67306"/>
                  </a:lnTo>
                  <a:lnTo>
                    <a:pt x="802943" y="63116"/>
                  </a:lnTo>
                  <a:lnTo>
                    <a:pt x="790613" y="42055"/>
                  </a:lnTo>
                  <a:lnTo>
                    <a:pt x="784081" y="33407"/>
                  </a:lnTo>
                  <a:lnTo>
                    <a:pt x="771874" y="20994"/>
                  </a:lnTo>
                  <a:close/>
                </a:path>
              </a:pathLst>
            </a:custGeom>
            <a:solidFill>
              <a:srgbClr val="92B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887722" y="2181125"/>
              <a:ext cx="770341" cy="913331"/>
            </a:xfrm>
            <a:custGeom>
              <a:avLst/>
              <a:pathLst>
                <a:path w="770341" h="913331">
                  <a:moveTo>
                    <a:pt x="694446" y="5676"/>
                  </a:moveTo>
                  <a:lnTo>
                    <a:pt x="673647" y="0"/>
                  </a:lnTo>
                  <a:lnTo>
                    <a:pt x="652848" y="4"/>
                  </a:lnTo>
                  <a:lnTo>
                    <a:pt x="632048" y="4392"/>
                  </a:lnTo>
                  <a:lnTo>
                    <a:pt x="626888" y="6367"/>
                  </a:lnTo>
                  <a:lnTo>
                    <a:pt x="611249" y="11630"/>
                  </a:lnTo>
                  <a:lnTo>
                    <a:pt x="590450" y="21259"/>
                  </a:lnTo>
                  <a:lnTo>
                    <a:pt x="579684" y="27428"/>
                  </a:lnTo>
                  <a:lnTo>
                    <a:pt x="569651" y="32714"/>
                  </a:lnTo>
                  <a:lnTo>
                    <a:pt x="548852" y="45577"/>
                  </a:lnTo>
                  <a:lnTo>
                    <a:pt x="544585" y="48489"/>
                  </a:lnTo>
                  <a:lnTo>
                    <a:pt x="528053" y="59347"/>
                  </a:lnTo>
                  <a:lnTo>
                    <a:pt x="514267" y="69550"/>
                  </a:lnTo>
                  <a:lnTo>
                    <a:pt x="507254" y="74811"/>
                  </a:lnTo>
                  <a:lnTo>
                    <a:pt x="488177" y="90611"/>
                  </a:lnTo>
                  <a:lnTo>
                    <a:pt x="486455" y="92140"/>
                  </a:lnTo>
                  <a:lnTo>
                    <a:pt x="466168" y="111672"/>
                  </a:lnTo>
                  <a:lnTo>
                    <a:pt x="465656" y="112223"/>
                  </a:lnTo>
                  <a:lnTo>
                    <a:pt x="447746" y="132733"/>
                  </a:lnTo>
                  <a:lnTo>
                    <a:pt x="444857" y="136504"/>
                  </a:lnTo>
                  <a:lnTo>
                    <a:pt x="432061" y="153794"/>
                  </a:lnTo>
                  <a:lnTo>
                    <a:pt x="424058" y="166050"/>
                  </a:lnTo>
                  <a:lnTo>
                    <a:pt x="418279" y="174855"/>
                  </a:lnTo>
                  <a:lnTo>
                    <a:pt x="405482" y="195916"/>
                  </a:lnTo>
                  <a:lnTo>
                    <a:pt x="403259" y="199668"/>
                  </a:lnTo>
                  <a:lnTo>
                    <a:pt x="392238" y="216977"/>
                  </a:lnTo>
                  <a:lnTo>
                    <a:pt x="382459" y="232732"/>
                  </a:lnTo>
                  <a:lnTo>
                    <a:pt x="378797" y="238038"/>
                  </a:lnTo>
                  <a:lnTo>
                    <a:pt x="364250" y="259099"/>
                  </a:lnTo>
                  <a:lnTo>
                    <a:pt x="361660" y="262882"/>
                  </a:lnTo>
                  <a:lnTo>
                    <a:pt x="348864" y="280160"/>
                  </a:lnTo>
                  <a:lnTo>
                    <a:pt x="340861" y="291778"/>
                  </a:lnTo>
                  <a:lnTo>
                    <a:pt x="333929" y="301221"/>
                  </a:lnTo>
                  <a:lnTo>
                    <a:pt x="320062" y="321806"/>
                  </a:lnTo>
                  <a:lnTo>
                    <a:pt x="319716" y="322282"/>
                  </a:lnTo>
                  <a:lnTo>
                    <a:pt x="304858" y="343343"/>
                  </a:lnTo>
                  <a:lnTo>
                    <a:pt x="299263" y="351847"/>
                  </a:lnTo>
                  <a:lnTo>
                    <a:pt x="290249" y="364404"/>
                  </a:lnTo>
                  <a:lnTo>
                    <a:pt x="278464" y="382470"/>
                  </a:lnTo>
                  <a:lnTo>
                    <a:pt x="276443" y="385465"/>
                  </a:lnTo>
                  <a:lnTo>
                    <a:pt x="263871" y="406526"/>
                  </a:lnTo>
                  <a:lnTo>
                    <a:pt x="257665" y="419021"/>
                  </a:lnTo>
                  <a:lnTo>
                    <a:pt x="253261" y="427587"/>
                  </a:lnTo>
                  <a:lnTo>
                    <a:pt x="244128" y="448648"/>
                  </a:lnTo>
                  <a:lnTo>
                    <a:pt x="236866" y="468650"/>
                  </a:lnTo>
                  <a:lnTo>
                    <a:pt x="236428" y="469709"/>
                  </a:lnTo>
                  <a:lnTo>
                    <a:pt x="229380" y="490770"/>
                  </a:lnTo>
                  <a:lnTo>
                    <a:pt x="223743" y="511831"/>
                  </a:lnTo>
                  <a:lnTo>
                    <a:pt x="219553" y="532892"/>
                  </a:lnTo>
                  <a:lnTo>
                    <a:pt x="216650" y="553953"/>
                  </a:lnTo>
                  <a:lnTo>
                    <a:pt x="216067" y="560362"/>
                  </a:lnTo>
                  <a:lnTo>
                    <a:pt x="214339" y="575014"/>
                  </a:lnTo>
                  <a:lnTo>
                    <a:pt x="211502" y="596075"/>
                  </a:lnTo>
                  <a:lnTo>
                    <a:pt x="205978" y="617136"/>
                  </a:lnTo>
                  <a:lnTo>
                    <a:pt x="195268" y="635548"/>
                  </a:lnTo>
                  <a:lnTo>
                    <a:pt x="193237" y="638197"/>
                  </a:lnTo>
                  <a:lnTo>
                    <a:pt x="174469" y="653816"/>
                  </a:lnTo>
                  <a:lnTo>
                    <a:pt x="167085" y="659258"/>
                  </a:lnTo>
                  <a:lnTo>
                    <a:pt x="153670" y="667478"/>
                  </a:lnTo>
                  <a:lnTo>
                    <a:pt x="136252" y="680319"/>
                  </a:lnTo>
                  <a:lnTo>
                    <a:pt x="132870" y="682857"/>
                  </a:lnTo>
                  <a:lnTo>
                    <a:pt x="115180" y="701380"/>
                  </a:lnTo>
                  <a:lnTo>
                    <a:pt x="112071" y="705106"/>
                  </a:lnTo>
                  <a:lnTo>
                    <a:pt x="100890" y="722441"/>
                  </a:lnTo>
                  <a:lnTo>
                    <a:pt x="91272" y="738730"/>
                  </a:lnTo>
                  <a:lnTo>
                    <a:pt x="88811" y="743502"/>
                  </a:lnTo>
                  <a:lnTo>
                    <a:pt x="77694" y="764563"/>
                  </a:lnTo>
                  <a:lnTo>
                    <a:pt x="70473" y="776091"/>
                  </a:lnTo>
                  <a:lnTo>
                    <a:pt x="64691" y="785624"/>
                  </a:lnTo>
                  <a:lnTo>
                    <a:pt x="49674" y="805334"/>
                  </a:lnTo>
                  <a:lnTo>
                    <a:pt x="48657" y="806685"/>
                  </a:lnTo>
                  <a:lnTo>
                    <a:pt x="30817" y="827746"/>
                  </a:lnTo>
                  <a:lnTo>
                    <a:pt x="28875" y="830099"/>
                  </a:lnTo>
                  <a:lnTo>
                    <a:pt x="14234" y="848807"/>
                  </a:lnTo>
                  <a:lnTo>
                    <a:pt x="8076" y="859568"/>
                  </a:lnTo>
                  <a:lnTo>
                    <a:pt x="2456" y="869868"/>
                  </a:lnTo>
                  <a:lnTo>
                    <a:pt x="0" y="890929"/>
                  </a:lnTo>
                  <a:lnTo>
                    <a:pt x="8076" y="903619"/>
                  </a:lnTo>
                  <a:lnTo>
                    <a:pt x="23174" y="911990"/>
                  </a:lnTo>
                  <a:lnTo>
                    <a:pt x="28875" y="913331"/>
                  </a:lnTo>
                  <a:lnTo>
                    <a:pt x="49674" y="912409"/>
                  </a:lnTo>
                  <a:lnTo>
                    <a:pt x="51071" y="911990"/>
                  </a:lnTo>
                  <a:lnTo>
                    <a:pt x="70473" y="905081"/>
                  </a:lnTo>
                  <a:lnTo>
                    <a:pt x="91272" y="894100"/>
                  </a:lnTo>
                  <a:lnTo>
                    <a:pt x="96033" y="890929"/>
                  </a:lnTo>
                  <a:lnTo>
                    <a:pt x="112071" y="878741"/>
                  </a:lnTo>
                  <a:lnTo>
                    <a:pt x="123465" y="869868"/>
                  </a:lnTo>
                  <a:lnTo>
                    <a:pt x="132870" y="861952"/>
                  </a:lnTo>
                  <a:lnTo>
                    <a:pt x="148840" y="848807"/>
                  </a:lnTo>
                  <a:lnTo>
                    <a:pt x="153670" y="844594"/>
                  </a:lnTo>
                  <a:lnTo>
                    <a:pt x="172611" y="827746"/>
                  </a:lnTo>
                  <a:lnTo>
                    <a:pt x="174469" y="825961"/>
                  </a:lnTo>
                  <a:lnTo>
                    <a:pt x="192869" y="806685"/>
                  </a:lnTo>
                  <a:lnTo>
                    <a:pt x="195268" y="803893"/>
                  </a:lnTo>
                  <a:lnTo>
                    <a:pt x="209328" y="785624"/>
                  </a:lnTo>
                  <a:lnTo>
                    <a:pt x="216067" y="775755"/>
                  </a:lnTo>
                  <a:lnTo>
                    <a:pt x="223226" y="764563"/>
                  </a:lnTo>
                  <a:lnTo>
                    <a:pt x="235350" y="743502"/>
                  </a:lnTo>
                  <a:lnTo>
                    <a:pt x="236866" y="740394"/>
                  </a:lnTo>
                  <a:lnTo>
                    <a:pt x="246355" y="722441"/>
                  </a:lnTo>
                  <a:lnTo>
                    <a:pt x="257665" y="704490"/>
                  </a:lnTo>
                  <a:lnTo>
                    <a:pt x="260183" y="701380"/>
                  </a:lnTo>
                  <a:lnTo>
                    <a:pt x="278464" y="684925"/>
                  </a:lnTo>
                  <a:lnTo>
                    <a:pt x="286637" y="680319"/>
                  </a:lnTo>
                  <a:lnTo>
                    <a:pt x="299263" y="675185"/>
                  </a:lnTo>
                  <a:lnTo>
                    <a:pt x="320062" y="668174"/>
                  </a:lnTo>
                  <a:lnTo>
                    <a:pt x="340861" y="660279"/>
                  </a:lnTo>
                  <a:lnTo>
                    <a:pt x="342663" y="659258"/>
                  </a:lnTo>
                  <a:lnTo>
                    <a:pt x="361660" y="650157"/>
                  </a:lnTo>
                  <a:lnTo>
                    <a:pt x="379834" y="638197"/>
                  </a:lnTo>
                  <a:lnTo>
                    <a:pt x="382459" y="636706"/>
                  </a:lnTo>
                  <a:lnTo>
                    <a:pt x="403259" y="621070"/>
                  </a:lnTo>
                  <a:lnTo>
                    <a:pt x="407706" y="617136"/>
                  </a:lnTo>
                  <a:lnTo>
                    <a:pt x="424058" y="604023"/>
                  </a:lnTo>
                  <a:lnTo>
                    <a:pt x="433086" y="596075"/>
                  </a:lnTo>
                  <a:lnTo>
                    <a:pt x="444857" y="586329"/>
                  </a:lnTo>
                  <a:lnTo>
                    <a:pt x="457973" y="575014"/>
                  </a:lnTo>
                  <a:lnTo>
                    <a:pt x="465656" y="568590"/>
                  </a:lnTo>
                  <a:lnTo>
                    <a:pt x="482963" y="553953"/>
                  </a:lnTo>
                  <a:lnTo>
                    <a:pt x="486455" y="551112"/>
                  </a:lnTo>
                  <a:lnTo>
                    <a:pt x="507254" y="533957"/>
                  </a:lnTo>
                  <a:lnTo>
                    <a:pt x="508479" y="532892"/>
                  </a:lnTo>
                  <a:lnTo>
                    <a:pt x="528053" y="517133"/>
                  </a:lnTo>
                  <a:lnTo>
                    <a:pt x="534130" y="511831"/>
                  </a:lnTo>
                  <a:lnTo>
                    <a:pt x="548852" y="499901"/>
                  </a:lnTo>
                  <a:lnTo>
                    <a:pt x="559316" y="490770"/>
                  </a:lnTo>
                  <a:lnTo>
                    <a:pt x="569651" y="482157"/>
                  </a:lnTo>
                  <a:lnTo>
                    <a:pt x="583725" y="469709"/>
                  </a:lnTo>
                  <a:lnTo>
                    <a:pt x="590450" y="463844"/>
                  </a:lnTo>
                  <a:lnTo>
                    <a:pt x="606950" y="448648"/>
                  </a:lnTo>
                  <a:lnTo>
                    <a:pt x="611249" y="444631"/>
                  </a:lnTo>
                  <a:lnTo>
                    <a:pt x="628488" y="427587"/>
                  </a:lnTo>
                  <a:lnTo>
                    <a:pt x="632048" y="423919"/>
                  </a:lnTo>
                  <a:lnTo>
                    <a:pt x="648162" y="406526"/>
                  </a:lnTo>
                  <a:lnTo>
                    <a:pt x="652848" y="401128"/>
                  </a:lnTo>
                  <a:lnTo>
                    <a:pt x="666195" y="385465"/>
                  </a:lnTo>
                  <a:lnTo>
                    <a:pt x="673647" y="375972"/>
                  </a:lnTo>
                  <a:lnTo>
                    <a:pt x="682815" y="364404"/>
                  </a:lnTo>
                  <a:lnTo>
                    <a:pt x="694446" y="348335"/>
                  </a:lnTo>
                  <a:lnTo>
                    <a:pt x="698135" y="343343"/>
                  </a:lnTo>
                  <a:lnTo>
                    <a:pt x="712617" y="322282"/>
                  </a:lnTo>
                  <a:lnTo>
                    <a:pt x="715245" y="318152"/>
                  </a:lnTo>
                  <a:lnTo>
                    <a:pt x="726304" y="301221"/>
                  </a:lnTo>
                  <a:lnTo>
                    <a:pt x="736044" y="284113"/>
                  </a:lnTo>
                  <a:lnTo>
                    <a:pt x="738349" y="280160"/>
                  </a:lnTo>
                  <a:lnTo>
                    <a:pt x="749041" y="259099"/>
                  </a:lnTo>
                  <a:lnTo>
                    <a:pt x="756843" y="239294"/>
                  </a:lnTo>
                  <a:lnTo>
                    <a:pt x="757363" y="238038"/>
                  </a:lnTo>
                  <a:lnTo>
                    <a:pt x="764052" y="216977"/>
                  </a:lnTo>
                  <a:lnTo>
                    <a:pt x="768313" y="195916"/>
                  </a:lnTo>
                  <a:lnTo>
                    <a:pt x="770341" y="174855"/>
                  </a:lnTo>
                  <a:lnTo>
                    <a:pt x="770237" y="153794"/>
                  </a:lnTo>
                  <a:lnTo>
                    <a:pt x="768064" y="132733"/>
                  </a:lnTo>
                  <a:lnTo>
                    <a:pt x="763868" y="111672"/>
                  </a:lnTo>
                  <a:lnTo>
                    <a:pt x="757636" y="90611"/>
                  </a:lnTo>
                  <a:lnTo>
                    <a:pt x="756843" y="88460"/>
                  </a:lnTo>
                  <a:lnTo>
                    <a:pt x="749746" y="69550"/>
                  </a:lnTo>
                  <a:lnTo>
                    <a:pt x="739057" y="48489"/>
                  </a:lnTo>
                  <a:lnTo>
                    <a:pt x="736044" y="43699"/>
                  </a:lnTo>
                  <a:lnTo>
                    <a:pt x="723621" y="27428"/>
                  </a:lnTo>
                  <a:lnTo>
                    <a:pt x="715245" y="18917"/>
                  </a:lnTo>
                  <a:lnTo>
                    <a:pt x="695706" y="6367"/>
                  </a:lnTo>
                  <a:close/>
                </a:path>
              </a:pathLst>
            </a:custGeom>
            <a:solidFill>
              <a:srgbClr val="A5C2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130693" y="2194034"/>
              <a:ext cx="516500" cy="625100"/>
            </a:xfrm>
            <a:custGeom>
              <a:avLst/>
              <a:pathLst>
                <a:path w="516500" h="625100">
                  <a:moveTo>
                    <a:pt x="451475" y="8898"/>
                  </a:moveTo>
                  <a:lnTo>
                    <a:pt x="430676" y="1242"/>
                  </a:lnTo>
                  <a:lnTo>
                    <a:pt x="409877" y="0"/>
                  </a:lnTo>
                  <a:lnTo>
                    <a:pt x="389078" y="3387"/>
                  </a:lnTo>
                  <a:lnTo>
                    <a:pt x="368279" y="10373"/>
                  </a:lnTo>
                  <a:lnTo>
                    <a:pt x="359612" y="14519"/>
                  </a:lnTo>
                  <a:lnTo>
                    <a:pt x="347480" y="19791"/>
                  </a:lnTo>
                  <a:lnTo>
                    <a:pt x="326681" y="31106"/>
                  </a:lnTo>
                  <a:lnTo>
                    <a:pt x="319615" y="35580"/>
                  </a:lnTo>
                  <a:lnTo>
                    <a:pt x="305882" y="43859"/>
                  </a:lnTo>
                  <a:lnTo>
                    <a:pt x="287561" y="56641"/>
                  </a:lnTo>
                  <a:lnTo>
                    <a:pt x="285082" y="58366"/>
                  </a:lnTo>
                  <a:lnTo>
                    <a:pt x="264283" y="74223"/>
                  </a:lnTo>
                  <a:lnTo>
                    <a:pt x="260084" y="77702"/>
                  </a:lnTo>
                  <a:lnTo>
                    <a:pt x="243484" y="92441"/>
                  </a:lnTo>
                  <a:lnTo>
                    <a:pt x="236919" y="98763"/>
                  </a:lnTo>
                  <a:lnTo>
                    <a:pt x="222685" y="114098"/>
                  </a:lnTo>
                  <a:lnTo>
                    <a:pt x="217686" y="119824"/>
                  </a:lnTo>
                  <a:lnTo>
                    <a:pt x="201886" y="140443"/>
                  </a:lnTo>
                  <a:lnTo>
                    <a:pt x="201559" y="140885"/>
                  </a:lnTo>
                  <a:lnTo>
                    <a:pt x="187024" y="161946"/>
                  </a:lnTo>
                  <a:lnTo>
                    <a:pt x="181087" y="171501"/>
                  </a:lnTo>
                  <a:lnTo>
                    <a:pt x="173777" y="183007"/>
                  </a:lnTo>
                  <a:lnTo>
                    <a:pt x="161211" y="204068"/>
                  </a:lnTo>
                  <a:lnTo>
                    <a:pt x="160288" y="205605"/>
                  </a:lnTo>
                  <a:lnTo>
                    <a:pt x="147594" y="225129"/>
                  </a:lnTo>
                  <a:lnTo>
                    <a:pt x="139489" y="237779"/>
                  </a:lnTo>
                  <a:lnTo>
                    <a:pt x="133549" y="246190"/>
                  </a:lnTo>
                  <a:lnTo>
                    <a:pt x="119097" y="267251"/>
                  </a:lnTo>
                  <a:lnTo>
                    <a:pt x="118690" y="267856"/>
                  </a:lnTo>
                  <a:lnTo>
                    <a:pt x="104014" y="288312"/>
                  </a:lnTo>
                  <a:lnTo>
                    <a:pt x="97891" y="297646"/>
                  </a:lnTo>
                  <a:lnTo>
                    <a:pt x="89655" y="309373"/>
                  </a:lnTo>
                  <a:lnTo>
                    <a:pt x="77092" y="328915"/>
                  </a:lnTo>
                  <a:lnTo>
                    <a:pt x="76019" y="330434"/>
                  </a:lnTo>
                  <a:lnTo>
                    <a:pt x="61852" y="351495"/>
                  </a:lnTo>
                  <a:lnTo>
                    <a:pt x="56293" y="360526"/>
                  </a:lnTo>
                  <a:lnTo>
                    <a:pt x="48226" y="372556"/>
                  </a:lnTo>
                  <a:lnTo>
                    <a:pt x="35943" y="393617"/>
                  </a:lnTo>
                  <a:lnTo>
                    <a:pt x="35493" y="394529"/>
                  </a:lnTo>
                  <a:lnTo>
                    <a:pt x="25168" y="414678"/>
                  </a:lnTo>
                  <a:lnTo>
                    <a:pt x="16588" y="435739"/>
                  </a:lnTo>
                  <a:lnTo>
                    <a:pt x="14694" y="441845"/>
                  </a:lnTo>
                  <a:lnTo>
                    <a:pt x="9565" y="456800"/>
                  </a:lnTo>
                  <a:lnTo>
                    <a:pt x="4296" y="477861"/>
                  </a:lnTo>
                  <a:lnTo>
                    <a:pt x="1036" y="498922"/>
                  </a:lnTo>
                  <a:lnTo>
                    <a:pt x="0" y="519983"/>
                  </a:lnTo>
                  <a:lnTo>
                    <a:pt x="1332" y="541044"/>
                  </a:lnTo>
                  <a:lnTo>
                    <a:pt x="5076" y="562105"/>
                  </a:lnTo>
                  <a:lnTo>
                    <a:pt x="11542" y="583166"/>
                  </a:lnTo>
                  <a:lnTo>
                    <a:pt x="14694" y="590696"/>
                  </a:lnTo>
                  <a:lnTo>
                    <a:pt x="23078" y="604227"/>
                  </a:lnTo>
                  <a:lnTo>
                    <a:pt x="35493" y="615530"/>
                  </a:lnTo>
                  <a:lnTo>
                    <a:pt x="56293" y="623387"/>
                  </a:lnTo>
                  <a:lnTo>
                    <a:pt x="77092" y="625100"/>
                  </a:lnTo>
                  <a:lnTo>
                    <a:pt x="97891" y="622424"/>
                  </a:lnTo>
                  <a:lnTo>
                    <a:pt x="118690" y="615493"/>
                  </a:lnTo>
                  <a:lnTo>
                    <a:pt x="139590" y="604227"/>
                  </a:lnTo>
                  <a:lnTo>
                    <a:pt x="160288" y="590555"/>
                  </a:lnTo>
                  <a:lnTo>
                    <a:pt x="169455" y="583166"/>
                  </a:lnTo>
                  <a:lnTo>
                    <a:pt x="181087" y="574564"/>
                  </a:lnTo>
                  <a:lnTo>
                    <a:pt x="195992" y="562105"/>
                  </a:lnTo>
                  <a:lnTo>
                    <a:pt x="201886" y="557368"/>
                  </a:lnTo>
                  <a:lnTo>
                    <a:pt x="221203" y="541044"/>
                  </a:lnTo>
                  <a:lnTo>
                    <a:pt x="222685" y="539825"/>
                  </a:lnTo>
                  <a:lnTo>
                    <a:pt x="243484" y="522855"/>
                  </a:lnTo>
                  <a:lnTo>
                    <a:pt x="246954" y="519983"/>
                  </a:lnTo>
                  <a:lnTo>
                    <a:pt x="264283" y="506593"/>
                  </a:lnTo>
                  <a:lnTo>
                    <a:pt x="273684" y="498922"/>
                  </a:lnTo>
                  <a:lnTo>
                    <a:pt x="285082" y="490315"/>
                  </a:lnTo>
                  <a:lnTo>
                    <a:pt x="300237" y="477861"/>
                  </a:lnTo>
                  <a:lnTo>
                    <a:pt x="305882" y="473479"/>
                  </a:lnTo>
                  <a:lnTo>
                    <a:pt x="325613" y="456800"/>
                  </a:lnTo>
                  <a:lnTo>
                    <a:pt x="326681" y="455924"/>
                  </a:lnTo>
                  <a:lnTo>
                    <a:pt x="347480" y="437707"/>
                  </a:lnTo>
                  <a:lnTo>
                    <a:pt x="349617" y="435739"/>
                  </a:lnTo>
                  <a:lnTo>
                    <a:pt x="368279" y="418305"/>
                  </a:lnTo>
                  <a:lnTo>
                    <a:pt x="371947" y="414678"/>
                  </a:lnTo>
                  <a:lnTo>
                    <a:pt x="389078" y="397032"/>
                  </a:lnTo>
                  <a:lnTo>
                    <a:pt x="392242" y="393617"/>
                  </a:lnTo>
                  <a:lnTo>
                    <a:pt x="409877" y="373302"/>
                  </a:lnTo>
                  <a:lnTo>
                    <a:pt x="410513" y="372556"/>
                  </a:lnTo>
                  <a:lnTo>
                    <a:pt x="427518" y="351495"/>
                  </a:lnTo>
                  <a:lnTo>
                    <a:pt x="430676" y="347236"/>
                  </a:lnTo>
                  <a:lnTo>
                    <a:pt x="443376" y="330434"/>
                  </a:lnTo>
                  <a:lnTo>
                    <a:pt x="451475" y="318616"/>
                  </a:lnTo>
                  <a:lnTo>
                    <a:pt x="458013" y="309373"/>
                  </a:lnTo>
                  <a:lnTo>
                    <a:pt x="471485" y="288312"/>
                  </a:lnTo>
                  <a:lnTo>
                    <a:pt x="472274" y="286972"/>
                  </a:lnTo>
                  <a:lnTo>
                    <a:pt x="484182" y="267251"/>
                  </a:lnTo>
                  <a:lnTo>
                    <a:pt x="493073" y="249720"/>
                  </a:lnTo>
                  <a:lnTo>
                    <a:pt x="494899" y="246190"/>
                  </a:lnTo>
                  <a:lnTo>
                    <a:pt x="503871" y="225129"/>
                  </a:lnTo>
                  <a:lnTo>
                    <a:pt x="510343" y="204068"/>
                  </a:lnTo>
                  <a:lnTo>
                    <a:pt x="513872" y="186035"/>
                  </a:lnTo>
                  <a:lnTo>
                    <a:pt x="514511" y="183007"/>
                  </a:lnTo>
                  <a:lnTo>
                    <a:pt x="516500" y="161946"/>
                  </a:lnTo>
                  <a:lnTo>
                    <a:pt x="516068" y="140885"/>
                  </a:lnTo>
                  <a:lnTo>
                    <a:pt x="513872" y="124005"/>
                  </a:lnTo>
                  <a:lnTo>
                    <a:pt x="513349" y="119824"/>
                  </a:lnTo>
                  <a:lnTo>
                    <a:pt x="508749" y="98763"/>
                  </a:lnTo>
                  <a:lnTo>
                    <a:pt x="502022" y="77702"/>
                  </a:lnTo>
                  <a:lnTo>
                    <a:pt x="493073" y="57193"/>
                  </a:lnTo>
                  <a:lnTo>
                    <a:pt x="492808" y="56641"/>
                  </a:lnTo>
                  <a:lnTo>
                    <a:pt x="480090" y="35580"/>
                  </a:lnTo>
                  <a:lnTo>
                    <a:pt x="472274" y="25821"/>
                  </a:lnTo>
                  <a:lnTo>
                    <a:pt x="459420" y="14519"/>
                  </a:lnTo>
                  <a:close/>
                </a:path>
              </a:pathLst>
            </a:custGeom>
            <a:solidFill>
              <a:srgbClr val="B7CE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015519" y="2921303"/>
              <a:ext cx="45921" cy="53433"/>
            </a:xfrm>
            <a:custGeom>
              <a:avLst/>
              <a:pathLst>
                <a:path w="45921" h="53433">
                  <a:moveTo>
                    <a:pt x="25873" y="0"/>
                  </a:moveTo>
                  <a:lnTo>
                    <a:pt x="45921" y="3323"/>
                  </a:lnTo>
                  <a:lnTo>
                    <a:pt x="38319" y="24384"/>
                  </a:lnTo>
                  <a:lnTo>
                    <a:pt x="25873" y="42475"/>
                  </a:lnTo>
                  <a:lnTo>
                    <a:pt x="20459" y="45445"/>
                  </a:lnTo>
                  <a:lnTo>
                    <a:pt x="5074" y="53433"/>
                  </a:lnTo>
                  <a:lnTo>
                    <a:pt x="0" y="45445"/>
                  </a:lnTo>
                  <a:lnTo>
                    <a:pt x="4726" y="24384"/>
                  </a:lnTo>
                  <a:lnTo>
                    <a:pt x="5074" y="23712"/>
                  </a:lnTo>
                  <a:lnTo>
                    <a:pt x="22307" y="3323"/>
                  </a:lnTo>
                  <a:close/>
                </a:path>
              </a:pathLst>
            </a:custGeom>
            <a:solidFill>
              <a:srgbClr val="B7CE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150315" y="2206387"/>
              <a:ext cx="486694" cy="586820"/>
            </a:xfrm>
            <a:custGeom>
              <a:avLst/>
              <a:pathLst>
                <a:path w="486694" h="586820">
                  <a:moveTo>
                    <a:pt x="390254" y="0"/>
                  </a:moveTo>
                  <a:lnTo>
                    <a:pt x="373772" y="2166"/>
                  </a:lnTo>
                  <a:lnTo>
                    <a:pt x="369455" y="2665"/>
                  </a:lnTo>
                  <a:lnTo>
                    <a:pt x="348656" y="8895"/>
                  </a:lnTo>
                  <a:lnTo>
                    <a:pt x="327857" y="18023"/>
                  </a:lnTo>
                  <a:lnTo>
                    <a:pt x="318525" y="23227"/>
                  </a:lnTo>
                  <a:lnTo>
                    <a:pt x="307058" y="29236"/>
                  </a:lnTo>
                  <a:lnTo>
                    <a:pt x="286259" y="42266"/>
                  </a:lnTo>
                  <a:lnTo>
                    <a:pt x="283362" y="44288"/>
                  </a:lnTo>
                  <a:lnTo>
                    <a:pt x="265460" y="56753"/>
                  </a:lnTo>
                  <a:lnTo>
                    <a:pt x="254494" y="65349"/>
                  </a:lnTo>
                  <a:lnTo>
                    <a:pt x="244661" y="73466"/>
                  </a:lnTo>
                  <a:lnTo>
                    <a:pt x="230373" y="86410"/>
                  </a:lnTo>
                  <a:lnTo>
                    <a:pt x="223862" y="92909"/>
                  </a:lnTo>
                  <a:lnTo>
                    <a:pt x="210218" y="107471"/>
                  </a:lnTo>
                  <a:lnTo>
                    <a:pt x="203063" y="116090"/>
                  </a:lnTo>
                  <a:lnTo>
                    <a:pt x="193163" y="128531"/>
                  </a:lnTo>
                  <a:lnTo>
                    <a:pt x="182264" y="144033"/>
                  </a:lnTo>
                  <a:lnTo>
                    <a:pt x="178416" y="149592"/>
                  </a:lnTo>
                  <a:lnTo>
                    <a:pt x="164949" y="170653"/>
                  </a:lnTo>
                  <a:lnTo>
                    <a:pt x="161465" y="176412"/>
                  </a:lnTo>
                  <a:lnTo>
                    <a:pt x="151871" y="191714"/>
                  </a:lnTo>
                  <a:lnTo>
                    <a:pt x="140665" y="210374"/>
                  </a:lnTo>
                  <a:lnTo>
                    <a:pt x="139104" y="212775"/>
                  </a:lnTo>
                  <a:lnTo>
                    <a:pt x="125207" y="233836"/>
                  </a:lnTo>
                  <a:lnTo>
                    <a:pt x="119866" y="242025"/>
                  </a:lnTo>
                  <a:lnTo>
                    <a:pt x="110734" y="254897"/>
                  </a:lnTo>
                  <a:lnTo>
                    <a:pt x="99067" y="272238"/>
                  </a:lnTo>
                  <a:lnTo>
                    <a:pt x="96398" y="275958"/>
                  </a:lnTo>
                  <a:lnTo>
                    <a:pt x="82263" y="297019"/>
                  </a:lnTo>
                  <a:lnTo>
                    <a:pt x="78268" y="303516"/>
                  </a:lnTo>
                  <a:lnTo>
                    <a:pt x="68581" y="318080"/>
                  </a:lnTo>
                  <a:lnTo>
                    <a:pt x="57469" y="336396"/>
                  </a:lnTo>
                  <a:lnTo>
                    <a:pt x="55615" y="339141"/>
                  </a:lnTo>
                  <a:lnTo>
                    <a:pt x="42477" y="360202"/>
                  </a:lnTo>
                  <a:lnTo>
                    <a:pt x="36670" y="370698"/>
                  </a:lnTo>
                  <a:lnTo>
                    <a:pt x="30358" y="381263"/>
                  </a:lnTo>
                  <a:lnTo>
                    <a:pt x="19901" y="402324"/>
                  </a:lnTo>
                  <a:lnTo>
                    <a:pt x="15871" y="412691"/>
                  </a:lnTo>
                  <a:lnTo>
                    <a:pt x="11491" y="423385"/>
                  </a:lnTo>
                  <a:lnTo>
                    <a:pt x="5232" y="444446"/>
                  </a:lnTo>
                  <a:lnTo>
                    <a:pt x="1332" y="465507"/>
                  </a:lnTo>
                  <a:lnTo>
                    <a:pt x="0" y="486568"/>
                  </a:lnTo>
                  <a:lnTo>
                    <a:pt x="1598" y="507629"/>
                  </a:lnTo>
                  <a:lnTo>
                    <a:pt x="6624" y="528690"/>
                  </a:lnTo>
                  <a:lnTo>
                    <a:pt x="15871" y="549548"/>
                  </a:lnTo>
                  <a:lnTo>
                    <a:pt x="15984" y="549751"/>
                  </a:lnTo>
                  <a:lnTo>
                    <a:pt x="32782" y="570812"/>
                  </a:lnTo>
                  <a:lnTo>
                    <a:pt x="36670" y="574196"/>
                  </a:lnTo>
                  <a:lnTo>
                    <a:pt x="57469" y="584582"/>
                  </a:lnTo>
                  <a:lnTo>
                    <a:pt x="78268" y="586820"/>
                  </a:lnTo>
                  <a:lnTo>
                    <a:pt x="99067" y="583041"/>
                  </a:lnTo>
                  <a:lnTo>
                    <a:pt x="119866" y="574245"/>
                  </a:lnTo>
                  <a:lnTo>
                    <a:pt x="125149" y="570812"/>
                  </a:lnTo>
                  <a:lnTo>
                    <a:pt x="140665" y="561868"/>
                  </a:lnTo>
                  <a:lnTo>
                    <a:pt x="157031" y="549751"/>
                  </a:lnTo>
                  <a:lnTo>
                    <a:pt x="161465" y="546660"/>
                  </a:lnTo>
                  <a:lnTo>
                    <a:pt x="182264" y="529872"/>
                  </a:lnTo>
                  <a:lnTo>
                    <a:pt x="183662" y="528690"/>
                  </a:lnTo>
                  <a:lnTo>
                    <a:pt x="203063" y="512741"/>
                  </a:lnTo>
                  <a:lnTo>
                    <a:pt x="209285" y="507629"/>
                  </a:lnTo>
                  <a:lnTo>
                    <a:pt x="223862" y="496314"/>
                  </a:lnTo>
                  <a:lnTo>
                    <a:pt x="236366" y="486568"/>
                  </a:lnTo>
                  <a:lnTo>
                    <a:pt x="244661" y="480596"/>
                  </a:lnTo>
                  <a:lnTo>
                    <a:pt x="264446" y="465507"/>
                  </a:lnTo>
                  <a:lnTo>
                    <a:pt x="265460" y="464784"/>
                  </a:lnTo>
                  <a:lnTo>
                    <a:pt x="286259" y="448608"/>
                  </a:lnTo>
                  <a:lnTo>
                    <a:pt x="291182" y="444446"/>
                  </a:lnTo>
                  <a:lnTo>
                    <a:pt x="307058" y="431420"/>
                  </a:lnTo>
                  <a:lnTo>
                    <a:pt x="316151" y="423385"/>
                  </a:lnTo>
                  <a:lnTo>
                    <a:pt x="327857" y="413133"/>
                  </a:lnTo>
                  <a:lnTo>
                    <a:pt x="339329" y="402324"/>
                  </a:lnTo>
                  <a:lnTo>
                    <a:pt x="348656" y="393422"/>
                  </a:lnTo>
                  <a:lnTo>
                    <a:pt x="360485" y="381263"/>
                  </a:lnTo>
                  <a:lnTo>
                    <a:pt x="369455" y="371655"/>
                  </a:lnTo>
                  <a:lnTo>
                    <a:pt x="379579" y="360202"/>
                  </a:lnTo>
                  <a:lnTo>
                    <a:pt x="390254" y="347250"/>
                  </a:lnTo>
                  <a:lnTo>
                    <a:pt x="396833" y="339141"/>
                  </a:lnTo>
                  <a:lnTo>
                    <a:pt x="411054" y="319967"/>
                  </a:lnTo>
                  <a:lnTo>
                    <a:pt x="412480" y="318080"/>
                  </a:lnTo>
                  <a:lnTo>
                    <a:pt x="427352" y="297019"/>
                  </a:lnTo>
                  <a:lnTo>
                    <a:pt x="431853" y="289979"/>
                  </a:lnTo>
                  <a:lnTo>
                    <a:pt x="441175" y="275958"/>
                  </a:lnTo>
                  <a:lnTo>
                    <a:pt x="452652" y="256473"/>
                  </a:lnTo>
                  <a:lnTo>
                    <a:pt x="453603" y="254897"/>
                  </a:lnTo>
                  <a:lnTo>
                    <a:pt x="464820" y="233836"/>
                  </a:lnTo>
                  <a:lnTo>
                    <a:pt x="473451" y="213547"/>
                  </a:lnTo>
                  <a:lnTo>
                    <a:pt x="473784" y="212775"/>
                  </a:lnTo>
                  <a:lnTo>
                    <a:pt x="480669" y="191714"/>
                  </a:lnTo>
                  <a:lnTo>
                    <a:pt x="484941" y="170653"/>
                  </a:lnTo>
                  <a:lnTo>
                    <a:pt x="486694" y="149592"/>
                  </a:lnTo>
                  <a:lnTo>
                    <a:pt x="486001" y="128531"/>
                  </a:lnTo>
                  <a:lnTo>
                    <a:pt x="482947" y="107471"/>
                  </a:lnTo>
                  <a:lnTo>
                    <a:pt x="477587" y="86410"/>
                  </a:lnTo>
                  <a:lnTo>
                    <a:pt x="473451" y="74742"/>
                  </a:lnTo>
                  <a:lnTo>
                    <a:pt x="469890" y="65349"/>
                  </a:lnTo>
                  <a:lnTo>
                    <a:pt x="459342" y="44288"/>
                  </a:lnTo>
                  <a:lnTo>
                    <a:pt x="452652" y="34066"/>
                  </a:lnTo>
                  <a:lnTo>
                    <a:pt x="443408" y="23227"/>
                  </a:lnTo>
                  <a:lnTo>
                    <a:pt x="431853" y="12781"/>
                  </a:lnTo>
                  <a:lnTo>
                    <a:pt x="411054" y="2669"/>
                  </a:lnTo>
                  <a:lnTo>
                    <a:pt x="407447" y="2166"/>
                  </a:lnTo>
                  <a:close/>
                </a:path>
              </a:pathLst>
            </a:custGeom>
            <a:solidFill>
              <a:srgbClr val="C9DA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167466" y="2218397"/>
              <a:ext cx="459579" cy="552871"/>
            </a:xfrm>
            <a:custGeom>
              <a:avLst/>
              <a:pathLst>
                <a:path w="459579" h="552871">
                  <a:moveTo>
                    <a:pt x="393903" y="4354"/>
                  </a:moveTo>
                  <a:lnTo>
                    <a:pt x="373104" y="0"/>
                  </a:lnTo>
                  <a:lnTo>
                    <a:pt x="352305" y="1538"/>
                  </a:lnTo>
                  <a:lnTo>
                    <a:pt x="331506" y="7330"/>
                  </a:lnTo>
                  <a:lnTo>
                    <a:pt x="322717" y="11216"/>
                  </a:lnTo>
                  <a:lnTo>
                    <a:pt x="310707" y="16135"/>
                  </a:lnTo>
                  <a:lnTo>
                    <a:pt x="289908" y="27172"/>
                  </a:lnTo>
                  <a:lnTo>
                    <a:pt x="281854" y="32277"/>
                  </a:lnTo>
                  <a:lnTo>
                    <a:pt x="269109" y="40208"/>
                  </a:lnTo>
                  <a:lnTo>
                    <a:pt x="250998" y="53338"/>
                  </a:lnTo>
                  <a:lnTo>
                    <a:pt x="248310" y="55352"/>
                  </a:lnTo>
                  <a:lnTo>
                    <a:pt x="227511" y="72767"/>
                  </a:lnTo>
                  <a:lnTo>
                    <a:pt x="225709" y="74399"/>
                  </a:lnTo>
                  <a:lnTo>
                    <a:pt x="206711" y="93362"/>
                  </a:lnTo>
                  <a:lnTo>
                    <a:pt x="204746" y="95460"/>
                  </a:lnTo>
                  <a:lnTo>
                    <a:pt x="187102" y="116521"/>
                  </a:lnTo>
                  <a:lnTo>
                    <a:pt x="185912" y="118090"/>
                  </a:lnTo>
                  <a:lnTo>
                    <a:pt x="171600" y="137582"/>
                  </a:lnTo>
                  <a:lnTo>
                    <a:pt x="165113" y="147403"/>
                  </a:lnTo>
                  <a:lnTo>
                    <a:pt x="157723" y="158643"/>
                  </a:lnTo>
                  <a:lnTo>
                    <a:pt x="144926" y="179704"/>
                  </a:lnTo>
                  <a:lnTo>
                    <a:pt x="144314" y="180722"/>
                  </a:lnTo>
                  <a:lnTo>
                    <a:pt x="131717" y="200765"/>
                  </a:lnTo>
                  <a:lnTo>
                    <a:pt x="123515" y="214149"/>
                  </a:lnTo>
                  <a:lnTo>
                    <a:pt x="118410" y="221826"/>
                  </a:lnTo>
                  <a:lnTo>
                    <a:pt x="104566" y="242887"/>
                  </a:lnTo>
                  <a:lnTo>
                    <a:pt x="102716" y="245748"/>
                  </a:lnTo>
                  <a:lnTo>
                    <a:pt x="90088" y="263948"/>
                  </a:lnTo>
                  <a:lnTo>
                    <a:pt x="81917" y="276656"/>
                  </a:lnTo>
                  <a:lnTo>
                    <a:pt x="76233" y="285009"/>
                  </a:lnTo>
                  <a:lnTo>
                    <a:pt x="63191" y="306070"/>
                  </a:lnTo>
                  <a:lnTo>
                    <a:pt x="61118" y="309729"/>
                  </a:lnTo>
                  <a:lnTo>
                    <a:pt x="50350" y="327131"/>
                  </a:lnTo>
                  <a:lnTo>
                    <a:pt x="40319" y="345010"/>
                  </a:lnTo>
                  <a:lnTo>
                    <a:pt x="38326" y="348192"/>
                  </a:lnTo>
                  <a:lnTo>
                    <a:pt x="26630" y="369253"/>
                  </a:lnTo>
                  <a:lnTo>
                    <a:pt x="19520" y="384376"/>
                  </a:lnTo>
                  <a:lnTo>
                    <a:pt x="16540" y="390314"/>
                  </a:lnTo>
                  <a:lnTo>
                    <a:pt x="8401" y="411375"/>
                  </a:lnTo>
                  <a:lnTo>
                    <a:pt x="2829" y="432436"/>
                  </a:lnTo>
                  <a:lnTo>
                    <a:pt x="0" y="453497"/>
                  </a:lnTo>
                  <a:lnTo>
                    <a:pt x="288" y="474558"/>
                  </a:lnTo>
                  <a:lnTo>
                    <a:pt x="4304" y="495619"/>
                  </a:lnTo>
                  <a:lnTo>
                    <a:pt x="13072" y="516680"/>
                  </a:lnTo>
                  <a:lnTo>
                    <a:pt x="19520" y="526622"/>
                  </a:lnTo>
                  <a:lnTo>
                    <a:pt x="29992" y="537741"/>
                  </a:lnTo>
                  <a:lnTo>
                    <a:pt x="40319" y="545758"/>
                  </a:lnTo>
                  <a:lnTo>
                    <a:pt x="61118" y="552871"/>
                  </a:lnTo>
                  <a:lnTo>
                    <a:pt x="81917" y="552161"/>
                  </a:lnTo>
                  <a:lnTo>
                    <a:pt x="102716" y="545546"/>
                  </a:lnTo>
                  <a:lnTo>
                    <a:pt x="116760" y="537741"/>
                  </a:lnTo>
                  <a:lnTo>
                    <a:pt x="123515" y="534315"/>
                  </a:lnTo>
                  <a:lnTo>
                    <a:pt x="144314" y="519864"/>
                  </a:lnTo>
                  <a:lnTo>
                    <a:pt x="148252" y="516680"/>
                  </a:lnTo>
                  <a:lnTo>
                    <a:pt x="165113" y="503358"/>
                  </a:lnTo>
                  <a:lnTo>
                    <a:pt x="174485" y="495619"/>
                  </a:lnTo>
                  <a:lnTo>
                    <a:pt x="185912" y="486552"/>
                  </a:lnTo>
                  <a:lnTo>
                    <a:pt x="201352" y="474558"/>
                  </a:lnTo>
                  <a:lnTo>
                    <a:pt x="206711" y="470699"/>
                  </a:lnTo>
                  <a:lnTo>
                    <a:pt x="227511" y="455724"/>
                  </a:lnTo>
                  <a:lnTo>
                    <a:pt x="230431" y="453497"/>
                  </a:lnTo>
                  <a:lnTo>
                    <a:pt x="248310" y="440743"/>
                  </a:lnTo>
                  <a:lnTo>
                    <a:pt x="258885" y="432436"/>
                  </a:lnTo>
                  <a:lnTo>
                    <a:pt x="269109" y="424730"/>
                  </a:lnTo>
                  <a:lnTo>
                    <a:pt x="285197" y="411375"/>
                  </a:lnTo>
                  <a:lnTo>
                    <a:pt x="289908" y="407561"/>
                  </a:lnTo>
                  <a:lnTo>
                    <a:pt x="309402" y="390314"/>
                  </a:lnTo>
                  <a:lnTo>
                    <a:pt x="310707" y="389172"/>
                  </a:lnTo>
                  <a:lnTo>
                    <a:pt x="331506" y="369214"/>
                  </a:lnTo>
                  <a:lnTo>
                    <a:pt x="351252" y="348192"/>
                  </a:lnTo>
                  <a:lnTo>
                    <a:pt x="352305" y="347010"/>
                  </a:lnTo>
                  <a:lnTo>
                    <a:pt x="369038" y="327131"/>
                  </a:lnTo>
                  <a:lnTo>
                    <a:pt x="373104" y="321863"/>
                  </a:lnTo>
                  <a:lnTo>
                    <a:pt x="385205" y="306070"/>
                  </a:lnTo>
                  <a:lnTo>
                    <a:pt x="393903" y="293467"/>
                  </a:lnTo>
                  <a:lnTo>
                    <a:pt x="399927" y="285009"/>
                  </a:lnTo>
                  <a:lnTo>
                    <a:pt x="413459" y="263948"/>
                  </a:lnTo>
                  <a:lnTo>
                    <a:pt x="414702" y="261820"/>
                  </a:lnTo>
                  <a:lnTo>
                    <a:pt x="426234" y="242887"/>
                  </a:lnTo>
                  <a:lnTo>
                    <a:pt x="435501" y="225284"/>
                  </a:lnTo>
                  <a:lnTo>
                    <a:pt x="437352" y="221826"/>
                  </a:lnTo>
                  <a:lnTo>
                    <a:pt x="446679" y="200765"/>
                  </a:lnTo>
                  <a:lnTo>
                    <a:pt x="453551" y="179704"/>
                  </a:lnTo>
                  <a:lnTo>
                    <a:pt x="456300" y="166315"/>
                  </a:lnTo>
                  <a:lnTo>
                    <a:pt x="457898" y="158643"/>
                  </a:lnTo>
                  <a:lnTo>
                    <a:pt x="459579" y="137582"/>
                  </a:lnTo>
                  <a:lnTo>
                    <a:pt x="458591" y="116521"/>
                  </a:lnTo>
                  <a:lnTo>
                    <a:pt x="456300" y="102781"/>
                  </a:lnTo>
                  <a:lnTo>
                    <a:pt x="455040" y="95460"/>
                  </a:lnTo>
                  <a:lnTo>
                    <a:pt x="449051" y="74399"/>
                  </a:lnTo>
                  <a:lnTo>
                    <a:pt x="440402" y="53338"/>
                  </a:lnTo>
                  <a:lnTo>
                    <a:pt x="435501" y="44185"/>
                  </a:lnTo>
                  <a:lnTo>
                    <a:pt x="427724" y="32277"/>
                  </a:lnTo>
                  <a:lnTo>
                    <a:pt x="414702" y="17397"/>
                  </a:lnTo>
                  <a:lnTo>
                    <a:pt x="406016" y="11216"/>
                  </a:lnTo>
                  <a:close/>
                </a:path>
              </a:pathLst>
            </a:custGeom>
            <a:solidFill>
              <a:srgbClr val="DBE6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182707" y="2230351"/>
              <a:ext cx="434448" cy="522075"/>
            </a:xfrm>
            <a:custGeom>
              <a:avLst/>
              <a:pathLst>
                <a:path w="434448" h="522075">
                  <a:moveTo>
                    <a:pt x="378662" y="6397"/>
                  </a:moveTo>
                  <a:lnTo>
                    <a:pt x="357863" y="0"/>
                  </a:lnTo>
                  <a:lnTo>
                    <a:pt x="337064" y="455"/>
                  </a:lnTo>
                  <a:lnTo>
                    <a:pt x="316265" y="5505"/>
                  </a:lnTo>
                  <a:lnTo>
                    <a:pt x="295466" y="13858"/>
                  </a:lnTo>
                  <a:lnTo>
                    <a:pt x="283433" y="20324"/>
                  </a:lnTo>
                  <a:lnTo>
                    <a:pt x="274667" y="24870"/>
                  </a:lnTo>
                  <a:lnTo>
                    <a:pt x="253868" y="38019"/>
                  </a:lnTo>
                  <a:lnTo>
                    <a:pt x="249226" y="41385"/>
                  </a:lnTo>
                  <a:lnTo>
                    <a:pt x="233069" y="53487"/>
                  </a:lnTo>
                  <a:lnTo>
                    <a:pt x="222476" y="62446"/>
                  </a:lnTo>
                  <a:lnTo>
                    <a:pt x="212270" y="71782"/>
                  </a:lnTo>
                  <a:lnTo>
                    <a:pt x="200545" y="83507"/>
                  </a:lnTo>
                  <a:lnTo>
                    <a:pt x="191470" y="93592"/>
                  </a:lnTo>
                  <a:lnTo>
                    <a:pt x="182154" y="104568"/>
                  </a:lnTo>
                  <a:lnTo>
                    <a:pt x="170671" y="119711"/>
                  </a:lnTo>
                  <a:lnTo>
                    <a:pt x="166326" y="125629"/>
                  </a:lnTo>
                  <a:lnTo>
                    <a:pt x="152194" y="146690"/>
                  </a:lnTo>
                  <a:lnTo>
                    <a:pt x="149872" y="150348"/>
                  </a:lnTo>
                  <a:lnTo>
                    <a:pt x="138800" y="167751"/>
                  </a:lnTo>
                  <a:lnTo>
                    <a:pt x="129073" y="183946"/>
                  </a:lnTo>
                  <a:lnTo>
                    <a:pt x="126015" y="188812"/>
                  </a:lnTo>
                  <a:lnTo>
                    <a:pt x="112852" y="209873"/>
                  </a:lnTo>
                  <a:lnTo>
                    <a:pt x="108274" y="217274"/>
                  </a:lnTo>
                  <a:lnTo>
                    <a:pt x="99116" y="230934"/>
                  </a:lnTo>
                  <a:lnTo>
                    <a:pt x="87475" y="248937"/>
                  </a:lnTo>
                  <a:lnTo>
                    <a:pt x="85353" y="251995"/>
                  </a:lnTo>
                  <a:lnTo>
                    <a:pt x="71606" y="273056"/>
                  </a:lnTo>
                  <a:lnTo>
                    <a:pt x="66676" y="281321"/>
                  </a:lnTo>
                  <a:lnTo>
                    <a:pt x="58609" y="294117"/>
                  </a:lnTo>
                  <a:lnTo>
                    <a:pt x="46679" y="315178"/>
                  </a:lnTo>
                  <a:lnTo>
                    <a:pt x="45877" y="316749"/>
                  </a:lnTo>
                  <a:lnTo>
                    <a:pt x="34969" y="336239"/>
                  </a:lnTo>
                  <a:lnTo>
                    <a:pt x="25078" y="355921"/>
                  </a:lnTo>
                  <a:lnTo>
                    <a:pt x="24311" y="357300"/>
                  </a:lnTo>
                  <a:lnTo>
                    <a:pt x="14558" y="378361"/>
                  </a:lnTo>
                  <a:lnTo>
                    <a:pt x="6962" y="399422"/>
                  </a:lnTo>
                  <a:lnTo>
                    <a:pt x="4279" y="410855"/>
                  </a:lnTo>
                  <a:lnTo>
                    <a:pt x="1896" y="420483"/>
                  </a:lnTo>
                  <a:lnTo>
                    <a:pt x="0" y="441544"/>
                  </a:lnTo>
                  <a:lnTo>
                    <a:pt x="1886" y="462605"/>
                  </a:lnTo>
                  <a:lnTo>
                    <a:pt x="4279" y="470980"/>
                  </a:lnTo>
                  <a:lnTo>
                    <a:pt x="8703" y="483666"/>
                  </a:lnTo>
                  <a:lnTo>
                    <a:pt x="22751" y="504727"/>
                  </a:lnTo>
                  <a:lnTo>
                    <a:pt x="25078" y="507167"/>
                  </a:lnTo>
                  <a:lnTo>
                    <a:pt x="45877" y="519655"/>
                  </a:lnTo>
                  <a:lnTo>
                    <a:pt x="66676" y="522075"/>
                  </a:lnTo>
                  <a:lnTo>
                    <a:pt x="87475" y="517390"/>
                  </a:lnTo>
                  <a:lnTo>
                    <a:pt x="108274" y="507353"/>
                  </a:lnTo>
                  <a:lnTo>
                    <a:pt x="112067" y="504727"/>
                  </a:lnTo>
                  <a:lnTo>
                    <a:pt x="129073" y="493300"/>
                  </a:lnTo>
                  <a:lnTo>
                    <a:pt x="141293" y="483666"/>
                  </a:lnTo>
                  <a:lnTo>
                    <a:pt x="149872" y="477057"/>
                  </a:lnTo>
                  <a:lnTo>
                    <a:pt x="168214" y="462605"/>
                  </a:lnTo>
                  <a:lnTo>
                    <a:pt x="170671" y="460791"/>
                  </a:lnTo>
                  <a:lnTo>
                    <a:pt x="191470" y="445878"/>
                  </a:lnTo>
                  <a:lnTo>
                    <a:pt x="197491" y="441544"/>
                  </a:lnTo>
                  <a:lnTo>
                    <a:pt x="212270" y="431701"/>
                  </a:lnTo>
                  <a:lnTo>
                    <a:pt x="227927" y="420483"/>
                  </a:lnTo>
                  <a:lnTo>
                    <a:pt x="233069" y="416991"/>
                  </a:lnTo>
                  <a:lnTo>
                    <a:pt x="253868" y="401234"/>
                  </a:lnTo>
                  <a:lnTo>
                    <a:pt x="256051" y="399422"/>
                  </a:lnTo>
                  <a:lnTo>
                    <a:pt x="274667" y="384349"/>
                  </a:lnTo>
                  <a:lnTo>
                    <a:pt x="281435" y="378361"/>
                  </a:lnTo>
                  <a:lnTo>
                    <a:pt x="295466" y="366084"/>
                  </a:lnTo>
                  <a:lnTo>
                    <a:pt x="304620" y="357300"/>
                  </a:lnTo>
                  <a:lnTo>
                    <a:pt x="316265" y="345955"/>
                  </a:lnTo>
                  <a:lnTo>
                    <a:pt x="325391" y="336239"/>
                  </a:lnTo>
                  <a:lnTo>
                    <a:pt x="337064" y="323140"/>
                  </a:lnTo>
                  <a:lnTo>
                    <a:pt x="343766" y="315178"/>
                  </a:lnTo>
                  <a:lnTo>
                    <a:pt x="357863" y="296914"/>
                  </a:lnTo>
                  <a:lnTo>
                    <a:pt x="360006" y="294117"/>
                  </a:lnTo>
                  <a:lnTo>
                    <a:pt x="374807" y="273056"/>
                  </a:lnTo>
                  <a:lnTo>
                    <a:pt x="378662" y="266928"/>
                  </a:lnTo>
                  <a:lnTo>
                    <a:pt x="388481" y="251995"/>
                  </a:lnTo>
                  <a:lnTo>
                    <a:pt x="399461" y="233206"/>
                  </a:lnTo>
                  <a:lnTo>
                    <a:pt x="400845" y="230934"/>
                  </a:lnTo>
                  <a:lnTo>
                    <a:pt x="412129" y="209873"/>
                  </a:lnTo>
                  <a:lnTo>
                    <a:pt x="420260" y="191593"/>
                  </a:lnTo>
                  <a:lnTo>
                    <a:pt x="421501" y="188812"/>
                  </a:lnTo>
                  <a:lnTo>
                    <a:pt x="428555" y="167751"/>
                  </a:lnTo>
                  <a:lnTo>
                    <a:pt x="432900" y="146690"/>
                  </a:lnTo>
                  <a:lnTo>
                    <a:pt x="434448" y="125629"/>
                  </a:lnTo>
                  <a:lnTo>
                    <a:pt x="433192" y="104568"/>
                  </a:lnTo>
                  <a:lnTo>
                    <a:pt x="429206" y="83507"/>
                  </a:lnTo>
                  <a:lnTo>
                    <a:pt x="422510" y="62446"/>
                  </a:lnTo>
                  <a:lnTo>
                    <a:pt x="420260" y="57217"/>
                  </a:lnTo>
                  <a:lnTo>
                    <a:pt x="412339" y="41385"/>
                  </a:lnTo>
                  <a:lnTo>
                    <a:pt x="399461" y="22872"/>
                  </a:lnTo>
                  <a:lnTo>
                    <a:pt x="396931" y="20324"/>
                  </a:lnTo>
                  <a:close/>
                </a:path>
              </a:pathLst>
            </a:custGeom>
            <a:solidFill>
              <a:srgbClr val="EDF3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198178" y="2241569"/>
              <a:ext cx="409123" cy="492873"/>
            </a:xfrm>
            <a:custGeom>
              <a:avLst/>
              <a:pathLst>
                <a:path w="409123" h="492873">
                  <a:moveTo>
                    <a:pt x="342392" y="975"/>
                  </a:moveTo>
                  <a:lnTo>
                    <a:pt x="321593" y="0"/>
                  </a:lnTo>
                  <a:lnTo>
                    <a:pt x="300794" y="4227"/>
                  </a:lnTo>
                  <a:lnTo>
                    <a:pt x="288385" y="9105"/>
                  </a:lnTo>
                  <a:lnTo>
                    <a:pt x="279995" y="12238"/>
                  </a:lnTo>
                  <a:lnTo>
                    <a:pt x="259196" y="22990"/>
                  </a:lnTo>
                  <a:lnTo>
                    <a:pt x="247970" y="30166"/>
                  </a:lnTo>
                  <a:lnTo>
                    <a:pt x="238396" y="36366"/>
                  </a:lnTo>
                  <a:lnTo>
                    <a:pt x="218981" y="51227"/>
                  </a:lnTo>
                  <a:lnTo>
                    <a:pt x="217597" y="52350"/>
                  </a:lnTo>
                  <a:lnTo>
                    <a:pt x="196798" y="71474"/>
                  </a:lnTo>
                  <a:lnTo>
                    <a:pt x="195984" y="72288"/>
                  </a:lnTo>
                  <a:lnTo>
                    <a:pt x="176941" y="93349"/>
                  </a:lnTo>
                  <a:lnTo>
                    <a:pt x="175999" y="94491"/>
                  </a:lnTo>
                  <a:lnTo>
                    <a:pt x="160485" y="114410"/>
                  </a:lnTo>
                  <a:lnTo>
                    <a:pt x="155200" y="121853"/>
                  </a:lnTo>
                  <a:lnTo>
                    <a:pt x="145815" y="135471"/>
                  </a:lnTo>
                  <a:lnTo>
                    <a:pt x="134401" y="153456"/>
                  </a:lnTo>
                  <a:lnTo>
                    <a:pt x="132444" y="156532"/>
                  </a:lnTo>
                  <a:lnTo>
                    <a:pt x="119418" y="177593"/>
                  </a:lnTo>
                  <a:lnTo>
                    <a:pt x="113602" y="187293"/>
                  </a:lnTo>
                  <a:lnTo>
                    <a:pt x="106414" y="198654"/>
                  </a:lnTo>
                  <a:lnTo>
                    <a:pt x="93371" y="219715"/>
                  </a:lnTo>
                  <a:lnTo>
                    <a:pt x="92803" y="220651"/>
                  </a:lnTo>
                  <a:lnTo>
                    <a:pt x="79589" y="240776"/>
                  </a:lnTo>
                  <a:lnTo>
                    <a:pt x="72004" y="253031"/>
                  </a:lnTo>
                  <a:lnTo>
                    <a:pt x="66220" y="261837"/>
                  </a:lnTo>
                  <a:lnTo>
                    <a:pt x="53652" y="282898"/>
                  </a:lnTo>
                  <a:lnTo>
                    <a:pt x="51205" y="287469"/>
                  </a:lnTo>
                  <a:lnTo>
                    <a:pt x="41857" y="303959"/>
                  </a:lnTo>
                  <a:lnTo>
                    <a:pt x="31143" y="325020"/>
                  </a:lnTo>
                  <a:lnTo>
                    <a:pt x="30406" y="326675"/>
                  </a:lnTo>
                  <a:lnTo>
                    <a:pt x="20993" y="346081"/>
                  </a:lnTo>
                  <a:lnTo>
                    <a:pt x="12153" y="367142"/>
                  </a:lnTo>
                  <a:lnTo>
                    <a:pt x="9607" y="374953"/>
                  </a:lnTo>
                  <a:lnTo>
                    <a:pt x="5056" y="388203"/>
                  </a:lnTo>
                  <a:lnTo>
                    <a:pt x="755" y="409264"/>
                  </a:lnTo>
                  <a:lnTo>
                    <a:pt x="0" y="430325"/>
                  </a:lnTo>
                  <a:lnTo>
                    <a:pt x="3816" y="451386"/>
                  </a:lnTo>
                  <a:lnTo>
                    <a:pt x="9607" y="464434"/>
                  </a:lnTo>
                  <a:lnTo>
                    <a:pt x="14811" y="472447"/>
                  </a:lnTo>
                  <a:lnTo>
                    <a:pt x="30406" y="486580"/>
                  </a:lnTo>
                  <a:lnTo>
                    <a:pt x="51205" y="492873"/>
                  </a:lnTo>
                  <a:lnTo>
                    <a:pt x="72004" y="490057"/>
                  </a:lnTo>
                  <a:lnTo>
                    <a:pt x="92803" y="480959"/>
                  </a:lnTo>
                  <a:lnTo>
                    <a:pt x="105763" y="472447"/>
                  </a:lnTo>
                  <a:lnTo>
                    <a:pt x="113602" y="467360"/>
                  </a:lnTo>
                  <a:lnTo>
                    <a:pt x="134401" y="451611"/>
                  </a:lnTo>
                  <a:lnTo>
                    <a:pt x="134686" y="451386"/>
                  </a:lnTo>
                  <a:lnTo>
                    <a:pt x="155200" y="436246"/>
                  </a:lnTo>
                  <a:lnTo>
                    <a:pt x="163544" y="430325"/>
                  </a:lnTo>
                  <a:lnTo>
                    <a:pt x="175999" y="422239"/>
                  </a:lnTo>
                  <a:lnTo>
                    <a:pt x="195731" y="409264"/>
                  </a:lnTo>
                  <a:lnTo>
                    <a:pt x="196798" y="408610"/>
                  </a:lnTo>
                  <a:lnTo>
                    <a:pt x="217597" y="394488"/>
                  </a:lnTo>
                  <a:lnTo>
                    <a:pt x="225872" y="388203"/>
                  </a:lnTo>
                  <a:lnTo>
                    <a:pt x="238396" y="379025"/>
                  </a:lnTo>
                  <a:lnTo>
                    <a:pt x="252952" y="367142"/>
                  </a:lnTo>
                  <a:lnTo>
                    <a:pt x="259196" y="362185"/>
                  </a:lnTo>
                  <a:lnTo>
                    <a:pt x="277459" y="346081"/>
                  </a:lnTo>
                  <a:lnTo>
                    <a:pt x="279995" y="343863"/>
                  </a:lnTo>
                  <a:lnTo>
                    <a:pt x="299282" y="325020"/>
                  </a:lnTo>
                  <a:lnTo>
                    <a:pt x="300794" y="323495"/>
                  </a:lnTo>
                  <a:lnTo>
                    <a:pt x="318357" y="303959"/>
                  </a:lnTo>
                  <a:lnTo>
                    <a:pt x="321593" y="300064"/>
                  </a:lnTo>
                  <a:lnTo>
                    <a:pt x="335128" y="282898"/>
                  </a:lnTo>
                  <a:lnTo>
                    <a:pt x="342392" y="272590"/>
                  </a:lnTo>
                  <a:lnTo>
                    <a:pt x="350019" y="261837"/>
                  </a:lnTo>
                  <a:lnTo>
                    <a:pt x="363273" y="240776"/>
                  </a:lnTo>
                  <a:lnTo>
                    <a:pt x="375723" y="219715"/>
                  </a:lnTo>
                  <a:lnTo>
                    <a:pt x="383990" y="203789"/>
                  </a:lnTo>
                  <a:lnTo>
                    <a:pt x="386749" y="198654"/>
                  </a:lnTo>
                  <a:lnTo>
                    <a:pt x="396147" y="177593"/>
                  </a:lnTo>
                  <a:lnTo>
                    <a:pt x="403297" y="156532"/>
                  </a:lnTo>
                  <a:lnTo>
                    <a:pt x="404789" y="149505"/>
                  </a:lnTo>
                  <a:lnTo>
                    <a:pt x="407697" y="135471"/>
                  </a:lnTo>
                  <a:lnTo>
                    <a:pt x="409123" y="114410"/>
                  </a:lnTo>
                  <a:lnTo>
                    <a:pt x="407591" y="93349"/>
                  </a:lnTo>
                  <a:lnTo>
                    <a:pt x="404789" y="79867"/>
                  </a:lnTo>
                  <a:lnTo>
                    <a:pt x="403056" y="72288"/>
                  </a:lnTo>
                  <a:lnTo>
                    <a:pt x="395244" y="51227"/>
                  </a:lnTo>
                  <a:lnTo>
                    <a:pt x="383990" y="30602"/>
                  </a:lnTo>
                  <a:lnTo>
                    <a:pt x="383679" y="30166"/>
                  </a:lnTo>
                  <a:lnTo>
                    <a:pt x="363191" y="9515"/>
                  </a:lnTo>
                  <a:lnTo>
                    <a:pt x="362407" y="9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213718" y="2252419"/>
              <a:ext cx="383451" cy="462908"/>
            </a:xfrm>
            <a:custGeom>
              <a:avLst/>
              <a:pathLst>
                <a:path w="383451" h="462908">
                  <a:moveTo>
                    <a:pt x="347651" y="14365"/>
                  </a:moveTo>
                  <a:lnTo>
                    <a:pt x="326852" y="2652"/>
                  </a:lnTo>
                  <a:lnTo>
                    <a:pt x="306053" y="0"/>
                  </a:lnTo>
                  <a:lnTo>
                    <a:pt x="285254" y="3392"/>
                  </a:lnTo>
                  <a:lnTo>
                    <a:pt x="264454" y="10828"/>
                  </a:lnTo>
                  <a:lnTo>
                    <a:pt x="247914" y="19317"/>
                  </a:lnTo>
                  <a:lnTo>
                    <a:pt x="243655" y="21490"/>
                  </a:lnTo>
                  <a:lnTo>
                    <a:pt x="222856" y="34977"/>
                  </a:lnTo>
                  <a:lnTo>
                    <a:pt x="215800" y="40378"/>
                  </a:lnTo>
                  <a:lnTo>
                    <a:pt x="202057" y="51529"/>
                  </a:lnTo>
                  <a:lnTo>
                    <a:pt x="191316" y="61439"/>
                  </a:lnTo>
                  <a:lnTo>
                    <a:pt x="181258" y="71559"/>
                  </a:lnTo>
                  <a:lnTo>
                    <a:pt x="171328" y="82500"/>
                  </a:lnTo>
                  <a:lnTo>
                    <a:pt x="160459" y="95670"/>
                  </a:lnTo>
                  <a:lnTo>
                    <a:pt x="154313" y="103561"/>
                  </a:lnTo>
                  <a:lnTo>
                    <a:pt x="139660" y="124197"/>
                  </a:lnTo>
                  <a:lnTo>
                    <a:pt x="139368" y="124622"/>
                  </a:lnTo>
                  <a:lnTo>
                    <a:pt x="125533" y="145683"/>
                  </a:lnTo>
                  <a:lnTo>
                    <a:pt x="118861" y="156454"/>
                  </a:lnTo>
                  <a:lnTo>
                    <a:pt x="112438" y="166744"/>
                  </a:lnTo>
                  <a:lnTo>
                    <a:pt x="99752" y="187805"/>
                  </a:lnTo>
                  <a:lnTo>
                    <a:pt x="98062" y="190665"/>
                  </a:lnTo>
                  <a:lnTo>
                    <a:pt x="86629" y="208866"/>
                  </a:lnTo>
                  <a:lnTo>
                    <a:pt x="77263" y="224276"/>
                  </a:lnTo>
                  <a:lnTo>
                    <a:pt x="73553" y="229927"/>
                  </a:lnTo>
                  <a:lnTo>
                    <a:pt x="60544" y="250988"/>
                  </a:lnTo>
                  <a:lnTo>
                    <a:pt x="56464" y="258172"/>
                  </a:lnTo>
                  <a:lnTo>
                    <a:pt x="48175" y="272049"/>
                  </a:lnTo>
                  <a:lnTo>
                    <a:pt x="36951" y="293110"/>
                  </a:lnTo>
                  <a:lnTo>
                    <a:pt x="35665" y="295891"/>
                  </a:lnTo>
                  <a:lnTo>
                    <a:pt x="26722" y="314171"/>
                  </a:lnTo>
                  <a:lnTo>
                    <a:pt x="17560" y="335232"/>
                  </a:lnTo>
                  <a:lnTo>
                    <a:pt x="14865" y="342557"/>
                  </a:lnTo>
                  <a:lnTo>
                    <a:pt x="9494" y="356293"/>
                  </a:lnTo>
                  <a:lnTo>
                    <a:pt x="3368" y="377354"/>
                  </a:lnTo>
                  <a:lnTo>
                    <a:pt x="0" y="398415"/>
                  </a:lnTo>
                  <a:lnTo>
                    <a:pt x="805" y="419476"/>
                  </a:lnTo>
                  <a:lnTo>
                    <a:pt x="7916" y="440537"/>
                  </a:lnTo>
                  <a:lnTo>
                    <a:pt x="14865" y="450267"/>
                  </a:lnTo>
                  <a:lnTo>
                    <a:pt x="32561" y="461598"/>
                  </a:lnTo>
                  <a:lnTo>
                    <a:pt x="35665" y="462908"/>
                  </a:lnTo>
                  <a:lnTo>
                    <a:pt x="56464" y="462586"/>
                  </a:lnTo>
                  <a:lnTo>
                    <a:pt x="58938" y="461598"/>
                  </a:lnTo>
                  <a:lnTo>
                    <a:pt x="77263" y="454343"/>
                  </a:lnTo>
                  <a:lnTo>
                    <a:pt x="98062" y="441479"/>
                  </a:lnTo>
                  <a:lnTo>
                    <a:pt x="99307" y="440537"/>
                  </a:lnTo>
                  <a:lnTo>
                    <a:pt x="118861" y="426412"/>
                  </a:lnTo>
                  <a:lnTo>
                    <a:pt x="128535" y="419476"/>
                  </a:lnTo>
                  <a:lnTo>
                    <a:pt x="139660" y="412219"/>
                  </a:lnTo>
                  <a:lnTo>
                    <a:pt x="160459" y="399195"/>
                  </a:lnTo>
                  <a:lnTo>
                    <a:pt x="161646" y="398415"/>
                  </a:lnTo>
                  <a:lnTo>
                    <a:pt x="181258" y="386396"/>
                  </a:lnTo>
                  <a:lnTo>
                    <a:pt x="194618" y="377354"/>
                  </a:lnTo>
                  <a:lnTo>
                    <a:pt x="202057" y="372550"/>
                  </a:lnTo>
                  <a:lnTo>
                    <a:pt x="222856" y="357288"/>
                  </a:lnTo>
                  <a:lnTo>
                    <a:pt x="224075" y="356293"/>
                  </a:lnTo>
                  <a:lnTo>
                    <a:pt x="243655" y="340745"/>
                  </a:lnTo>
                  <a:lnTo>
                    <a:pt x="249908" y="335232"/>
                  </a:lnTo>
                  <a:lnTo>
                    <a:pt x="264454" y="322510"/>
                  </a:lnTo>
                  <a:lnTo>
                    <a:pt x="272991" y="314171"/>
                  </a:lnTo>
                  <a:lnTo>
                    <a:pt x="285254" y="301801"/>
                  </a:lnTo>
                  <a:lnTo>
                    <a:pt x="293067" y="293110"/>
                  </a:lnTo>
                  <a:lnTo>
                    <a:pt x="306053" y="277475"/>
                  </a:lnTo>
                  <a:lnTo>
                    <a:pt x="310331" y="272049"/>
                  </a:lnTo>
                  <a:lnTo>
                    <a:pt x="325243" y="250988"/>
                  </a:lnTo>
                  <a:lnTo>
                    <a:pt x="326852" y="248408"/>
                  </a:lnTo>
                  <a:lnTo>
                    <a:pt x="338648" y="229927"/>
                  </a:lnTo>
                  <a:lnTo>
                    <a:pt x="347651" y="213871"/>
                  </a:lnTo>
                  <a:lnTo>
                    <a:pt x="350610" y="208866"/>
                  </a:lnTo>
                  <a:lnTo>
                    <a:pt x="361452" y="187805"/>
                  </a:lnTo>
                  <a:lnTo>
                    <a:pt x="368450" y="171850"/>
                  </a:lnTo>
                  <a:lnTo>
                    <a:pt x="370731" y="166744"/>
                  </a:lnTo>
                  <a:lnTo>
                    <a:pt x="377790" y="145683"/>
                  </a:lnTo>
                  <a:lnTo>
                    <a:pt x="382146" y="124622"/>
                  </a:lnTo>
                  <a:lnTo>
                    <a:pt x="383451" y="103561"/>
                  </a:lnTo>
                  <a:lnTo>
                    <a:pt x="381534" y="82500"/>
                  </a:lnTo>
                  <a:lnTo>
                    <a:pt x="376368" y="61439"/>
                  </a:lnTo>
                  <a:lnTo>
                    <a:pt x="368450" y="41911"/>
                  </a:lnTo>
                  <a:lnTo>
                    <a:pt x="367688" y="40378"/>
                  </a:lnTo>
                  <a:lnTo>
                    <a:pt x="352564" y="19317"/>
                  </a:lnTo>
                  <a:close/>
                </a:path>
              </a:pathLst>
            </a:custGeom>
            <a:solidFill>
              <a:srgbClr val="FFF3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229389" y="2263745"/>
              <a:ext cx="357428" cy="432531"/>
            </a:xfrm>
            <a:custGeom>
              <a:avLst/>
              <a:pathLst>
                <a:path w="357428" h="432531">
                  <a:moveTo>
                    <a:pt x="311181" y="4520"/>
                  </a:moveTo>
                  <a:lnTo>
                    <a:pt x="290382" y="0"/>
                  </a:lnTo>
                  <a:lnTo>
                    <a:pt x="269583" y="2153"/>
                  </a:lnTo>
                  <a:lnTo>
                    <a:pt x="251868" y="7991"/>
                  </a:lnTo>
                  <a:lnTo>
                    <a:pt x="248784" y="8986"/>
                  </a:lnTo>
                  <a:lnTo>
                    <a:pt x="227985" y="19550"/>
                  </a:lnTo>
                  <a:lnTo>
                    <a:pt x="213377" y="29052"/>
                  </a:lnTo>
                  <a:lnTo>
                    <a:pt x="207185" y="33238"/>
                  </a:lnTo>
                  <a:lnTo>
                    <a:pt x="186526" y="50113"/>
                  </a:lnTo>
                  <a:lnTo>
                    <a:pt x="186386" y="50235"/>
                  </a:lnTo>
                  <a:lnTo>
                    <a:pt x="165584" y="71174"/>
                  </a:lnTo>
                  <a:lnTo>
                    <a:pt x="148015" y="92235"/>
                  </a:lnTo>
                  <a:lnTo>
                    <a:pt x="144788" y="96388"/>
                  </a:lnTo>
                  <a:lnTo>
                    <a:pt x="132489" y="113296"/>
                  </a:lnTo>
                  <a:lnTo>
                    <a:pt x="123989" y="125797"/>
                  </a:lnTo>
                  <a:lnTo>
                    <a:pt x="118359" y="134357"/>
                  </a:lnTo>
                  <a:lnTo>
                    <a:pt x="105229" y="155418"/>
                  </a:lnTo>
                  <a:lnTo>
                    <a:pt x="103190" y="158791"/>
                  </a:lnTo>
                  <a:lnTo>
                    <a:pt x="92355" y="176479"/>
                  </a:lnTo>
                  <a:lnTo>
                    <a:pt x="82391" y="193344"/>
                  </a:lnTo>
                  <a:lnTo>
                    <a:pt x="79755" y="197540"/>
                  </a:lnTo>
                  <a:lnTo>
                    <a:pt x="67016" y="218601"/>
                  </a:lnTo>
                  <a:lnTo>
                    <a:pt x="61592" y="228061"/>
                  </a:lnTo>
                  <a:lnTo>
                    <a:pt x="54440" y="239662"/>
                  </a:lnTo>
                  <a:lnTo>
                    <a:pt x="42570" y="260723"/>
                  </a:lnTo>
                  <a:lnTo>
                    <a:pt x="40793" y="264322"/>
                  </a:lnTo>
                  <a:lnTo>
                    <a:pt x="31799" y="281784"/>
                  </a:lnTo>
                  <a:lnTo>
                    <a:pt x="22262" y="302845"/>
                  </a:lnTo>
                  <a:lnTo>
                    <a:pt x="19994" y="308821"/>
                  </a:lnTo>
                  <a:lnTo>
                    <a:pt x="14005" y="323906"/>
                  </a:lnTo>
                  <a:lnTo>
                    <a:pt x="7189" y="344967"/>
                  </a:lnTo>
                  <a:lnTo>
                    <a:pt x="2059" y="366028"/>
                  </a:lnTo>
                  <a:lnTo>
                    <a:pt x="0" y="387089"/>
                  </a:lnTo>
                  <a:lnTo>
                    <a:pt x="4046" y="408150"/>
                  </a:lnTo>
                  <a:lnTo>
                    <a:pt x="19994" y="429050"/>
                  </a:lnTo>
                  <a:lnTo>
                    <a:pt x="20576" y="429211"/>
                  </a:lnTo>
                  <a:lnTo>
                    <a:pt x="40793" y="432531"/>
                  </a:lnTo>
                  <a:lnTo>
                    <a:pt x="51632" y="429211"/>
                  </a:lnTo>
                  <a:lnTo>
                    <a:pt x="61592" y="426135"/>
                  </a:lnTo>
                  <a:lnTo>
                    <a:pt x="82391" y="414092"/>
                  </a:lnTo>
                  <a:lnTo>
                    <a:pt x="91048" y="408150"/>
                  </a:lnTo>
                  <a:lnTo>
                    <a:pt x="103190" y="400519"/>
                  </a:lnTo>
                  <a:lnTo>
                    <a:pt x="123989" y="387834"/>
                  </a:lnTo>
                  <a:lnTo>
                    <a:pt x="125186" y="387089"/>
                  </a:lnTo>
                  <a:lnTo>
                    <a:pt x="144788" y="375953"/>
                  </a:lnTo>
                  <a:lnTo>
                    <a:pt x="161494" y="366028"/>
                  </a:lnTo>
                  <a:lnTo>
                    <a:pt x="165587" y="363749"/>
                  </a:lnTo>
                  <a:lnTo>
                    <a:pt x="186386" y="350381"/>
                  </a:lnTo>
                  <a:lnTo>
                    <a:pt x="193763" y="344967"/>
                  </a:lnTo>
                  <a:lnTo>
                    <a:pt x="207185" y="335488"/>
                  </a:lnTo>
                  <a:lnTo>
                    <a:pt x="221713" y="323906"/>
                  </a:lnTo>
                  <a:lnTo>
                    <a:pt x="227985" y="319033"/>
                  </a:lnTo>
                  <a:lnTo>
                    <a:pt x="246401" y="302845"/>
                  </a:lnTo>
                  <a:lnTo>
                    <a:pt x="248784" y="300726"/>
                  </a:lnTo>
                  <a:lnTo>
                    <a:pt x="267559" y="281784"/>
                  </a:lnTo>
                  <a:lnTo>
                    <a:pt x="269583" y="279599"/>
                  </a:lnTo>
                  <a:lnTo>
                    <a:pt x="285419" y="260723"/>
                  </a:lnTo>
                  <a:lnTo>
                    <a:pt x="290382" y="254067"/>
                  </a:lnTo>
                  <a:lnTo>
                    <a:pt x="300704" y="239662"/>
                  </a:lnTo>
                  <a:lnTo>
                    <a:pt x="311181" y="222858"/>
                  </a:lnTo>
                  <a:lnTo>
                    <a:pt x="313899" y="218601"/>
                  </a:lnTo>
                  <a:lnTo>
                    <a:pt x="325629" y="197540"/>
                  </a:lnTo>
                  <a:lnTo>
                    <a:pt x="331980" y="184479"/>
                  </a:lnTo>
                  <a:lnTo>
                    <a:pt x="336084" y="176479"/>
                  </a:lnTo>
                  <a:lnTo>
                    <a:pt x="345076" y="155418"/>
                  </a:lnTo>
                  <a:lnTo>
                    <a:pt x="352122" y="134357"/>
                  </a:lnTo>
                  <a:lnTo>
                    <a:pt x="352779" y="131159"/>
                  </a:lnTo>
                  <a:lnTo>
                    <a:pt x="356344" y="113296"/>
                  </a:lnTo>
                  <a:lnTo>
                    <a:pt x="357428" y="92235"/>
                  </a:lnTo>
                  <a:lnTo>
                    <a:pt x="355199" y="71174"/>
                  </a:lnTo>
                  <a:lnTo>
                    <a:pt x="352779" y="61923"/>
                  </a:lnTo>
                  <a:lnTo>
                    <a:pt x="349156" y="50113"/>
                  </a:lnTo>
                  <a:lnTo>
                    <a:pt x="338354" y="29052"/>
                  </a:lnTo>
                  <a:lnTo>
                    <a:pt x="331980" y="20517"/>
                  </a:lnTo>
                  <a:lnTo>
                    <a:pt x="316954" y="7991"/>
                  </a:lnTo>
                  <a:close/>
                </a:path>
              </a:pathLst>
            </a:custGeom>
            <a:solidFill>
              <a:srgbClr val="FFE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247484" y="2275500"/>
              <a:ext cx="328464" cy="397936"/>
            </a:xfrm>
            <a:custGeom>
              <a:avLst/>
              <a:pathLst>
                <a:path w="328464" h="397936">
                  <a:moveTo>
                    <a:pt x="293086" y="7480"/>
                  </a:moveTo>
                  <a:lnTo>
                    <a:pt x="272287" y="0"/>
                  </a:lnTo>
                  <a:lnTo>
                    <a:pt x="251488" y="865"/>
                  </a:lnTo>
                  <a:lnTo>
                    <a:pt x="230689" y="7107"/>
                  </a:lnTo>
                  <a:lnTo>
                    <a:pt x="209890" y="17181"/>
                  </a:lnTo>
                  <a:lnTo>
                    <a:pt x="209712" y="17296"/>
                  </a:lnTo>
                  <a:lnTo>
                    <a:pt x="189090" y="31241"/>
                  </a:lnTo>
                  <a:lnTo>
                    <a:pt x="180378" y="38357"/>
                  </a:lnTo>
                  <a:lnTo>
                    <a:pt x="168291" y="48918"/>
                  </a:lnTo>
                  <a:lnTo>
                    <a:pt x="157859" y="59418"/>
                  </a:lnTo>
                  <a:lnTo>
                    <a:pt x="147492" y="70659"/>
                  </a:lnTo>
                  <a:lnTo>
                    <a:pt x="139301" y="80479"/>
                  </a:lnTo>
                  <a:lnTo>
                    <a:pt x="126693" y="96705"/>
                  </a:lnTo>
                  <a:lnTo>
                    <a:pt x="123176" y="101540"/>
                  </a:lnTo>
                  <a:lnTo>
                    <a:pt x="108754" y="122601"/>
                  </a:lnTo>
                  <a:lnTo>
                    <a:pt x="105894" y="126946"/>
                  </a:lnTo>
                  <a:lnTo>
                    <a:pt x="95298" y="143662"/>
                  </a:lnTo>
                  <a:lnTo>
                    <a:pt x="85095" y="160543"/>
                  </a:lnTo>
                  <a:lnTo>
                    <a:pt x="82535" y="164723"/>
                  </a:lnTo>
                  <a:lnTo>
                    <a:pt x="70115" y="185784"/>
                  </a:lnTo>
                  <a:lnTo>
                    <a:pt x="64296" y="196112"/>
                  </a:lnTo>
                  <a:lnTo>
                    <a:pt x="57819" y="206845"/>
                  </a:lnTo>
                  <a:lnTo>
                    <a:pt x="45879" y="227906"/>
                  </a:lnTo>
                  <a:lnTo>
                    <a:pt x="43497" y="232572"/>
                  </a:lnTo>
                  <a:lnTo>
                    <a:pt x="34556" y="248967"/>
                  </a:lnTo>
                  <a:lnTo>
                    <a:pt x="24324" y="270028"/>
                  </a:lnTo>
                  <a:lnTo>
                    <a:pt x="22698" y="274128"/>
                  </a:lnTo>
                  <a:lnTo>
                    <a:pt x="15748" y="291089"/>
                  </a:lnTo>
                  <a:lnTo>
                    <a:pt x="8716" y="312150"/>
                  </a:lnTo>
                  <a:lnTo>
                    <a:pt x="3002" y="333211"/>
                  </a:lnTo>
                  <a:lnTo>
                    <a:pt x="1899" y="340764"/>
                  </a:lnTo>
                  <a:lnTo>
                    <a:pt x="0" y="354272"/>
                  </a:lnTo>
                  <a:lnTo>
                    <a:pt x="1218" y="375333"/>
                  </a:lnTo>
                  <a:lnTo>
                    <a:pt x="1899" y="377325"/>
                  </a:lnTo>
                  <a:lnTo>
                    <a:pt x="19334" y="396394"/>
                  </a:lnTo>
                  <a:lnTo>
                    <a:pt x="22698" y="397936"/>
                  </a:lnTo>
                  <a:lnTo>
                    <a:pt x="34062" y="396394"/>
                  </a:lnTo>
                  <a:lnTo>
                    <a:pt x="43497" y="395140"/>
                  </a:lnTo>
                  <a:lnTo>
                    <a:pt x="64296" y="385145"/>
                  </a:lnTo>
                  <a:lnTo>
                    <a:pt x="82161" y="375333"/>
                  </a:lnTo>
                  <a:lnTo>
                    <a:pt x="85095" y="373925"/>
                  </a:lnTo>
                  <a:lnTo>
                    <a:pt x="105894" y="362949"/>
                  </a:lnTo>
                  <a:lnTo>
                    <a:pt x="122522" y="354272"/>
                  </a:lnTo>
                  <a:lnTo>
                    <a:pt x="126693" y="352288"/>
                  </a:lnTo>
                  <a:lnTo>
                    <a:pt x="147492" y="340844"/>
                  </a:lnTo>
                  <a:lnTo>
                    <a:pt x="159505" y="333211"/>
                  </a:lnTo>
                  <a:lnTo>
                    <a:pt x="168291" y="327896"/>
                  </a:lnTo>
                  <a:lnTo>
                    <a:pt x="189090" y="313300"/>
                  </a:lnTo>
                  <a:lnTo>
                    <a:pt x="190533" y="312150"/>
                  </a:lnTo>
                  <a:lnTo>
                    <a:pt x="209890" y="297111"/>
                  </a:lnTo>
                  <a:lnTo>
                    <a:pt x="216741" y="291089"/>
                  </a:lnTo>
                  <a:lnTo>
                    <a:pt x="230689" y="278687"/>
                  </a:lnTo>
                  <a:lnTo>
                    <a:pt x="239271" y="270028"/>
                  </a:lnTo>
                  <a:lnTo>
                    <a:pt x="251488" y="256844"/>
                  </a:lnTo>
                  <a:lnTo>
                    <a:pt x="258096" y="248967"/>
                  </a:lnTo>
                  <a:lnTo>
                    <a:pt x="272287" y="229935"/>
                  </a:lnTo>
                  <a:lnTo>
                    <a:pt x="273740" y="227906"/>
                  </a:lnTo>
                  <a:lnTo>
                    <a:pt x="286894" y="206845"/>
                  </a:lnTo>
                  <a:lnTo>
                    <a:pt x="293086" y="195249"/>
                  </a:lnTo>
                  <a:lnTo>
                    <a:pt x="298343" y="185784"/>
                  </a:lnTo>
                  <a:lnTo>
                    <a:pt x="308347" y="164723"/>
                  </a:lnTo>
                  <a:lnTo>
                    <a:pt x="313885" y="150987"/>
                  </a:lnTo>
                  <a:lnTo>
                    <a:pt x="316965" y="143662"/>
                  </a:lnTo>
                  <a:lnTo>
                    <a:pt x="323597" y="122601"/>
                  </a:lnTo>
                  <a:lnTo>
                    <a:pt x="327646" y="101540"/>
                  </a:lnTo>
                  <a:lnTo>
                    <a:pt x="328464" y="80479"/>
                  </a:lnTo>
                  <a:lnTo>
                    <a:pt x="325569" y="59418"/>
                  </a:lnTo>
                  <a:lnTo>
                    <a:pt x="318553" y="38357"/>
                  </a:lnTo>
                  <a:lnTo>
                    <a:pt x="313885" y="29688"/>
                  </a:lnTo>
                  <a:lnTo>
                    <a:pt x="304456" y="17296"/>
                  </a:lnTo>
                  <a:close/>
                </a:path>
              </a:pathLst>
            </a:custGeom>
            <a:solidFill>
              <a:srgbClr val="FFDB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267142" y="2287353"/>
              <a:ext cx="297514" cy="359066"/>
            </a:xfrm>
            <a:custGeom>
              <a:avLst/>
              <a:pathLst>
                <a:path w="297514" h="359066">
                  <a:moveTo>
                    <a:pt x="252629" y="930"/>
                  </a:moveTo>
                  <a:lnTo>
                    <a:pt x="231830" y="0"/>
                  </a:lnTo>
                  <a:lnTo>
                    <a:pt x="211030" y="5131"/>
                  </a:lnTo>
                  <a:lnTo>
                    <a:pt x="210385" y="5443"/>
                  </a:lnTo>
                  <a:lnTo>
                    <a:pt x="190231" y="15419"/>
                  </a:lnTo>
                  <a:lnTo>
                    <a:pt x="173548" y="26504"/>
                  </a:lnTo>
                  <a:lnTo>
                    <a:pt x="169432" y="29381"/>
                  </a:lnTo>
                  <a:lnTo>
                    <a:pt x="148571" y="47565"/>
                  </a:lnTo>
                  <a:lnTo>
                    <a:pt x="129146" y="68626"/>
                  </a:lnTo>
                  <a:lnTo>
                    <a:pt x="127834" y="70116"/>
                  </a:lnTo>
                  <a:lnTo>
                    <a:pt x="112541" y="89687"/>
                  </a:lnTo>
                  <a:lnTo>
                    <a:pt x="107035" y="97045"/>
                  </a:lnTo>
                  <a:lnTo>
                    <a:pt x="97572" y="110748"/>
                  </a:lnTo>
                  <a:lnTo>
                    <a:pt x="86236" y="127972"/>
                  </a:lnTo>
                  <a:lnTo>
                    <a:pt x="83804" y="131809"/>
                  </a:lnTo>
                  <a:lnTo>
                    <a:pt x="71050" y="152870"/>
                  </a:lnTo>
                  <a:lnTo>
                    <a:pt x="65437" y="162607"/>
                  </a:lnTo>
                  <a:lnTo>
                    <a:pt x="58765" y="173931"/>
                  </a:lnTo>
                  <a:lnTo>
                    <a:pt x="47021" y="194992"/>
                  </a:lnTo>
                  <a:lnTo>
                    <a:pt x="44638" y="199678"/>
                  </a:lnTo>
                  <a:lnTo>
                    <a:pt x="35661" y="216053"/>
                  </a:lnTo>
                  <a:lnTo>
                    <a:pt x="25038" y="237114"/>
                  </a:lnTo>
                  <a:lnTo>
                    <a:pt x="23839" y="240009"/>
                  </a:lnTo>
                  <a:lnTo>
                    <a:pt x="15880" y="258175"/>
                  </a:lnTo>
                  <a:lnTo>
                    <a:pt x="8356" y="279236"/>
                  </a:lnTo>
                  <a:lnTo>
                    <a:pt x="3040" y="298509"/>
                  </a:lnTo>
                  <a:lnTo>
                    <a:pt x="2539" y="300297"/>
                  </a:lnTo>
                  <a:lnTo>
                    <a:pt x="0" y="321358"/>
                  </a:lnTo>
                  <a:lnTo>
                    <a:pt x="1633" y="342419"/>
                  </a:lnTo>
                  <a:lnTo>
                    <a:pt x="3040" y="346056"/>
                  </a:lnTo>
                  <a:lnTo>
                    <a:pt x="23839" y="359066"/>
                  </a:lnTo>
                  <a:lnTo>
                    <a:pt x="44638" y="354388"/>
                  </a:lnTo>
                  <a:lnTo>
                    <a:pt x="65437" y="346507"/>
                  </a:lnTo>
                  <a:lnTo>
                    <a:pt x="74511" y="342419"/>
                  </a:lnTo>
                  <a:lnTo>
                    <a:pt x="86236" y="337772"/>
                  </a:lnTo>
                  <a:lnTo>
                    <a:pt x="107035" y="328459"/>
                  </a:lnTo>
                  <a:lnTo>
                    <a:pt x="120612" y="321358"/>
                  </a:lnTo>
                  <a:lnTo>
                    <a:pt x="127834" y="317819"/>
                  </a:lnTo>
                  <a:lnTo>
                    <a:pt x="148633" y="305426"/>
                  </a:lnTo>
                  <a:lnTo>
                    <a:pt x="155952" y="300297"/>
                  </a:lnTo>
                  <a:lnTo>
                    <a:pt x="169432" y="291208"/>
                  </a:lnTo>
                  <a:lnTo>
                    <a:pt x="184864" y="279236"/>
                  </a:lnTo>
                  <a:lnTo>
                    <a:pt x="190231" y="275098"/>
                  </a:lnTo>
                  <a:lnTo>
                    <a:pt x="209230" y="258175"/>
                  </a:lnTo>
                  <a:lnTo>
                    <a:pt x="211030" y="256485"/>
                  </a:lnTo>
                  <a:lnTo>
                    <a:pt x="229010" y="237114"/>
                  </a:lnTo>
                  <a:lnTo>
                    <a:pt x="231830" y="233694"/>
                  </a:lnTo>
                  <a:lnTo>
                    <a:pt x="245069" y="216053"/>
                  </a:lnTo>
                  <a:lnTo>
                    <a:pt x="252629" y="204225"/>
                  </a:lnTo>
                  <a:lnTo>
                    <a:pt x="258397" y="194992"/>
                  </a:lnTo>
                  <a:lnTo>
                    <a:pt x="269512" y="173931"/>
                  </a:lnTo>
                  <a:lnTo>
                    <a:pt x="273428" y="165071"/>
                  </a:lnTo>
                  <a:lnTo>
                    <a:pt x="279088" y="152870"/>
                  </a:lnTo>
                  <a:lnTo>
                    <a:pt x="287139" y="131809"/>
                  </a:lnTo>
                  <a:lnTo>
                    <a:pt x="293470" y="110748"/>
                  </a:lnTo>
                  <a:lnTo>
                    <a:pt x="294227" y="106433"/>
                  </a:lnTo>
                  <a:lnTo>
                    <a:pt x="297127" y="89687"/>
                  </a:lnTo>
                  <a:lnTo>
                    <a:pt x="297514" y="68626"/>
                  </a:lnTo>
                  <a:lnTo>
                    <a:pt x="294227" y="48202"/>
                  </a:lnTo>
                  <a:lnTo>
                    <a:pt x="294102" y="47565"/>
                  </a:lnTo>
                  <a:lnTo>
                    <a:pt x="284682" y="26504"/>
                  </a:lnTo>
                  <a:lnTo>
                    <a:pt x="273428" y="12299"/>
                  </a:lnTo>
                  <a:lnTo>
                    <a:pt x="262975" y="5443"/>
                  </a:lnTo>
                  <a:close/>
                </a:path>
              </a:pathLst>
            </a:custGeom>
            <a:solidFill>
              <a:srgbClr val="FFCF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286596" y="2299331"/>
              <a:ext cx="266110" cy="320501"/>
            </a:xfrm>
            <a:custGeom>
              <a:avLst/>
              <a:pathLst>
                <a:path w="266110" h="320501">
                  <a:moveTo>
                    <a:pt x="233174" y="3609"/>
                  </a:moveTo>
                  <a:lnTo>
                    <a:pt x="212375" y="0"/>
                  </a:lnTo>
                  <a:lnTo>
                    <a:pt x="191576" y="4237"/>
                  </a:lnTo>
                  <a:lnTo>
                    <a:pt x="170777" y="13542"/>
                  </a:lnTo>
                  <a:lnTo>
                    <a:pt x="169296" y="14526"/>
                  </a:lnTo>
                  <a:lnTo>
                    <a:pt x="149978" y="28028"/>
                  </a:lnTo>
                  <a:lnTo>
                    <a:pt x="141301" y="35587"/>
                  </a:lnTo>
                  <a:lnTo>
                    <a:pt x="129179" y="46742"/>
                  </a:lnTo>
                  <a:lnTo>
                    <a:pt x="120043" y="56648"/>
                  </a:lnTo>
                  <a:lnTo>
                    <a:pt x="108380" y="69891"/>
                  </a:lnTo>
                  <a:lnTo>
                    <a:pt x="102271" y="77709"/>
                  </a:lnTo>
                  <a:lnTo>
                    <a:pt x="87581" y="97342"/>
                  </a:lnTo>
                  <a:lnTo>
                    <a:pt x="86595" y="98770"/>
                  </a:lnTo>
                  <a:lnTo>
                    <a:pt x="72722" y="119831"/>
                  </a:lnTo>
                  <a:lnTo>
                    <a:pt x="66782" y="129246"/>
                  </a:lnTo>
                  <a:lnTo>
                    <a:pt x="59723" y="140892"/>
                  </a:lnTo>
                  <a:lnTo>
                    <a:pt x="47651" y="161953"/>
                  </a:lnTo>
                  <a:lnTo>
                    <a:pt x="45983" y="165144"/>
                  </a:lnTo>
                  <a:lnTo>
                    <a:pt x="36325" y="183014"/>
                  </a:lnTo>
                  <a:lnTo>
                    <a:pt x="25664" y="204075"/>
                  </a:lnTo>
                  <a:lnTo>
                    <a:pt x="25184" y="205225"/>
                  </a:lnTo>
                  <a:lnTo>
                    <a:pt x="16188" y="225136"/>
                  </a:lnTo>
                  <a:lnTo>
                    <a:pt x="8087" y="246197"/>
                  </a:lnTo>
                  <a:lnTo>
                    <a:pt x="4384" y="259634"/>
                  </a:lnTo>
                  <a:lnTo>
                    <a:pt x="2195" y="267258"/>
                  </a:lnTo>
                  <a:lnTo>
                    <a:pt x="0" y="288319"/>
                  </a:lnTo>
                  <a:lnTo>
                    <a:pt x="3546" y="309380"/>
                  </a:lnTo>
                  <a:lnTo>
                    <a:pt x="4384" y="310884"/>
                  </a:lnTo>
                  <a:lnTo>
                    <a:pt x="25184" y="320501"/>
                  </a:lnTo>
                  <a:lnTo>
                    <a:pt x="45983" y="317836"/>
                  </a:lnTo>
                  <a:lnTo>
                    <a:pt x="66782" y="312104"/>
                  </a:lnTo>
                  <a:lnTo>
                    <a:pt x="73611" y="309380"/>
                  </a:lnTo>
                  <a:lnTo>
                    <a:pt x="87581" y="304293"/>
                  </a:lnTo>
                  <a:lnTo>
                    <a:pt x="108380" y="294619"/>
                  </a:lnTo>
                  <a:lnTo>
                    <a:pt x="119208" y="288319"/>
                  </a:lnTo>
                  <a:lnTo>
                    <a:pt x="129179" y="282802"/>
                  </a:lnTo>
                  <a:lnTo>
                    <a:pt x="149978" y="269014"/>
                  </a:lnTo>
                  <a:lnTo>
                    <a:pt x="152241" y="267258"/>
                  </a:lnTo>
                  <a:lnTo>
                    <a:pt x="170777" y="252969"/>
                  </a:lnTo>
                  <a:lnTo>
                    <a:pt x="178380" y="246197"/>
                  </a:lnTo>
                  <a:lnTo>
                    <a:pt x="191576" y="233807"/>
                  </a:lnTo>
                  <a:lnTo>
                    <a:pt x="199624" y="225136"/>
                  </a:lnTo>
                  <a:lnTo>
                    <a:pt x="212375" y="209668"/>
                  </a:lnTo>
                  <a:lnTo>
                    <a:pt x="216573" y="204075"/>
                  </a:lnTo>
                  <a:lnTo>
                    <a:pt x="229982" y="183014"/>
                  </a:lnTo>
                  <a:lnTo>
                    <a:pt x="233174" y="176882"/>
                  </a:lnTo>
                  <a:lnTo>
                    <a:pt x="240909" y="161953"/>
                  </a:lnTo>
                  <a:lnTo>
                    <a:pt x="249958" y="140892"/>
                  </a:lnTo>
                  <a:lnTo>
                    <a:pt x="253973" y="129368"/>
                  </a:lnTo>
                  <a:lnTo>
                    <a:pt x="257450" y="119831"/>
                  </a:lnTo>
                  <a:lnTo>
                    <a:pt x="263015" y="98770"/>
                  </a:lnTo>
                  <a:lnTo>
                    <a:pt x="266110" y="77709"/>
                  </a:lnTo>
                  <a:lnTo>
                    <a:pt x="265781" y="56648"/>
                  </a:lnTo>
                  <a:lnTo>
                    <a:pt x="260920" y="35587"/>
                  </a:lnTo>
                  <a:lnTo>
                    <a:pt x="253973" y="21694"/>
                  </a:lnTo>
                  <a:lnTo>
                    <a:pt x="248302" y="14526"/>
                  </a:lnTo>
                  <a:close/>
                </a:path>
              </a:pathLst>
            </a:custGeom>
            <a:solidFill>
              <a:srgbClr val="FFC3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304949" y="2312282"/>
              <a:ext cx="235940" cy="286196"/>
            </a:xfrm>
            <a:custGeom>
              <a:avLst/>
              <a:pathLst>
                <a:path w="235940" h="286196">
                  <a:moveTo>
                    <a:pt x="194023" y="0"/>
                  </a:moveTo>
                  <a:lnTo>
                    <a:pt x="181156" y="1576"/>
                  </a:lnTo>
                  <a:lnTo>
                    <a:pt x="173224" y="2588"/>
                  </a:lnTo>
                  <a:lnTo>
                    <a:pt x="152425" y="12026"/>
                  </a:lnTo>
                  <a:lnTo>
                    <a:pt x="136607" y="22637"/>
                  </a:lnTo>
                  <a:lnTo>
                    <a:pt x="131626" y="26115"/>
                  </a:lnTo>
                  <a:lnTo>
                    <a:pt x="112376" y="43698"/>
                  </a:lnTo>
                  <a:lnTo>
                    <a:pt x="110827" y="45145"/>
                  </a:lnTo>
                  <a:lnTo>
                    <a:pt x="93645" y="64759"/>
                  </a:lnTo>
                  <a:lnTo>
                    <a:pt x="90028" y="68950"/>
                  </a:lnTo>
                  <a:lnTo>
                    <a:pt x="77465" y="85820"/>
                  </a:lnTo>
                  <a:lnTo>
                    <a:pt x="69229" y="97168"/>
                  </a:lnTo>
                  <a:lnTo>
                    <a:pt x="62830" y="106881"/>
                  </a:lnTo>
                  <a:lnTo>
                    <a:pt x="49588" y="127942"/>
                  </a:lnTo>
                  <a:lnTo>
                    <a:pt x="48429" y="129935"/>
                  </a:lnTo>
                  <a:lnTo>
                    <a:pt x="37771" y="149003"/>
                  </a:lnTo>
                  <a:lnTo>
                    <a:pt x="27630" y="168400"/>
                  </a:lnTo>
                  <a:lnTo>
                    <a:pt x="26732" y="170064"/>
                  </a:lnTo>
                  <a:lnTo>
                    <a:pt x="17117" y="191125"/>
                  </a:lnTo>
                  <a:lnTo>
                    <a:pt x="8622" y="212186"/>
                  </a:lnTo>
                  <a:lnTo>
                    <a:pt x="6831" y="218673"/>
                  </a:lnTo>
                  <a:lnTo>
                    <a:pt x="2487" y="233247"/>
                  </a:lnTo>
                  <a:lnTo>
                    <a:pt x="0" y="254308"/>
                  </a:lnTo>
                  <a:lnTo>
                    <a:pt x="4594" y="275369"/>
                  </a:lnTo>
                  <a:lnTo>
                    <a:pt x="6831" y="278350"/>
                  </a:lnTo>
                  <a:lnTo>
                    <a:pt x="27630" y="286196"/>
                  </a:lnTo>
                  <a:lnTo>
                    <a:pt x="48429" y="284397"/>
                  </a:lnTo>
                  <a:lnTo>
                    <a:pt x="69229" y="278845"/>
                  </a:lnTo>
                  <a:lnTo>
                    <a:pt x="77300" y="275369"/>
                  </a:lnTo>
                  <a:lnTo>
                    <a:pt x="90028" y="270235"/>
                  </a:lnTo>
                  <a:lnTo>
                    <a:pt x="110827" y="259179"/>
                  </a:lnTo>
                  <a:lnTo>
                    <a:pt x="118217" y="254308"/>
                  </a:lnTo>
                  <a:lnTo>
                    <a:pt x="131626" y="245660"/>
                  </a:lnTo>
                  <a:lnTo>
                    <a:pt x="147875" y="233247"/>
                  </a:lnTo>
                  <a:lnTo>
                    <a:pt x="152425" y="229641"/>
                  </a:lnTo>
                  <a:lnTo>
                    <a:pt x="171034" y="212186"/>
                  </a:lnTo>
                  <a:lnTo>
                    <a:pt x="173224" y="209884"/>
                  </a:lnTo>
                  <a:lnTo>
                    <a:pt x="188670" y="191125"/>
                  </a:lnTo>
                  <a:lnTo>
                    <a:pt x="194023" y="183347"/>
                  </a:lnTo>
                  <a:lnTo>
                    <a:pt x="202436" y="170064"/>
                  </a:lnTo>
                  <a:lnTo>
                    <a:pt x="213323" y="149003"/>
                  </a:lnTo>
                  <a:lnTo>
                    <a:pt x="214822" y="145264"/>
                  </a:lnTo>
                  <a:lnTo>
                    <a:pt x="221823" y="127942"/>
                  </a:lnTo>
                  <a:lnTo>
                    <a:pt x="228545" y="106881"/>
                  </a:lnTo>
                  <a:lnTo>
                    <a:pt x="233500" y="85820"/>
                  </a:lnTo>
                  <a:lnTo>
                    <a:pt x="235621" y="67529"/>
                  </a:lnTo>
                  <a:lnTo>
                    <a:pt x="235940" y="64759"/>
                  </a:lnTo>
                  <a:lnTo>
                    <a:pt x="235621" y="58853"/>
                  </a:lnTo>
                  <a:lnTo>
                    <a:pt x="234571" y="43698"/>
                  </a:lnTo>
                  <a:lnTo>
                    <a:pt x="226880" y="22637"/>
                  </a:lnTo>
                  <a:lnTo>
                    <a:pt x="214822" y="8070"/>
                  </a:lnTo>
                  <a:lnTo>
                    <a:pt x="199972" y="1576"/>
                  </a:lnTo>
                  <a:close/>
                </a:path>
              </a:pathLst>
            </a:custGeom>
            <a:solidFill>
              <a:srgbClr val="FDB8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322057" y="2328363"/>
              <a:ext cx="205502" cy="252144"/>
            </a:xfrm>
            <a:custGeom>
              <a:avLst/>
              <a:pathLst>
                <a:path w="205502" h="252144">
                  <a:moveTo>
                    <a:pt x="176914" y="136"/>
                  </a:moveTo>
                  <a:lnTo>
                    <a:pt x="156115" y="0"/>
                  </a:lnTo>
                  <a:lnTo>
                    <a:pt x="138371" y="6555"/>
                  </a:lnTo>
                  <a:lnTo>
                    <a:pt x="135316" y="7725"/>
                  </a:lnTo>
                  <a:lnTo>
                    <a:pt x="114517" y="22087"/>
                  </a:lnTo>
                  <a:lnTo>
                    <a:pt x="108464" y="27616"/>
                  </a:lnTo>
                  <a:lnTo>
                    <a:pt x="93718" y="41395"/>
                  </a:lnTo>
                  <a:lnTo>
                    <a:pt x="87339" y="48677"/>
                  </a:lnTo>
                  <a:lnTo>
                    <a:pt x="72919" y="65384"/>
                  </a:lnTo>
                  <a:lnTo>
                    <a:pt x="69676" y="69738"/>
                  </a:lnTo>
                  <a:lnTo>
                    <a:pt x="54520" y="90799"/>
                  </a:lnTo>
                  <a:lnTo>
                    <a:pt x="52120" y="94280"/>
                  </a:lnTo>
                  <a:lnTo>
                    <a:pt x="41284" y="111860"/>
                  </a:lnTo>
                  <a:lnTo>
                    <a:pt x="31321" y="129010"/>
                  </a:lnTo>
                  <a:lnTo>
                    <a:pt x="29134" y="132921"/>
                  </a:lnTo>
                  <a:lnTo>
                    <a:pt x="18925" y="153982"/>
                  </a:lnTo>
                  <a:lnTo>
                    <a:pt x="10522" y="173474"/>
                  </a:lnTo>
                  <a:lnTo>
                    <a:pt x="9814" y="175043"/>
                  </a:lnTo>
                  <a:lnTo>
                    <a:pt x="3321" y="196104"/>
                  </a:lnTo>
                  <a:lnTo>
                    <a:pt x="0" y="217165"/>
                  </a:lnTo>
                  <a:lnTo>
                    <a:pt x="3638" y="238226"/>
                  </a:lnTo>
                  <a:lnTo>
                    <a:pt x="10522" y="246356"/>
                  </a:lnTo>
                  <a:lnTo>
                    <a:pt x="31321" y="252144"/>
                  </a:lnTo>
                  <a:lnTo>
                    <a:pt x="52120" y="249364"/>
                  </a:lnTo>
                  <a:lnTo>
                    <a:pt x="72919" y="242449"/>
                  </a:lnTo>
                  <a:lnTo>
                    <a:pt x="81217" y="238226"/>
                  </a:lnTo>
                  <a:lnTo>
                    <a:pt x="93718" y="232095"/>
                  </a:lnTo>
                  <a:lnTo>
                    <a:pt x="114517" y="219136"/>
                  </a:lnTo>
                  <a:lnTo>
                    <a:pt x="117097" y="217165"/>
                  </a:lnTo>
                  <a:lnTo>
                    <a:pt x="135316" y="202727"/>
                  </a:lnTo>
                  <a:lnTo>
                    <a:pt x="142376" y="196104"/>
                  </a:lnTo>
                  <a:lnTo>
                    <a:pt x="156115" y="181666"/>
                  </a:lnTo>
                  <a:lnTo>
                    <a:pt x="161568" y="175043"/>
                  </a:lnTo>
                  <a:lnTo>
                    <a:pt x="176028" y="153982"/>
                  </a:lnTo>
                  <a:lnTo>
                    <a:pt x="176914" y="152315"/>
                  </a:lnTo>
                  <a:lnTo>
                    <a:pt x="186507" y="132921"/>
                  </a:lnTo>
                  <a:lnTo>
                    <a:pt x="194693" y="111860"/>
                  </a:lnTo>
                  <a:lnTo>
                    <a:pt x="197713" y="101259"/>
                  </a:lnTo>
                  <a:lnTo>
                    <a:pt x="200720" y="90799"/>
                  </a:lnTo>
                  <a:lnTo>
                    <a:pt x="204475" y="69738"/>
                  </a:lnTo>
                  <a:lnTo>
                    <a:pt x="205502" y="48677"/>
                  </a:lnTo>
                  <a:lnTo>
                    <a:pt x="202279" y="27616"/>
                  </a:lnTo>
                  <a:lnTo>
                    <a:pt x="197713" y="17391"/>
                  </a:lnTo>
                  <a:lnTo>
                    <a:pt x="188296" y="6555"/>
                  </a:lnTo>
                  <a:close/>
                </a:path>
              </a:pathLst>
            </a:custGeom>
            <a:solidFill>
              <a:srgbClr val="FBA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338273" y="2343957"/>
              <a:ext cx="175430" cy="219489"/>
            </a:xfrm>
            <a:custGeom>
              <a:avLst/>
              <a:pathLst>
                <a:path w="175430" h="219489">
                  <a:moveTo>
                    <a:pt x="160699" y="5580"/>
                  </a:moveTo>
                  <a:lnTo>
                    <a:pt x="166508" y="12022"/>
                  </a:lnTo>
                  <a:lnTo>
                    <a:pt x="174429" y="33083"/>
                  </a:lnTo>
                  <a:lnTo>
                    <a:pt x="175430" y="54144"/>
                  </a:lnTo>
                  <a:lnTo>
                    <a:pt x="172849" y="75205"/>
                  </a:lnTo>
                  <a:lnTo>
                    <a:pt x="167852" y="96266"/>
                  </a:lnTo>
                  <a:lnTo>
                    <a:pt x="160699" y="116967"/>
                  </a:lnTo>
                  <a:lnTo>
                    <a:pt x="160566" y="117327"/>
                  </a:lnTo>
                  <a:lnTo>
                    <a:pt x="149382" y="138388"/>
                  </a:lnTo>
                  <a:lnTo>
                    <a:pt x="139900" y="152431"/>
                  </a:lnTo>
                  <a:lnTo>
                    <a:pt x="134392" y="159449"/>
                  </a:lnTo>
                  <a:lnTo>
                    <a:pt x="119101" y="175549"/>
                  </a:lnTo>
                  <a:lnTo>
                    <a:pt x="113358" y="180510"/>
                  </a:lnTo>
                  <a:lnTo>
                    <a:pt x="98302" y="192236"/>
                  </a:lnTo>
                  <a:lnTo>
                    <a:pt x="83434" y="201571"/>
                  </a:lnTo>
                  <a:lnTo>
                    <a:pt x="77503" y="205222"/>
                  </a:lnTo>
                  <a:lnTo>
                    <a:pt x="56704" y="214314"/>
                  </a:lnTo>
                  <a:lnTo>
                    <a:pt x="35904" y="219489"/>
                  </a:lnTo>
                  <a:lnTo>
                    <a:pt x="15105" y="217093"/>
                  </a:lnTo>
                  <a:lnTo>
                    <a:pt x="1431" y="201571"/>
                  </a:lnTo>
                  <a:lnTo>
                    <a:pt x="0" y="180510"/>
                  </a:lnTo>
                  <a:lnTo>
                    <a:pt x="4645" y="159449"/>
                  </a:lnTo>
                  <a:lnTo>
                    <a:pt x="12074" y="138388"/>
                  </a:lnTo>
                  <a:lnTo>
                    <a:pt x="15105" y="131990"/>
                  </a:lnTo>
                  <a:lnTo>
                    <a:pt x="22283" y="117327"/>
                  </a:lnTo>
                  <a:lnTo>
                    <a:pt x="33873" y="96266"/>
                  </a:lnTo>
                  <a:lnTo>
                    <a:pt x="35904" y="92970"/>
                  </a:lnTo>
                  <a:lnTo>
                    <a:pt x="48156" y="75205"/>
                  </a:lnTo>
                  <a:lnTo>
                    <a:pt x="56704" y="63181"/>
                  </a:lnTo>
                  <a:lnTo>
                    <a:pt x="64411" y="54144"/>
                  </a:lnTo>
                  <a:lnTo>
                    <a:pt x="77503" y="38768"/>
                  </a:lnTo>
                  <a:lnTo>
                    <a:pt x="83746" y="33083"/>
                  </a:lnTo>
                  <a:lnTo>
                    <a:pt x="98302" y="19642"/>
                  </a:lnTo>
                  <a:lnTo>
                    <a:pt x="109997" y="12022"/>
                  </a:lnTo>
                  <a:lnTo>
                    <a:pt x="119101" y="6126"/>
                  </a:lnTo>
                  <a:lnTo>
                    <a:pt x="139900" y="0"/>
                  </a:lnTo>
                  <a:close/>
                </a:path>
              </a:pathLst>
            </a:custGeom>
            <a:solidFill>
              <a:srgbClr val="F9A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352864" y="2363752"/>
              <a:ext cx="146810" cy="183130"/>
            </a:xfrm>
            <a:custGeom>
              <a:avLst/>
              <a:pathLst>
                <a:path w="146810" h="183130">
                  <a:moveTo>
                    <a:pt x="125309" y="0"/>
                  </a:moveTo>
                  <a:lnTo>
                    <a:pt x="104510" y="2438"/>
                  </a:lnTo>
                  <a:lnTo>
                    <a:pt x="85136" y="13289"/>
                  </a:lnTo>
                  <a:lnTo>
                    <a:pt x="83711" y="14057"/>
                  </a:lnTo>
                  <a:lnTo>
                    <a:pt x="62912" y="32856"/>
                  </a:lnTo>
                  <a:lnTo>
                    <a:pt x="61640" y="34350"/>
                  </a:lnTo>
                  <a:lnTo>
                    <a:pt x="43925" y="55411"/>
                  </a:lnTo>
                  <a:lnTo>
                    <a:pt x="42113" y="57623"/>
                  </a:lnTo>
                  <a:lnTo>
                    <a:pt x="29750" y="76472"/>
                  </a:lnTo>
                  <a:lnTo>
                    <a:pt x="21314" y="90235"/>
                  </a:lnTo>
                  <a:lnTo>
                    <a:pt x="17367" y="97533"/>
                  </a:lnTo>
                  <a:lnTo>
                    <a:pt x="8236" y="118594"/>
                  </a:lnTo>
                  <a:lnTo>
                    <a:pt x="1425" y="139655"/>
                  </a:lnTo>
                  <a:lnTo>
                    <a:pt x="515" y="153021"/>
                  </a:lnTo>
                  <a:lnTo>
                    <a:pt x="0" y="160716"/>
                  </a:lnTo>
                  <a:lnTo>
                    <a:pt x="515" y="162522"/>
                  </a:lnTo>
                  <a:lnTo>
                    <a:pt x="17603" y="181777"/>
                  </a:lnTo>
                  <a:lnTo>
                    <a:pt x="21314" y="183130"/>
                  </a:lnTo>
                  <a:lnTo>
                    <a:pt x="37895" y="181777"/>
                  </a:lnTo>
                  <a:lnTo>
                    <a:pt x="42113" y="181439"/>
                  </a:lnTo>
                  <a:lnTo>
                    <a:pt x="62912" y="172959"/>
                  </a:lnTo>
                  <a:lnTo>
                    <a:pt x="83711" y="160935"/>
                  </a:lnTo>
                  <a:lnTo>
                    <a:pt x="83993" y="160716"/>
                  </a:lnTo>
                  <a:lnTo>
                    <a:pt x="104510" y="142991"/>
                  </a:lnTo>
                  <a:lnTo>
                    <a:pt x="107678" y="139655"/>
                  </a:lnTo>
                  <a:lnTo>
                    <a:pt x="124100" y="118594"/>
                  </a:lnTo>
                  <a:lnTo>
                    <a:pt x="125309" y="116496"/>
                  </a:lnTo>
                  <a:lnTo>
                    <a:pt x="134632" y="97533"/>
                  </a:lnTo>
                  <a:lnTo>
                    <a:pt x="141889" y="76472"/>
                  </a:lnTo>
                  <a:lnTo>
                    <a:pt x="146108" y="56075"/>
                  </a:lnTo>
                  <a:lnTo>
                    <a:pt x="146236" y="55411"/>
                  </a:lnTo>
                  <a:lnTo>
                    <a:pt x="146810" y="34350"/>
                  </a:lnTo>
                  <a:lnTo>
                    <a:pt x="146108" y="29944"/>
                  </a:lnTo>
                  <a:lnTo>
                    <a:pt x="140718" y="13289"/>
                  </a:lnTo>
                  <a:close/>
                </a:path>
              </a:pathLst>
            </a:custGeom>
            <a:solidFill>
              <a:srgbClr val="F694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369145" y="2386051"/>
              <a:ext cx="114483" cy="142875"/>
            </a:xfrm>
            <a:custGeom>
              <a:avLst/>
              <a:pathLst>
                <a:path w="114483" h="142875">
                  <a:moveTo>
                    <a:pt x="109028" y="8525"/>
                  </a:moveTo>
                  <a:lnTo>
                    <a:pt x="110872" y="12050"/>
                  </a:lnTo>
                  <a:lnTo>
                    <a:pt x="114483" y="33111"/>
                  </a:lnTo>
                  <a:lnTo>
                    <a:pt x="112694" y="54172"/>
                  </a:lnTo>
                  <a:lnTo>
                    <a:pt x="109028" y="67115"/>
                  </a:lnTo>
                  <a:lnTo>
                    <a:pt x="106282" y="75233"/>
                  </a:lnTo>
                  <a:lnTo>
                    <a:pt x="94523" y="96294"/>
                  </a:lnTo>
                  <a:lnTo>
                    <a:pt x="88229" y="104520"/>
                  </a:lnTo>
                  <a:lnTo>
                    <a:pt x="75770" y="117355"/>
                  </a:lnTo>
                  <a:lnTo>
                    <a:pt x="67430" y="124414"/>
                  </a:lnTo>
                  <a:lnTo>
                    <a:pt x="46631" y="137345"/>
                  </a:lnTo>
                  <a:lnTo>
                    <a:pt x="42849" y="138416"/>
                  </a:lnTo>
                  <a:lnTo>
                    <a:pt x="25832" y="142875"/>
                  </a:lnTo>
                  <a:lnTo>
                    <a:pt x="7457" y="138416"/>
                  </a:lnTo>
                  <a:lnTo>
                    <a:pt x="5033" y="136384"/>
                  </a:lnTo>
                  <a:lnTo>
                    <a:pt x="0" y="117355"/>
                  </a:lnTo>
                  <a:lnTo>
                    <a:pt x="3374" y="96294"/>
                  </a:lnTo>
                  <a:lnTo>
                    <a:pt x="5033" y="92145"/>
                  </a:lnTo>
                  <a:lnTo>
                    <a:pt x="12792" y="75233"/>
                  </a:lnTo>
                  <a:lnTo>
                    <a:pt x="24436" y="54172"/>
                  </a:lnTo>
                  <a:lnTo>
                    <a:pt x="25832" y="52044"/>
                  </a:lnTo>
                  <a:lnTo>
                    <a:pt x="41339" y="33111"/>
                  </a:lnTo>
                  <a:lnTo>
                    <a:pt x="46631" y="26748"/>
                  </a:lnTo>
                  <a:lnTo>
                    <a:pt x="63702" y="12050"/>
                  </a:lnTo>
                  <a:lnTo>
                    <a:pt x="67430" y="8740"/>
                  </a:lnTo>
                  <a:lnTo>
                    <a:pt x="88229" y="0"/>
                  </a:lnTo>
                  <a:close/>
                </a:path>
              </a:pathLst>
            </a:custGeom>
            <a:solidFill>
              <a:srgbClr val="F3877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389027" y="2415137"/>
              <a:ext cx="75318" cy="90741"/>
            </a:xfrm>
            <a:custGeom>
              <a:avLst/>
              <a:pathLst>
                <a:path w="75318" h="90741">
                  <a:moveTo>
                    <a:pt x="68347" y="0"/>
                  </a:moveTo>
                  <a:lnTo>
                    <a:pt x="71471" y="4026"/>
                  </a:lnTo>
                  <a:lnTo>
                    <a:pt x="75318" y="25087"/>
                  </a:lnTo>
                  <a:lnTo>
                    <a:pt x="70978" y="46148"/>
                  </a:lnTo>
                  <a:lnTo>
                    <a:pt x="68347" y="51303"/>
                  </a:lnTo>
                  <a:lnTo>
                    <a:pt x="57376" y="67209"/>
                  </a:lnTo>
                  <a:lnTo>
                    <a:pt x="47548" y="77375"/>
                  </a:lnTo>
                  <a:lnTo>
                    <a:pt x="31192" y="88270"/>
                  </a:lnTo>
                  <a:lnTo>
                    <a:pt x="26748" y="90683"/>
                  </a:lnTo>
                  <a:lnTo>
                    <a:pt x="5949" y="90741"/>
                  </a:lnTo>
                  <a:lnTo>
                    <a:pt x="3301" y="88270"/>
                  </a:lnTo>
                  <a:lnTo>
                    <a:pt x="0" y="67209"/>
                  </a:lnTo>
                  <a:lnTo>
                    <a:pt x="5949" y="46452"/>
                  </a:lnTo>
                  <a:lnTo>
                    <a:pt x="6073" y="46148"/>
                  </a:lnTo>
                  <a:lnTo>
                    <a:pt x="20956" y="25087"/>
                  </a:lnTo>
                  <a:lnTo>
                    <a:pt x="26748" y="17622"/>
                  </a:lnTo>
                  <a:lnTo>
                    <a:pt x="43472" y="4026"/>
                  </a:lnTo>
                  <a:lnTo>
                    <a:pt x="47548" y="726"/>
                  </a:lnTo>
                  <a:close/>
                </a:path>
              </a:pathLst>
            </a:custGeom>
            <a:solidFill>
              <a:srgbClr val="EF7B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323746" y="239010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7257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323746" y="1426721"/>
              <a:ext cx="2060816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323746" y="3855269"/>
              <a:ext cx="2060816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323746" y="5940037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323746" y="549148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323746" y="5042927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323746" y="4594373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23746" y="4145818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42889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85476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66637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67851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09038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23746" y="5715759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323746" y="5267205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23746" y="4818650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23746" y="4370096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23746" y="3921541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64882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06070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7257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884449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29632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102995" y="4035920"/>
              <a:ext cx="1040320" cy="1217134"/>
            </a:xfrm>
            <a:custGeom>
              <a:avLst/>
              <a:pathLst>
                <a:path w="1040320" h="1217134">
                  <a:moveTo>
                    <a:pt x="832757" y="7438"/>
                  </a:moveTo>
                  <a:lnTo>
                    <a:pt x="811958" y="3167"/>
                  </a:lnTo>
                  <a:lnTo>
                    <a:pt x="791159" y="728"/>
                  </a:lnTo>
                  <a:lnTo>
                    <a:pt x="770360" y="0"/>
                  </a:lnTo>
                  <a:lnTo>
                    <a:pt x="749561" y="958"/>
                  </a:lnTo>
                  <a:lnTo>
                    <a:pt x="728762" y="3666"/>
                  </a:lnTo>
                  <a:lnTo>
                    <a:pt x="707963" y="8278"/>
                  </a:lnTo>
                  <a:lnTo>
                    <a:pt x="697795" y="11472"/>
                  </a:lnTo>
                  <a:lnTo>
                    <a:pt x="687164" y="14371"/>
                  </a:lnTo>
                  <a:lnTo>
                    <a:pt x="666364" y="21850"/>
                  </a:lnTo>
                  <a:lnTo>
                    <a:pt x="645565" y="31680"/>
                  </a:lnTo>
                  <a:lnTo>
                    <a:pt x="644009" y="32533"/>
                  </a:lnTo>
                  <a:lnTo>
                    <a:pt x="624766" y="42107"/>
                  </a:lnTo>
                  <a:lnTo>
                    <a:pt x="606172" y="53594"/>
                  </a:lnTo>
                  <a:lnTo>
                    <a:pt x="603967" y="54853"/>
                  </a:lnTo>
                  <a:lnTo>
                    <a:pt x="583168" y="68245"/>
                  </a:lnTo>
                  <a:lnTo>
                    <a:pt x="574535" y="74655"/>
                  </a:lnTo>
                  <a:lnTo>
                    <a:pt x="562369" y="83263"/>
                  </a:lnTo>
                  <a:lnTo>
                    <a:pt x="546943" y="95716"/>
                  </a:lnTo>
                  <a:lnTo>
                    <a:pt x="541570" y="99936"/>
                  </a:lnTo>
                  <a:lnTo>
                    <a:pt x="522343" y="116777"/>
                  </a:lnTo>
                  <a:lnTo>
                    <a:pt x="520771" y="118145"/>
                  </a:lnTo>
                  <a:lnTo>
                    <a:pt x="499972" y="137861"/>
                  </a:lnTo>
                  <a:lnTo>
                    <a:pt x="479364" y="158899"/>
                  </a:lnTo>
                  <a:lnTo>
                    <a:pt x="479173" y="159101"/>
                  </a:lnTo>
                  <a:lnTo>
                    <a:pt x="460059" y="179960"/>
                  </a:lnTo>
                  <a:lnTo>
                    <a:pt x="458374" y="181884"/>
                  </a:lnTo>
                  <a:lnTo>
                    <a:pt x="441826" y="201021"/>
                  </a:lnTo>
                  <a:lnTo>
                    <a:pt x="437575" y="206231"/>
                  </a:lnTo>
                  <a:lnTo>
                    <a:pt x="424530" y="222082"/>
                  </a:lnTo>
                  <a:lnTo>
                    <a:pt x="416775" y="232188"/>
                  </a:lnTo>
                  <a:lnTo>
                    <a:pt x="408130" y="243143"/>
                  </a:lnTo>
                  <a:lnTo>
                    <a:pt x="395976" y="259838"/>
                  </a:lnTo>
                  <a:lnTo>
                    <a:pt x="392651" y="264204"/>
                  </a:lnTo>
                  <a:lnTo>
                    <a:pt x="377548" y="285265"/>
                  </a:lnTo>
                  <a:lnTo>
                    <a:pt x="375177" y="288767"/>
                  </a:lnTo>
                  <a:lnTo>
                    <a:pt x="362531" y="306326"/>
                  </a:lnTo>
                  <a:lnTo>
                    <a:pt x="354378" y="318797"/>
                  </a:lnTo>
                  <a:lnTo>
                    <a:pt x="348334" y="327387"/>
                  </a:lnTo>
                  <a:lnTo>
                    <a:pt x="334754" y="348448"/>
                  </a:lnTo>
                  <a:lnTo>
                    <a:pt x="333579" y="350352"/>
                  </a:lnTo>
                  <a:lnTo>
                    <a:pt x="320732" y="369509"/>
                  </a:lnTo>
                  <a:lnTo>
                    <a:pt x="312780" y="382801"/>
                  </a:lnTo>
                  <a:lnTo>
                    <a:pt x="307707" y="390570"/>
                  </a:lnTo>
                  <a:lnTo>
                    <a:pt x="295145" y="411631"/>
                  </a:lnTo>
                  <a:lnTo>
                    <a:pt x="291981" y="417425"/>
                  </a:lnTo>
                  <a:lnTo>
                    <a:pt x="282822" y="432692"/>
                  </a:lnTo>
                  <a:lnTo>
                    <a:pt x="271958" y="453753"/>
                  </a:lnTo>
                  <a:lnTo>
                    <a:pt x="271182" y="455378"/>
                  </a:lnTo>
                  <a:lnTo>
                    <a:pt x="260843" y="474814"/>
                  </a:lnTo>
                  <a:lnTo>
                    <a:pt x="251446" y="495875"/>
                  </a:lnTo>
                  <a:lnTo>
                    <a:pt x="250383" y="498474"/>
                  </a:lnTo>
                  <a:lnTo>
                    <a:pt x="241787" y="516936"/>
                  </a:lnTo>
                  <a:lnTo>
                    <a:pt x="233356" y="537997"/>
                  </a:lnTo>
                  <a:lnTo>
                    <a:pt x="229584" y="548451"/>
                  </a:lnTo>
                  <a:lnTo>
                    <a:pt x="225121" y="559058"/>
                  </a:lnTo>
                  <a:lnTo>
                    <a:pt x="217008" y="580119"/>
                  </a:lnTo>
                  <a:lnTo>
                    <a:pt x="209709" y="601180"/>
                  </a:lnTo>
                  <a:lnTo>
                    <a:pt x="208785" y="603948"/>
                  </a:lnTo>
                  <a:lnTo>
                    <a:pt x="201515" y="622241"/>
                  </a:lnTo>
                  <a:lnTo>
                    <a:pt x="193716" y="643302"/>
                  </a:lnTo>
                  <a:lnTo>
                    <a:pt x="187985" y="659616"/>
                  </a:lnTo>
                  <a:lnTo>
                    <a:pt x="185993" y="664363"/>
                  </a:lnTo>
                  <a:lnTo>
                    <a:pt x="177417" y="685424"/>
                  </a:lnTo>
                  <a:lnTo>
                    <a:pt x="169397" y="706485"/>
                  </a:lnTo>
                  <a:lnTo>
                    <a:pt x="167186" y="712530"/>
                  </a:lnTo>
                  <a:lnTo>
                    <a:pt x="160705" y="727546"/>
                  </a:lnTo>
                  <a:lnTo>
                    <a:pt x="152296" y="748607"/>
                  </a:lnTo>
                  <a:lnTo>
                    <a:pt x="146387" y="764733"/>
                  </a:lnTo>
                  <a:lnTo>
                    <a:pt x="144279" y="769668"/>
                  </a:lnTo>
                  <a:lnTo>
                    <a:pt x="136042" y="790729"/>
                  </a:lnTo>
                  <a:lnTo>
                    <a:pt x="128734" y="811790"/>
                  </a:lnTo>
                  <a:lnTo>
                    <a:pt x="125588" y="821905"/>
                  </a:lnTo>
                  <a:lnTo>
                    <a:pt x="121644" y="832851"/>
                  </a:lnTo>
                  <a:lnTo>
                    <a:pt x="114883" y="853912"/>
                  </a:lnTo>
                  <a:lnTo>
                    <a:pt x="108774" y="874973"/>
                  </a:lnTo>
                  <a:lnTo>
                    <a:pt x="104789" y="889862"/>
                  </a:lnTo>
                  <a:lnTo>
                    <a:pt x="102848" y="896034"/>
                  </a:lnTo>
                  <a:lnTo>
                    <a:pt x="96693" y="917095"/>
                  </a:lnTo>
                  <a:lnTo>
                    <a:pt x="90606" y="938156"/>
                  </a:lnTo>
                  <a:lnTo>
                    <a:pt x="84283" y="959217"/>
                  </a:lnTo>
                  <a:lnTo>
                    <a:pt x="83990" y="960222"/>
                  </a:lnTo>
                  <a:lnTo>
                    <a:pt x="77024" y="980278"/>
                  </a:lnTo>
                  <a:lnTo>
                    <a:pt x="69102" y="1001339"/>
                  </a:lnTo>
                  <a:lnTo>
                    <a:pt x="63191" y="1015900"/>
                  </a:lnTo>
                  <a:lnTo>
                    <a:pt x="60188" y="1022400"/>
                  </a:lnTo>
                  <a:lnTo>
                    <a:pt x="50476" y="1043461"/>
                  </a:lnTo>
                  <a:lnTo>
                    <a:pt x="42392" y="1059816"/>
                  </a:lnTo>
                  <a:lnTo>
                    <a:pt x="40002" y="1064522"/>
                  </a:lnTo>
                  <a:lnTo>
                    <a:pt x="30144" y="1085583"/>
                  </a:lnTo>
                  <a:lnTo>
                    <a:pt x="21593" y="1103863"/>
                  </a:lnTo>
                  <a:lnTo>
                    <a:pt x="20381" y="1106644"/>
                  </a:lnTo>
                  <a:lnTo>
                    <a:pt x="12925" y="1127705"/>
                  </a:lnTo>
                  <a:lnTo>
                    <a:pt x="6465" y="1148766"/>
                  </a:lnTo>
                  <a:lnTo>
                    <a:pt x="1447" y="1169827"/>
                  </a:lnTo>
                  <a:lnTo>
                    <a:pt x="794" y="1178821"/>
                  </a:lnTo>
                  <a:lnTo>
                    <a:pt x="0" y="1190888"/>
                  </a:lnTo>
                  <a:lnTo>
                    <a:pt x="794" y="1195787"/>
                  </a:lnTo>
                  <a:lnTo>
                    <a:pt x="9510" y="1211949"/>
                  </a:lnTo>
                  <a:lnTo>
                    <a:pt x="21593" y="1217134"/>
                  </a:lnTo>
                  <a:lnTo>
                    <a:pt x="42392" y="1212772"/>
                  </a:lnTo>
                  <a:lnTo>
                    <a:pt x="43749" y="1211949"/>
                  </a:lnTo>
                  <a:lnTo>
                    <a:pt x="63191" y="1200510"/>
                  </a:lnTo>
                  <a:lnTo>
                    <a:pt x="75727" y="1190888"/>
                  </a:lnTo>
                  <a:lnTo>
                    <a:pt x="83990" y="1184876"/>
                  </a:lnTo>
                  <a:lnTo>
                    <a:pt x="102632" y="1169827"/>
                  </a:lnTo>
                  <a:lnTo>
                    <a:pt x="104789" y="1168258"/>
                  </a:lnTo>
                  <a:lnTo>
                    <a:pt x="125588" y="1153284"/>
                  </a:lnTo>
                  <a:lnTo>
                    <a:pt x="133078" y="1148766"/>
                  </a:lnTo>
                  <a:lnTo>
                    <a:pt x="146387" y="1141902"/>
                  </a:lnTo>
                  <a:lnTo>
                    <a:pt x="167186" y="1133992"/>
                  </a:lnTo>
                  <a:lnTo>
                    <a:pt x="187985" y="1128619"/>
                  </a:lnTo>
                  <a:lnTo>
                    <a:pt x="192540" y="1127705"/>
                  </a:lnTo>
                  <a:lnTo>
                    <a:pt x="208785" y="1124929"/>
                  </a:lnTo>
                  <a:lnTo>
                    <a:pt x="229584" y="1122062"/>
                  </a:lnTo>
                  <a:lnTo>
                    <a:pt x="250383" y="1119297"/>
                  </a:lnTo>
                  <a:lnTo>
                    <a:pt x="271182" y="1116117"/>
                  </a:lnTo>
                  <a:lnTo>
                    <a:pt x="291981" y="1112167"/>
                  </a:lnTo>
                  <a:lnTo>
                    <a:pt x="312780" y="1107233"/>
                  </a:lnTo>
                  <a:lnTo>
                    <a:pt x="314772" y="1106644"/>
                  </a:lnTo>
                  <a:lnTo>
                    <a:pt x="333579" y="1101853"/>
                  </a:lnTo>
                  <a:lnTo>
                    <a:pt x="354378" y="1095652"/>
                  </a:lnTo>
                  <a:lnTo>
                    <a:pt x="375177" y="1088546"/>
                  </a:lnTo>
                  <a:lnTo>
                    <a:pt x="382887" y="1085583"/>
                  </a:lnTo>
                  <a:lnTo>
                    <a:pt x="395976" y="1081216"/>
                  </a:lnTo>
                  <a:lnTo>
                    <a:pt x="416775" y="1073521"/>
                  </a:lnTo>
                  <a:lnTo>
                    <a:pt x="437575" y="1064952"/>
                  </a:lnTo>
                  <a:lnTo>
                    <a:pt x="438548" y="1064522"/>
                  </a:lnTo>
                  <a:lnTo>
                    <a:pt x="458374" y="1056732"/>
                  </a:lnTo>
                  <a:lnTo>
                    <a:pt x="479173" y="1047611"/>
                  </a:lnTo>
                  <a:lnTo>
                    <a:pt x="487868" y="1043461"/>
                  </a:lnTo>
                  <a:lnTo>
                    <a:pt x="499972" y="1038220"/>
                  </a:lnTo>
                  <a:lnTo>
                    <a:pt x="520771" y="1028251"/>
                  </a:lnTo>
                  <a:lnTo>
                    <a:pt x="531799" y="1022400"/>
                  </a:lnTo>
                  <a:lnTo>
                    <a:pt x="541570" y="1017631"/>
                  </a:lnTo>
                  <a:lnTo>
                    <a:pt x="562369" y="1006353"/>
                  </a:lnTo>
                  <a:lnTo>
                    <a:pt x="570720" y="1001339"/>
                  </a:lnTo>
                  <a:lnTo>
                    <a:pt x="583168" y="994417"/>
                  </a:lnTo>
                  <a:lnTo>
                    <a:pt x="603967" y="981270"/>
                  </a:lnTo>
                  <a:lnTo>
                    <a:pt x="605425" y="980278"/>
                  </a:lnTo>
                  <a:lnTo>
                    <a:pt x="624766" y="968033"/>
                  </a:lnTo>
                  <a:lnTo>
                    <a:pt x="637071" y="959217"/>
                  </a:lnTo>
                  <a:lnTo>
                    <a:pt x="645565" y="953550"/>
                  </a:lnTo>
                  <a:lnTo>
                    <a:pt x="666113" y="938156"/>
                  </a:lnTo>
                  <a:lnTo>
                    <a:pt x="666364" y="937980"/>
                  </a:lnTo>
                  <a:lnTo>
                    <a:pt x="687164" y="922374"/>
                  </a:lnTo>
                  <a:lnTo>
                    <a:pt x="693555" y="917095"/>
                  </a:lnTo>
                  <a:lnTo>
                    <a:pt x="707963" y="905789"/>
                  </a:lnTo>
                  <a:lnTo>
                    <a:pt x="719341" y="896034"/>
                  </a:lnTo>
                  <a:lnTo>
                    <a:pt x="728762" y="888276"/>
                  </a:lnTo>
                  <a:lnTo>
                    <a:pt x="743690" y="874973"/>
                  </a:lnTo>
                  <a:lnTo>
                    <a:pt x="749561" y="869886"/>
                  </a:lnTo>
                  <a:lnTo>
                    <a:pt x="766761" y="853912"/>
                  </a:lnTo>
                  <a:lnTo>
                    <a:pt x="770360" y="850620"/>
                  </a:lnTo>
                  <a:lnTo>
                    <a:pt x="788666" y="832851"/>
                  </a:lnTo>
                  <a:lnTo>
                    <a:pt x="791159" y="830435"/>
                  </a:lnTo>
                  <a:lnTo>
                    <a:pt x="809474" y="811790"/>
                  </a:lnTo>
                  <a:lnTo>
                    <a:pt x="811958" y="809228"/>
                  </a:lnTo>
                  <a:lnTo>
                    <a:pt x="829220" y="790729"/>
                  </a:lnTo>
                  <a:lnTo>
                    <a:pt x="832757" y="786823"/>
                  </a:lnTo>
                  <a:lnTo>
                    <a:pt x="847896" y="769668"/>
                  </a:lnTo>
                  <a:lnTo>
                    <a:pt x="853556" y="762930"/>
                  </a:lnTo>
                  <a:lnTo>
                    <a:pt x="865447" y="748607"/>
                  </a:lnTo>
                  <a:lnTo>
                    <a:pt x="874355" y="737080"/>
                  </a:lnTo>
                  <a:lnTo>
                    <a:pt x="881756" y="727546"/>
                  </a:lnTo>
                  <a:lnTo>
                    <a:pt x="895154" y="708542"/>
                  </a:lnTo>
                  <a:lnTo>
                    <a:pt x="896637" y="706485"/>
                  </a:lnTo>
                  <a:lnTo>
                    <a:pt x="910988" y="685424"/>
                  </a:lnTo>
                  <a:lnTo>
                    <a:pt x="915953" y="677229"/>
                  </a:lnTo>
                  <a:lnTo>
                    <a:pt x="924135" y="664363"/>
                  </a:lnTo>
                  <a:lnTo>
                    <a:pt x="935738" y="643302"/>
                  </a:lnTo>
                  <a:lnTo>
                    <a:pt x="936753" y="641322"/>
                  </a:lnTo>
                  <a:lnTo>
                    <a:pt x="947325" y="622241"/>
                  </a:lnTo>
                  <a:lnTo>
                    <a:pt x="957090" y="601180"/>
                  </a:lnTo>
                  <a:lnTo>
                    <a:pt x="957552" y="600119"/>
                  </a:lnTo>
                  <a:lnTo>
                    <a:pt x="967250" y="580119"/>
                  </a:lnTo>
                  <a:lnTo>
                    <a:pt x="975908" y="559058"/>
                  </a:lnTo>
                  <a:lnTo>
                    <a:pt x="978351" y="552578"/>
                  </a:lnTo>
                  <a:lnTo>
                    <a:pt x="984646" y="537997"/>
                  </a:lnTo>
                  <a:lnTo>
                    <a:pt x="992700" y="516936"/>
                  </a:lnTo>
                  <a:lnTo>
                    <a:pt x="999150" y="497534"/>
                  </a:lnTo>
                  <a:lnTo>
                    <a:pt x="999796" y="495875"/>
                  </a:lnTo>
                  <a:lnTo>
                    <a:pt x="1007469" y="474814"/>
                  </a:lnTo>
                  <a:lnTo>
                    <a:pt x="1014039" y="453753"/>
                  </a:lnTo>
                  <a:lnTo>
                    <a:pt x="1019642" y="432692"/>
                  </a:lnTo>
                  <a:lnTo>
                    <a:pt x="1019949" y="431393"/>
                  </a:lnTo>
                  <a:lnTo>
                    <a:pt x="1025555" y="411631"/>
                  </a:lnTo>
                  <a:lnTo>
                    <a:pt x="1030447" y="390570"/>
                  </a:lnTo>
                  <a:lnTo>
                    <a:pt x="1034317" y="369509"/>
                  </a:lnTo>
                  <a:lnTo>
                    <a:pt x="1037222" y="348448"/>
                  </a:lnTo>
                  <a:lnTo>
                    <a:pt x="1039194" y="327387"/>
                  </a:lnTo>
                  <a:lnTo>
                    <a:pt x="1040235" y="306326"/>
                  </a:lnTo>
                  <a:lnTo>
                    <a:pt x="1040320" y="285265"/>
                  </a:lnTo>
                  <a:lnTo>
                    <a:pt x="1039389" y="264204"/>
                  </a:lnTo>
                  <a:lnTo>
                    <a:pt x="1037337" y="243143"/>
                  </a:lnTo>
                  <a:lnTo>
                    <a:pt x="1034006" y="222082"/>
                  </a:lnTo>
                  <a:lnTo>
                    <a:pt x="1029169" y="201021"/>
                  </a:lnTo>
                  <a:lnTo>
                    <a:pt x="1022502" y="179960"/>
                  </a:lnTo>
                  <a:lnTo>
                    <a:pt x="1019949" y="173493"/>
                  </a:lnTo>
                  <a:lnTo>
                    <a:pt x="1014502" y="158899"/>
                  </a:lnTo>
                  <a:lnTo>
                    <a:pt x="1004323" y="137838"/>
                  </a:lnTo>
                  <a:lnTo>
                    <a:pt x="999150" y="129074"/>
                  </a:lnTo>
                  <a:lnTo>
                    <a:pt x="991786" y="116777"/>
                  </a:lnTo>
                  <a:lnTo>
                    <a:pt x="978351" y="98626"/>
                  </a:lnTo>
                  <a:lnTo>
                    <a:pt x="976054" y="95716"/>
                  </a:lnTo>
                  <a:lnTo>
                    <a:pt x="957552" y="75622"/>
                  </a:lnTo>
                  <a:lnTo>
                    <a:pt x="956552" y="74655"/>
                  </a:lnTo>
                  <a:lnTo>
                    <a:pt x="936753" y="57306"/>
                  </a:lnTo>
                  <a:lnTo>
                    <a:pt x="931734" y="53594"/>
                  </a:lnTo>
                  <a:lnTo>
                    <a:pt x="915953" y="42446"/>
                  </a:lnTo>
                  <a:lnTo>
                    <a:pt x="898343" y="32533"/>
                  </a:lnTo>
                  <a:lnTo>
                    <a:pt x="895154" y="30728"/>
                  </a:lnTo>
                  <a:lnTo>
                    <a:pt x="874355" y="20784"/>
                  </a:lnTo>
                  <a:lnTo>
                    <a:pt x="853556" y="13399"/>
                  </a:lnTo>
                  <a:lnTo>
                    <a:pt x="846365" y="11472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313314" y="4096812"/>
              <a:ext cx="775476" cy="934771"/>
            </a:xfrm>
            <a:custGeom>
              <a:avLst/>
              <a:pathLst>
                <a:path w="775476" h="934771">
                  <a:moveTo>
                    <a:pt x="622438" y="10813"/>
                  </a:moveTo>
                  <a:lnTo>
                    <a:pt x="601639" y="4920"/>
                  </a:lnTo>
                  <a:lnTo>
                    <a:pt x="580840" y="1401"/>
                  </a:lnTo>
                  <a:lnTo>
                    <a:pt x="560041" y="0"/>
                  </a:lnTo>
                  <a:lnTo>
                    <a:pt x="539242" y="574"/>
                  </a:lnTo>
                  <a:lnTo>
                    <a:pt x="518443" y="3079"/>
                  </a:lnTo>
                  <a:lnTo>
                    <a:pt x="497644" y="7560"/>
                  </a:lnTo>
                  <a:lnTo>
                    <a:pt x="478017" y="13763"/>
                  </a:lnTo>
                  <a:lnTo>
                    <a:pt x="476844" y="14095"/>
                  </a:lnTo>
                  <a:lnTo>
                    <a:pt x="456045" y="21682"/>
                  </a:lnTo>
                  <a:lnTo>
                    <a:pt x="435246" y="31450"/>
                  </a:lnTo>
                  <a:lnTo>
                    <a:pt x="429178" y="34824"/>
                  </a:lnTo>
                  <a:lnTo>
                    <a:pt x="414447" y="42465"/>
                  </a:lnTo>
                  <a:lnTo>
                    <a:pt x="393648" y="55540"/>
                  </a:lnTo>
                  <a:lnTo>
                    <a:pt x="393153" y="55885"/>
                  </a:lnTo>
                  <a:lnTo>
                    <a:pt x="372849" y="69476"/>
                  </a:lnTo>
                  <a:lnTo>
                    <a:pt x="363169" y="76946"/>
                  </a:lnTo>
                  <a:lnTo>
                    <a:pt x="352050" y="85351"/>
                  </a:lnTo>
                  <a:lnTo>
                    <a:pt x="337173" y="98007"/>
                  </a:lnTo>
                  <a:lnTo>
                    <a:pt x="331251" y="103035"/>
                  </a:lnTo>
                  <a:lnTo>
                    <a:pt x="314067" y="119068"/>
                  </a:lnTo>
                  <a:lnTo>
                    <a:pt x="310452" y="122493"/>
                  </a:lnTo>
                  <a:lnTo>
                    <a:pt x="293102" y="140129"/>
                  </a:lnTo>
                  <a:lnTo>
                    <a:pt x="289653" y="143744"/>
                  </a:lnTo>
                  <a:lnTo>
                    <a:pt x="273768" y="161190"/>
                  </a:lnTo>
                  <a:lnTo>
                    <a:pt x="268854" y="166836"/>
                  </a:lnTo>
                  <a:lnTo>
                    <a:pt x="255749" y="182251"/>
                  </a:lnTo>
                  <a:lnTo>
                    <a:pt x="248055" y="191842"/>
                  </a:lnTo>
                  <a:lnTo>
                    <a:pt x="238873" y="203312"/>
                  </a:lnTo>
                  <a:lnTo>
                    <a:pt x="227255" y="218877"/>
                  </a:lnTo>
                  <a:lnTo>
                    <a:pt x="223079" y="224373"/>
                  </a:lnTo>
                  <a:lnTo>
                    <a:pt x="208072" y="245434"/>
                  </a:lnTo>
                  <a:lnTo>
                    <a:pt x="206456" y="247811"/>
                  </a:lnTo>
                  <a:lnTo>
                    <a:pt x="193259" y="266495"/>
                  </a:lnTo>
                  <a:lnTo>
                    <a:pt x="185657" y="278264"/>
                  </a:lnTo>
                  <a:lnTo>
                    <a:pt x="179319" y="287556"/>
                  </a:lnTo>
                  <a:lnTo>
                    <a:pt x="166104" y="308617"/>
                  </a:lnTo>
                  <a:lnTo>
                    <a:pt x="164858" y="310694"/>
                  </a:lnTo>
                  <a:lnTo>
                    <a:pt x="152670" y="329678"/>
                  </a:lnTo>
                  <a:lnTo>
                    <a:pt x="144059" y="344627"/>
                  </a:lnTo>
                  <a:lnTo>
                    <a:pt x="140257" y="350739"/>
                  </a:lnTo>
                  <a:lnTo>
                    <a:pt x="128116" y="371800"/>
                  </a:lnTo>
                  <a:lnTo>
                    <a:pt x="123260" y="381127"/>
                  </a:lnTo>
                  <a:lnTo>
                    <a:pt x="116612" y="392861"/>
                  </a:lnTo>
                  <a:lnTo>
                    <a:pt x="106029" y="413922"/>
                  </a:lnTo>
                  <a:lnTo>
                    <a:pt x="102461" y="421858"/>
                  </a:lnTo>
                  <a:lnTo>
                    <a:pt x="95963" y="434983"/>
                  </a:lnTo>
                  <a:lnTo>
                    <a:pt x="86863" y="456044"/>
                  </a:lnTo>
                  <a:lnTo>
                    <a:pt x="81662" y="469864"/>
                  </a:lnTo>
                  <a:lnTo>
                    <a:pt x="78607" y="477105"/>
                  </a:lnTo>
                  <a:lnTo>
                    <a:pt x="70661" y="498166"/>
                  </a:lnTo>
                  <a:lnTo>
                    <a:pt x="63776" y="519227"/>
                  </a:lnTo>
                  <a:lnTo>
                    <a:pt x="60863" y="529098"/>
                  </a:lnTo>
                  <a:lnTo>
                    <a:pt x="57069" y="540288"/>
                  </a:lnTo>
                  <a:lnTo>
                    <a:pt x="50573" y="561349"/>
                  </a:lnTo>
                  <a:lnTo>
                    <a:pt x="44656" y="582410"/>
                  </a:lnTo>
                  <a:lnTo>
                    <a:pt x="40064" y="599947"/>
                  </a:lnTo>
                  <a:lnTo>
                    <a:pt x="38989" y="603471"/>
                  </a:lnTo>
                  <a:lnTo>
                    <a:pt x="32937" y="624532"/>
                  </a:lnTo>
                  <a:lnTo>
                    <a:pt x="27285" y="645593"/>
                  </a:lnTo>
                  <a:lnTo>
                    <a:pt x="21990" y="666654"/>
                  </a:lnTo>
                  <a:lnTo>
                    <a:pt x="19265" y="678378"/>
                  </a:lnTo>
                  <a:lnTo>
                    <a:pt x="16745" y="687715"/>
                  </a:lnTo>
                  <a:lnTo>
                    <a:pt x="11694" y="708776"/>
                  </a:lnTo>
                  <a:lnTo>
                    <a:pt x="7342" y="729837"/>
                  </a:lnTo>
                  <a:lnTo>
                    <a:pt x="3816" y="750898"/>
                  </a:lnTo>
                  <a:lnTo>
                    <a:pt x="1288" y="771959"/>
                  </a:lnTo>
                  <a:lnTo>
                    <a:pt x="0" y="793020"/>
                  </a:lnTo>
                  <a:lnTo>
                    <a:pt x="288" y="814081"/>
                  </a:lnTo>
                  <a:lnTo>
                    <a:pt x="2644" y="835142"/>
                  </a:lnTo>
                  <a:lnTo>
                    <a:pt x="7807" y="856203"/>
                  </a:lnTo>
                  <a:lnTo>
                    <a:pt x="16948" y="877264"/>
                  </a:lnTo>
                  <a:lnTo>
                    <a:pt x="19265" y="881045"/>
                  </a:lnTo>
                  <a:lnTo>
                    <a:pt x="32480" y="898325"/>
                  </a:lnTo>
                  <a:lnTo>
                    <a:pt x="40064" y="905535"/>
                  </a:lnTo>
                  <a:lnTo>
                    <a:pt x="60679" y="919386"/>
                  </a:lnTo>
                  <a:lnTo>
                    <a:pt x="60863" y="919488"/>
                  </a:lnTo>
                  <a:lnTo>
                    <a:pt x="81662" y="927928"/>
                  </a:lnTo>
                  <a:lnTo>
                    <a:pt x="102461" y="932713"/>
                  </a:lnTo>
                  <a:lnTo>
                    <a:pt x="123260" y="934771"/>
                  </a:lnTo>
                  <a:lnTo>
                    <a:pt x="144059" y="934695"/>
                  </a:lnTo>
                  <a:lnTo>
                    <a:pt x="164858" y="932869"/>
                  </a:lnTo>
                  <a:lnTo>
                    <a:pt x="185657" y="929528"/>
                  </a:lnTo>
                  <a:lnTo>
                    <a:pt x="206456" y="924808"/>
                  </a:lnTo>
                  <a:lnTo>
                    <a:pt x="225114" y="919386"/>
                  </a:lnTo>
                  <a:lnTo>
                    <a:pt x="227255" y="918824"/>
                  </a:lnTo>
                  <a:lnTo>
                    <a:pt x="248055" y="912239"/>
                  </a:lnTo>
                  <a:lnTo>
                    <a:pt x="268854" y="904531"/>
                  </a:lnTo>
                  <a:lnTo>
                    <a:pt x="283453" y="898325"/>
                  </a:lnTo>
                  <a:lnTo>
                    <a:pt x="289653" y="895919"/>
                  </a:lnTo>
                  <a:lnTo>
                    <a:pt x="310452" y="886929"/>
                  </a:lnTo>
                  <a:lnTo>
                    <a:pt x="330115" y="877264"/>
                  </a:lnTo>
                  <a:lnTo>
                    <a:pt x="331251" y="876755"/>
                  </a:lnTo>
                  <a:lnTo>
                    <a:pt x="352050" y="866611"/>
                  </a:lnTo>
                  <a:lnTo>
                    <a:pt x="370790" y="856203"/>
                  </a:lnTo>
                  <a:lnTo>
                    <a:pt x="372849" y="855158"/>
                  </a:lnTo>
                  <a:lnTo>
                    <a:pt x="393648" y="843653"/>
                  </a:lnTo>
                  <a:lnTo>
                    <a:pt x="407229" y="835142"/>
                  </a:lnTo>
                  <a:lnTo>
                    <a:pt x="414447" y="830966"/>
                  </a:lnTo>
                  <a:lnTo>
                    <a:pt x="435246" y="817545"/>
                  </a:lnTo>
                  <a:lnTo>
                    <a:pt x="440134" y="814081"/>
                  </a:lnTo>
                  <a:lnTo>
                    <a:pt x="456045" y="803488"/>
                  </a:lnTo>
                  <a:lnTo>
                    <a:pt x="470035" y="793020"/>
                  </a:lnTo>
                  <a:lnTo>
                    <a:pt x="476844" y="788176"/>
                  </a:lnTo>
                  <a:lnTo>
                    <a:pt x="497323" y="771959"/>
                  </a:lnTo>
                  <a:lnTo>
                    <a:pt x="497644" y="771715"/>
                  </a:lnTo>
                  <a:lnTo>
                    <a:pt x="518443" y="754723"/>
                  </a:lnTo>
                  <a:lnTo>
                    <a:pt x="522756" y="750898"/>
                  </a:lnTo>
                  <a:lnTo>
                    <a:pt x="539242" y="736521"/>
                  </a:lnTo>
                  <a:lnTo>
                    <a:pt x="546371" y="729837"/>
                  </a:lnTo>
                  <a:lnTo>
                    <a:pt x="560041" y="717045"/>
                  </a:lnTo>
                  <a:lnTo>
                    <a:pt x="568355" y="708776"/>
                  </a:lnTo>
                  <a:lnTo>
                    <a:pt x="580840" y="696175"/>
                  </a:lnTo>
                  <a:lnTo>
                    <a:pt x="588822" y="687715"/>
                  </a:lnTo>
                  <a:lnTo>
                    <a:pt x="601639" y="673660"/>
                  </a:lnTo>
                  <a:lnTo>
                    <a:pt x="607807" y="666654"/>
                  </a:lnTo>
                  <a:lnTo>
                    <a:pt x="622438" y="649077"/>
                  </a:lnTo>
                  <a:lnTo>
                    <a:pt x="625281" y="645593"/>
                  </a:lnTo>
                  <a:lnTo>
                    <a:pt x="641439" y="624532"/>
                  </a:lnTo>
                  <a:lnTo>
                    <a:pt x="643237" y="622024"/>
                  </a:lnTo>
                  <a:lnTo>
                    <a:pt x="656574" y="603471"/>
                  </a:lnTo>
                  <a:lnTo>
                    <a:pt x="664036" y="591809"/>
                  </a:lnTo>
                  <a:lnTo>
                    <a:pt x="670191" y="582410"/>
                  </a:lnTo>
                  <a:lnTo>
                    <a:pt x="682499" y="561349"/>
                  </a:lnTo>
                  <a:lnTo>
                    <a:pt x="684835" y="556972"/>
                  </a:lnTo>
                  <a:lnTo>
                    <a:pt x="694207" y="540288"/>
                  </a:lnTo>
                  <a:lnTo>
                    <a:pt x="704360" y="519227"/>
                  </a:lnTo>
                  <a:lnTo>
                    <a:pt x="705634" y="516357"/>
                  </a:lnTo>
                  <a:lnTo>
                    <a:pt x="714387" y="498166"/>
                  </a:lnTo>
                  <a:lnTo>
                    <a:pt x="723117" y="477105"/>
                  </a:lnTo>
                  <a:lnTo>
                    <a:pt x="726433" y="468209"/>
                  </a:lnTo>
                  <a:lnTo>
                    <a:pt x="731485" y="456044"/>
                  </a:lnTo>
                  <a:lnTo>
                    <a:pt x="739260" y="434983"/>
                  </a:lnTo>
                  <a:lnTo>
                    <a:pt x="745961" y="413922"/>
                  </a:lnTo>
                  <a:lnTo>
                    <a:pt x="747233" y="409476"/>
                  </a:lnTo>
                  <a:lnTo>
                    <a:pt x="752678" y="392861"/>
                  </a:lnTo>
                  <a:lnTo>
                    <a:pt x="758590" y="371800"/>
                  </a:lnTo>
                  <a:lnTo>
                    <a:pt x="763517" y="350739"/>
                  </a:lnTo>
                  <a:lnTo>
                    <a:pt x="767519" y="329678"/>
                  </a:lnTo>
                  <a:lnTo>
                    <a:pt x="768032" y="326236"/>
                  </a:lnTo>
                  <a:lnTo>
                    <a:pt x="771132" y="308617"/>
                  </a:lnTo>
                  <a:lnTo>
                    <a:pt x="773726" y="287556"/>
                  </a:lnTo>
                  <a:lnTo>
                    <a:pt x="775188" y="266495"/>
                  </a:lnTo>
                  <a:lnTo>
                    <a:pt x="775476" y="245434"/>
                  </a:lnTo>
                  <a:lnTo>
                    <a:pt x="774506" y="224373"/>
                  </a:lnTo>
                  <a:lnTo>
                    <a:pt x="772142" y="203312"/>
                  </a:lnTo>
                  <a:lnTo>
                    <a:pt x="768187" y="182251"/>
                  </a:lnTo>
                  <a:lnTo>
                    <a:pt x="768032" y="181649"/>
                  </a:lnTo>
                  <a:lnTo>
                    <a:pt x="763061" y="161190"/>
                  </a:lnTo>
                  <a:lnTo>
                    <a:pt x="755896" y="140129"/>
                  </a:lnTo>
                  <a:lnTo>
                    <a:pt x="747233" y="121183"/>
                  </a:lnTo>
                  <a:lnTo>
                    <a:pt x="746258" y="119068"/>
                  </a:lnTo>
                  <a:lnTo>
                    <a:pt x="734366" y="98007"/>
                  </a:lnTo>
                  <a:lnTo>
                    <a:pt x="726433" y="86778"/>
                  </a:lnTo>
                  <a:lnTo>
                    <a:pt x="718891" y="76946"/>
                  </a:lnTo>
                  <a:lnTo>
                    <a:pt x="705634" y="62385"/>
                  </a:lnTo>
                  <a:lnTo>
                    <a:pt x="698825" y="55885"/>
                  </a:lnTo>
                  <a:lnTo>
                    <a:pt x="684835" y="43953"/>
                  </a:lnTo>
                  <a:lnTo>
                    <a:pt x="671694" y="34824"/>
                  </a:lnTo>
                  <a:lnTo>
                    <a:pt x="664036" y="29801"/>
                  </a:lnTo>
                  <a:lnTo>
                    <a:pt x="643237" y="18903"/>
                  </a:lnTo>
                  <a:lnTo>
                    <a:pt x="629925" y="13763"/>
                  </a:lnTo>
                  <a:close/>
                </a:path>
              </a:pathLst>
            </a:custGeom>
            <a:solidFill>
              <a:srgbClr val="3E89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376770" y="4139414"/>
              <a:ext cx="674802" cy="822460"/>
            </a:xfrm>
            <a:custGeom>
              <a:avLst/>
              <a:pathLst>
                <a:path w="674802" h="822460">
                  <a:moveTo>
                    <a:pt x="538184" y="7432"/>
                  </a:moveTo>
                  <a:lnTo>
                    <a:pt x="517384" y="2454"/>
                  </a:lnTo>
                  <a:lnTo>
                    <a:pt x="496585" y="67"/>
                  </a:lnTo>
                  <a:lnTo>
                    <a:pt x="475786" y="0"/>
                  </a:lnTo>
                  <a:lnTo>
                    <a:pt x="454987" y="2095"/>
                  </a:lnTo>
                  <a:lnTo>
                    <a:pt x="434188" y="6301"/>
                  </a:lnTo>
                  <a:lnTo>
                    <a:pt x="413389" y="12662"/>
                  </a:lnTo>
                  <a:lnTo>
                    <a:pt x="411829" y="13283"/>
                  </a:lnTo>
                  <a:lnTo>
                    <a:pt x="392590" y="20372"/>
                  </a:lnTo>
                  <a:lnTo>
                    <a:pt x="371791" y="30161"/>
                  </a:lnTo>
                  <a:lnTo>
                    <a:pt x="364353" y="34344"/>
                  </a:lnTo>
                  <a:lnTo>
                    <a:pt x="350992" y="41492"/>
                  </a:lnTo>
                  <a:lnTo>
                    <a:pt x="330193" y="54846"/>
                  </a:lnTo>
                  <a:lnTo>
                    <a:pt x="329413" y="55405"/>
                  </a:lnTo>
                  <a:lnTo>
                    <a:pt x="309394" y="69446"/>
                  </a:lnTo>
                  <a:lnTo>
                    <a:pt x="300637" y="76466"/>
                  </a:lnTo>
                  <a:lnTo>
                    <a:pt x="288595" y="86074"/>
                  </a:lnTo>
                  <a:lnTo>
                    <a:pt x="275730" y="97527"/>
                  </a:lnTo>
                  <a:lnTo>
                    <a:pt x="267795" y="104670"/>
                  </a:lnTo>
                  <a:lnTo>
                    <a:pt x="253607" y="118588"/>
                  </a:lnTo>
                  <a:lnTo>
                    <a:pt x="246996" y="125243"/>
                  </a:lnTo>
                  <a:lnTo>
                    <a:pt x="233554" y="139649"/>
                  </a:lnTo>
                  <a:lnTo>
                    <a:pt x="226197" y="147854"/>
                  </a:lnTo>
                  <a:lnTo>
                    <a:pt x="215119" y="160710"/>
                  </a:lnTo>
                  <a:lnTo>
                    <a:pt x="205398" y="172607"/>
                  </a:lnTo>
                  <a:lnTo>
                    <a:pt x="198041" y="181771"/>
                  </a:lnTo>
                  <a:lnTo>
                    <a:pt x="184599" y="199646"/>
                  </a:lnTo>
                  <a:lnTo>
                    <a:pt x="182195" y="202832"/>
                  </a:lnTo>
                  <a:lnTo>
                    <a:pt x="167067" y="223893"/>
                  </a:lnTo>
                  <a:lnTo>
                    <a:pt x="163800" y="228728"/>
                  </a:lnTo>
                  <a:lnTo>
                    <a:pt x="152556" y="244954"/>
                  </a:lnTo>
                  <a:lnTo>
                    <a:pt x="143001" y="259979"/>
                  </a:lnTo>
                  <a:lnTo>
                    <a:pt x="138995" y="266015"/>
                  </a:lnTo>
                  <a:lnTo>
                    <a:pt x="125881" y="287076"/>
                  </a:lnTo>
                  <a:lnTo>
                    <a:pt x="122202" y="293403"/>
                  </a:lnTo>
                  <a:lnTo>
                    <a:pt x="113124" y="308137"/>
                  </a:lnTo>
                  <a:lnTo>
                    <a:pt x="101482" y="329198"/>
                  </a:lnTo>
                  <a:lnTo>
                    <a:pt x="101403" y="329349"/>
                  </a:lnTo>
                  <a:lnTo>
                    <a:pt x="89677" y="350259"/>
                  </a:lnTo>
                  <a:lnTo>
                    <a:pt x="80604" y="368820"/>
                  </a:lnTo>
                  <a:lnTo>
                    <a:pt x="79282" y="371320"/>
                  </a:lnTo>
                  <a:lnTo>
                    <a:pt x="69068" y="392381"/>
                  </a:lnTo>
                  <a:lnTo>
                    <a:pt x="60351" y="413442"/>
                  </a:lnTo>
                  <a:lnTo>
                    <a:pt x="59805" y="414913"/>
                  </a:lnTo>
                  <a:lnTo>
                    <a:pt x="51795" y="434503"/>
                  </a:lnTo>
                  <a:lnTo>
                    <a:pt x="44451" y="455564"/>
                  </a:lnTo>
                  <a:lnTo>
                    <a:pt x="39005" y="473674"/>
                  </a:lnTo>
                  <a:lnTo>
                    <a:pt x="38011" y="476625"/>
                  </a:lnTo>
                  <a:lnTo>
                    <a:pt x="31734" y="497686"/>
                  </a:lnTo>
                  <a:lnTo>
                    <a:pt x="26288" y="518747"/>
                  </a:lnTo>
                  <a:lnTo>
                    <a:pt x="21488" y="539808"/>
                  </a:lnTo>
                  <a:lnTo>
                    <a:pt x="18206" y="555947"/>
                  </a:lnTo>
                  <a:lnTo>
                    <a:pt x="17061" y="560869"/>
                  </a:lnTo>
                  <a:lnTo>
                    <a:pt x="12745" y="581930"/>
                  </a:lnTo>
                  <a:lnTo>
                    <a:pt x="8946" y="602991"/>
                  </a:lnTo>
                  <a:lnTo>
                    <a:pt x="5665" y="624052"/>
                  </a:lnTo>
                  <a:lnTo>
                    <a:pt x="2968" y="645113"/>
                  </a:lnTo>
                  <a:lnTo>
                    <a:pt x="998" y="666174"/>
                  </a:lnTo>
                  <a:lnTo>
                    <a:pt x="0" y="687235"/>
                  </a:lnTo>
                  <a:lnTo>
                    <a:pt x="344" y="708296"/>
                  </a:lnTo>
                  <a:lnTo>
                    <a:pt x="2584" y="729357"/>
                  </a:lnTo>
                  <a:lnTo>
                    <a:pt x="7524" y="750418"/>
                  </a:lnTo>
                  <a:lnTo>
                    <a:pt x="16364" y="771479"/>
                  </a:lnTo>
                  <a:lnTo>
                    <a:pt x="18206" y="774554"/>
                  </a:lnTo>
                  <a:lnTo>
                    <a:pt x="32205" y="792540"/>
                  </a:lnTo>
                  <a:lnTo>
                    <a:pt x="39005" y="798822"/>
                  </a:lnTo>
                  <a:lnTo>
                    <a:pt x="59805" y="811780"/>
                  </a:lnTo>
                  <a:lnTo>
                    <a:pt x="64627" y="813601"/>
                  </a:lnTo>
                  <a:lnTo>
                    <a:pt x="80604" y="818809"/>
                  </a:lnTo>
                  <a:lnTo>
                    <a:pt x="101403" y="822034"/>
                  </a:lnTo>
                  <a:lnTo>
                    <a:pt x="122202" y="822460"/>
                  </a:lnTo>
                  <a:lnTo>
                    <a:pt x="143001" y="820704"/>
                  </a:lnTo>
                  <a:lnTo>
                    <a:pt x="163800" y="817164"/>
                  </a:lnTo>
                  <a:lnTo>
                    <a:pt x="178292" y="813601"/>
                  </a:lnTo>
                  <a:lnTo>
                    <a:pt x="184599" y="812202"/>
                  </a:lnTo>
                  <a:lnTo>
                    <a:pt x="205398" y="806322"/>
                  </a:lnTo>
                  <a:lnTo>
                    <a:pt x="226197" y="799337"/>
                  </a:lnTo>
                  <a:lnTo>
                    <a:pt x="243579" y="792540"/>
                  </a:lnTo>
                  <a:lnTo>
                    <a:pt x="246996" y="791336"/>
                  </a:lnTo>
                  <a:lnTo>
                    <a:pt x="267795" y="783018"/>
                  </a:lnTo>
                  <a:lnTo>
                    <a:pt x="288595" y="773494"/>
                  </a:lnTo>
                  <a:lnTo>
                    <a:pt x="292535" y="771479"/>
                  </a:lnTo>
                  <a:lnTo>
                    <a:pt x="309394" y="763620"/>
                  </a:lnTo>
                  <a:lnTo>
                    <a:pt x="330193" y="752483"/>
                  </a:lnTo>
                  <a:lnTo>
                    <a:pt x="333670" y="750418"/>
                  </a:lnTo>
                  <a:lnTo>
                    <a:pt x="350992" y="740872"/>
                  </a:lnTo>
                  <a:lnTo>
                    <a:pt x="369137" y="729357"/>
                  </a:lnTo>
                  <a:lnTo>
                    <a:pt x="371791" y="727774"/>
                  </a:lnTo>
                  <a:lnTo>
                    <a:pt x="392590" y="714055"/>
                  </a:lnTo>
                  <a:lnTo>
                    <a:pt x="400406" y="708296"/>
                  </a:lnTo>
                  <a:lnTo>
                    <a:pt x="413389" y="699108"/>
                  </a:lnTo>
                  <a:lnTo>
                    <a:pt x="428442" y="687235"/>
                  </a:lnTo>
                  <a:lnTo>
                    <a:pt x="434188" y="682823"/>
                  </a:lnTo>
                  <a:lnTo>
                    <a:pt x="453897" y="666174"/>
                  </a:lnTo>
                  <a:lnTo>
                    <a:pt x="454987" y="665264"/>
                  </a:lnTo>
                  <a:lnTo>
                    <a:pt x="475786" y="646582"/>
                  </a:lnTo>
                  <a:lnTo>
                    <a:pt x="477318" y="645113"/>
                  </a:lnTo>
                  <a:lnTo>
                    <a:pt x="496585" y="626400"/>
                  </a:lnTo>
                  <a:lnTo>
                    <a:pt x="498864" y="624052"/>
                  </a:lnTo>
                  <a:lnTo>
                    <a:pt x="517384" y="604331"/>
                  </a:lnTo>
                  <a:lnTo>
                    <a:pt x="518586" y="602991"/>
                  </a:lnTo>
                  <a:lnTo>
                    <a:pt x="536682" y="581930"/>
                  </a:lnTo>
                  <a:lnTo>
                    <a:pt x="538184" y="580078"/>
                  </a:lnTo>
                  <a:lnTo>
                    <a:pt x="553337" y="560869"/>
                  </a:lnTo>
                  <a:lnTo>
                    <a:pt x="558983" y="553033"/>
                  </a:lnTo>
                  <a:lnTo>
                    <a:pt x="568432" y="539808"/>
                  </a:lnTo>
                  <a:lnTo>
                    <a:pt x="579782" y="521999"/>
                  </a:lnTo>
                  <a:lnTo>
                    <a:pt x="581880" y="518747"/>
                  </a:lnTo>
                  <a:lnTo>
                    <a:pt x="594433" y="497686"/>
                  </a:lnTo>
                  <a:lnTo>
                    <a:pt x="600581" y="485956"/>
                  </a:lnTo>
                  <a:lnTo>
                    <a:pt x="605673" y="476625"/>
                  </a:lnTo>
                  <a:lnTo>
                    <a:pt x="615944" y="455564"/>
                  </a:lnTo>
                  <a:lnTo>
                    <a:pt x="621380" y="442900"/>
                  </a:lnTo>
                  <a:lnTo>
                    <a:pt x="625240" y="434503"/>
                  </a:lnTo>
                  <a:lnTo>
                    <a:pt x="633924" y="413442"/>
                  </a:lnTo>
                  <a:lnTo>
                    <a:pt x="641386" y="392381"/>
                  </a:lnTo>
                  <a:lnTo>
                    <a:pt x="642179" y="389898"/>
                  </a:lnTo>
                  <a:lnTo>
                    <a:pt x="648737" y="371320"/>
                  </a:lnTo>
                  <a:lnTo>
                    <a:pt x="655102" y="350259"/>
                  </a:lnTo>
                  <a:lnTo>
                    <a:pt x="660469" y="329198"/>
                  </a:lnTo>
                  <a:lnTo>
                    <a:pt x="662978" y="317411"/>
                  </a:lnTo>
                  <a:lnTo>
                    <a:pt x="665222" y="308137"/>
                  </a:lnTo>
                  <a:lnTo>
                    <a:pt x="669288" y="287076"/>
                  </a:lnTo>
                  <a:lnTo>
                    <a:pt x="672259" y="266015"/>
                  </a:lnTo>
                  <a:lnTo>
                    <a:pt x="674115" y="244954"/>
                  </a:lnTo>
                  <a:lnTo>
                    <a:pt x="674802" y="223893"/>
                  </a:lnTo>
                  <a:lnTo>
                    <a:pt x="674221" y="202832"/>
                  </a:lnTo>
                  <a:lnTo>
                    <a:pt x="672224" y="181771"/>
                  </a:lnTo>
                  <a:lnTo>
                    <a:pt x="668605" y="160710"/>
                  </a:lnTo>
                  <a:lnTo>
                    <a:pt x="663071" y="139649"/>
                  </a:lnTo>
                  <a:lnTo>
                    <a:pt x="662978" y="139379"/>
                  </a:lnTo>
                  <a:lnTo>
                    <a:pt x="655838" y="118588"/>
                  </a:lnTo>
                  <a:lnTo>
                    <a:pt x="645876" y="97527"/>
                  </a:lnTo>
                  <a:lnTo>
                    <a:pt x="642179" y="91230"/>
                  </a:lnTo>
                  <a:lnTo>
                    <a:pt x="632824" y="76466"/>
                  </a:lnTo>
                  <a:lnTo>
                    <a:pt x="621380" y="61965"/>
                  </a:lnTo>
                  <a:lnTo>
                    <a:pt x="615433" y="55405"/>
                  </a:lnTo>
                  <a:lnTo>
                    <a:pt x="600581" y="41355"/>
                  </a:lnTo>
                  <a:lnTo>
                    <a:pt x="591425" y="34344"/>
                  </a:lnTo>
                  <a:lnTo>
                    <a:pt x="579782" y="26226"/>
                  </a:lnTo>
                  <a:lnTo>
                    <a:pt x="558983" y="15283"/>
                  </a:lnTo>
                  <a:lnTo>
                    <a:pt x="553731" y="13283"/>
                  </a:lnTo>
                  <a:close/>
                </a:path>
              </a:pathLst>
            </a:custGeom>
            <a:solidFill>
              <a:srgbClr val="579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421458" y="4174079"/>
              <a:ext cx="600149" cy="733191"/>
            </a:xfrm>
            <a:custGeom>
              <a:avLst/>
              <a:pathLst>
                <a:path w="600149" h="733191">
                  <a:moveTo>
                    <a:pt x="493496" y="11179"/>
                  </a:moveTo>
                  <a:lnTo>
                    <a:pt x="472697" y="4471"/>
                  </a:lnTo>
                  <a:lnTo>
                    <a:pt x="451898" y="893"/>
                  </a:lnTo>
                  <a:lnTo>
                    <a:pt x="431099" y="0"/>
                  </a:lnTo>
                  <a:lnTo>
                    <a:pt x="410300" y="1491"/>
                  </a:lnTo>
                  <a:lnTo>
                    <a:pt x="389500" y="5191"/>
                  </a:lnTo>
                  <a:lnTo>
                    <a:pt x="368701" y="11037"/>
                  </a:lnTo>
                  <a:lnTo>
                    <a:pt x="347902" y="19088"/>
                  </a:lnTo>
                  <a:lnTo>
                    <a:pt x="344475" y="20740"/>
                  </a:lnTo>
                  <a:lnTo>
                    <a:pt x="327103" y="28706"/>
                  </a:lnTo>
                  <a:lnTo>
                    <a:pt x="306304" y="40492"/>
                  </a:lnTo>
                  <a:lnTo>
                    <a:pt x="304300" y="41801"/>
                  </a:lnTo>
                  <a:lnTo>
                    <a:pt x="285505" y="53780"/>
                  </a:lnTo>
                  <a:lnTo>
                    <a:pt x="273287" y="62862"/>
                  </a:lnTo>
                  <a:lnTo>
                    <a:pt x="264706" y="69190"/>
                  </a:lnTo>
                  <a:lnTo>
                    <a:pt x="247125" y="83923"/>
                  </a:lnTo>
                  <a:lnTo>
                    <a:pt x="243907" y="86639"/>
                  </a:lnTo>
                  <a:lnTo>
                    <a:pt x="224308" y="104984"/>
                  </a:lnTo>
                  <a:lnTo>
                    <a:pt x="223108" y="106131"/>
                  </a:lnTo>
                  <a:lnTo>
                    <a:pt x="203883" y="126045"/>
                  </a:lnTo>
                  <a:lnTo>
                    <a:pt x="202309" y="127733"/>
                  </a:lnTo>
                  <a:lnTo>
                    <a:pt x="185254" y="147106"/>
                  </a:lnTo>
                  <a:lnTo>
                    <a:pt x="181510" y="151568"/>
                  </a:lnTo>
                  <a:lnTo>
                    <a:pt x="168061" y="168167"/>
                  </a:lnTo>
                  <a:lnTo>
                    <a:pt x="160711" y="177805"/>
                  </a:lnTo>
                  <a:lnTo>
                    <a:pt x="152114" y="189228"/>
                  </a:lnTo>
                  <a:lnTo>
                    <a:pt x="139911" y="206639"/>
                  </a:lnTo>
                  <a:lnTo>
                    <a:pt x="137334" y="210289"/>
                  </a:lnTo>
                  <a:lnTo>
                    <a:pt x="123218" y="231350"/>
                  </a:lnTo>
                  <a:lnTo>
                    <a:pt x="119112" y="237902"/>
                  </a:lnTo>
                  <a:lnTo>
                    <a:pt x="109755" y="252411"/>
                  </a:lnTo>
                  <a:lnTo>
                    <a:pt x="98313" y="271856"/>
                  </a:lnTo>
                  <a:lnTo>
                    <a:pt x="97318" y="273472"/>
                  </a:lnTo>
                  <a:lnTo>
                    <a:pt x="85024" y="294533"/>
                  </a:lnTo>
                  <a:lnTo>
                    <a:pt x="77514" y="308822"/>
                  </a:lnTo>
                  <a:lnTo>
                    <a:pt x="73740" y="315594"/>
                  </a:lnTo>
                  <a:lnTo>
                    <a:pt x="63005" y="336655"/>
                  </a:lnTo>
                  <a:lnTo>
                    <a:pt x="56715" y="350580"/>
                  </a:lnTo>
                  <a:lnTo>
                    <a:pt x="53256" y="357716"/>
                  </a:lnTo>
                  <a:lnTo>
                    <a:pt x="44164" y="378777"/>
                  </a:lnTo>
                  <a:lnTo>
                    <a:pt x="36395" y="399838"/>
                  </a:lnTo>
                  <a:lnTo>
                    <a:pt x="35916" y="401320"/>
                  </a:lnTo>
                  <a:lnTo>
                    <a:pt x="29006" y="420899"/>
                  </a:lnTo>
                  <a:lnTo>
                    <a:pt x="22747" y="441960"/>
                  </a:lnTo>
                  <a:lnTo>
                    <a:pt x="17478" y="463021"/>
                  </a:lnTo>
                  <a:lnTo>
                    <a:pt x="15117" y="474254"/>
                  </a:lnTo>
                  <a:lnTo>
                    <a:pt x="12809" y="484082"/>
                  </a:lnTo>
                  <a:lnTo>
                    <a:pt x="8737" y="505143"/>
                  </a:lnTo>
                  <a:lnTo>
                    <a:pt x="5436" y="526204"/>
                  </a:lnTo>
                  <a:lnTo>
                    <a:pt x="2856" y="547265"/>
                  </a:lnTo>
                  <a:lnTo>
                    <a:pt x="1011" y="568326"/>
                  </a:lnTo>
                  <a:lnTo>
                    <a:pt x="0" y="589387"/>
                  </a:lnTo>
                  <a:lnTo>
                    <a:pt x="29" y="610448"/>
                  </a:lnTo>
                  <a:lnTo>
                    <a:pt x="1456" y="631509"/>
                  </a:lnTo>
                  <a:lnTo>
                    <a:pt x="4854" y="652570"/>
                  </a:lnTo>
                  <a:lnTo>
                    <a:pt x="11113" y="673631"/>
                  </a:lnTo>
                  <a:lnTo>
                    <a:pt x="15117" y="682449"/>
                  </a:lnTo>
                  <a:lnTo>
                    <a:pt x="22290" y="694692"/>
                  </a:lnTo>
                  <a:lnTo>
                    <a:pt x="35916" y="710219"/>
                  </a:lnTo>
                  <a:lnTo>
                    <a:pt x="43284" y="715753"/>
                  </a:lnTo>
                  <a:lnTo>
                    <a:pt x="56715" y="723634"/>
                  </a:lnTo>
                  <a:lnTo>
                    <a:pt x="77514" y="730452"/>
                  </a:lnTo>
                  <a:lnTo>
                    <a:pt x="98313" y="733191"/>
                  </a:lnTo>
                  <a:lnTo>
                    <a:pt x="119112" y="733118"/>
                  </a:lnTo>
                  <a:lnTo>
                    <a:pt x="139911" y="731005"/>
                  </a:lnTo>
                  <a:lnTo>
                    <a:pt x="160711" y="727302"/>
                  </a:lnTo>
                  <a:lnTo>
                    <a:pt x="181510" y="722237"/>
                  </a:lnTo>
                  <a:lnTo>
                    <a:pt x="202309" y="715873"/>
                  </a:lnTo>
                  <a:lnTo>
                    <a:pt x="202632" y="715753"/>
                  </a:lnTo>
                  <a:lnTo>
                    <a:pt x="223108" y="708921"/>
                  </a:lnTo>
                  <a:lnTo>
                    <a:pt x="243907" y="700740"/>
                  </a:lnTo>
                  <a:lnTo>
                    <a:pt x="257058" y="694692"/>
                  </a:lnTo>
                  <a:lnTo>
                    <a:pt x="264706" y="691466"/>
                  </a:lnTo>
                  <a:lnTo>
                    <a:pt x="285505" y="681336"/>
                  </a:lnTo>
                  <a:lnTo>
                    <a:pt x="299167" y="673631"/>
                  </a:lnTo>
                  <a:lnTo>
                    <a:pt x="306304" y="669852"/>
                  </a:lnTo>
                  <a:lnTo>
                    <a:pt x="327103" y="657327"/>
                  </a:lnTo>
                  <a:lnTo>
                    <a:pt x="334132" y="652570"/>
                  </a:lnTo>
                  <a:lnTo>
                    <a:pt x="347902" y="643622"/>
                  </a:lnTo>
                  <a:lnTo>
                    <a:pt x="364403" y="631509"/>
                  </a:lnTo>
                  <a:lnTo>
                    <a:pt x="368701" y="628436"/>
                  </a:lnTo>
                  <a:lnTo>
                    <a:pt x="389500" y="612017"/>
                  </a:lnTo>
                  <a:lnTo>
                    <a:pt x="391342" y="610448"/>
                  </a:lnTo>
                  <a:lnTo>
                    <a:pt x="410300" y="594362"/>
                  </a:lnTo>
                  <a:lnTo>
                    <a:pt x="415703" y="589387"/>
                  </a:lnTo>
                  <a:lnTo>
                    <a:pt x="431099" y="575026"/>
                  </a:lnTo>
                  <a:lnTo>
                    <a:pt x="437798" y="568326"/>
                  </a:lnTo>
                  <a:lnTo>
                    <a:pt x="451898" y="553756"/>
                  </a:lnTo>
                  <a:lnTo>
                    <a:pt x="457835" y="547265"/>
                  </a:lnTo>
                  <a:lnTo>
                    <a:pt x="472697" y="530097"/>
                  </a:lnTo>
                  <a:lnTo>
                    <a:pt x="475931" y="526204"/>
                  </a:lnTo>
                  <a:lnTo>
                    <a:pt x="492249" y="505143"/>
                  </a:lnTo>
                  <a:lnTo>
                    <a:pt x="493496" y="503415"/>
                  </a:lnTo>
                  <a:lnTo>
                    <a:pt x="507187" y="484082"/>
                  </a:lnTo>
                  <a:lnTo>
                    <a:pt x="514295" y="472835"/>
                  </a:lnTo>
                  <a:lnTo>
                    <a:pt x="520506" y="463021"/>
                  </a:lnTo>
                  <a:lnTo>
                    <a:pt x="532400" y="441960"/>
                  </a:lnTo>
                  <a:lnTo>
                    <a:pt x="535094" y="436682"/>
                  </a:lnTo>
                  <a:lnTo>
                    <a:pt x="543385" y="420899"/>
                  </a:lnTo>
                  <a:lnTo>
                    <a:pt x="553010" y="399838"/>
                  </a:lnTo>
                  <a:lnTo>
                    <a:pt x="555893" y="392781"/>
                  </a:lnTo>
                  <a:lnTo>
                    <a:pt x="561945" y="378777"/>
                  </a:lnTo>
                  <a:lnTo>
                    <a:pt x="569892" y="357716"/>
                  </a:lnTo>
                  <a:lnTo>
                    <a:pt x="576701" y="336655"/>
                  </a:lnTo>
                  <a:lnTo>
                    <a:pt x="583230" y="315594"/>
                  </a:lnTo>
                  <a:lnTo>
                    <a:pt x="588650" y="294533"/>
                  </a:lnTo>
                  <a:lnTo>
                    <a:pt x="593030" y="273472"/>
                  </a:lnTo>
                  <a:lnTo>
                    <a:pt x="596389" y="252411"/>
                  </a:lnTo>
                  <a:lnTo>
                    <a:pt x="597491" y="242307"/>
                  </a:lnTo>
                  <a:lnTo>
                    <a:pt x="598837" y="231350"/>
                  </a:lnTo>
                  <a:lnTo>
                    <a:pt x="600149" y="210289"/>
                  </a:lnTo>
                  <a:lnTo>
                    <a:pt x="600097" y="189228"/>
                  </a:lnTo>
                  <a:lnTo>
                    <a:pt x="598538" y="168167"/>
                  </a:lnTo>
                  <a:lnTo>
                    <a:pt x="597491" y="161189"/>
                  </a:lnTo>
                  <a:lnTo>
                    <a:pt x="595430" y="147106"/>
                  </a:lnTo>
                  <a:lnTo>
                    <a:pt x="590493" y="126045"/>
                  </a:lnTo>
                  <a:lnTo>
                    <a:pt x="583238" y="104984"/>
                  </a:lnTo>
                  <a:lnTo>
                    <a:pt x="576692" y="90905"/>
                  </a:lnTo>
                  <a:lnTo>
                    <a:pt x="573194" y="83923"/>
                  </a:lnTo>
                  <a:lnTo>
                    <a:pt x="559626" y="62862"/>
                  </a:lnTo>
                  <a:lnTo>
                    <a:pt x="555893" y="58116"/>
                  </a:lnTo>
                  <a:lnTo>
                    <a:pt x="540756" y="41801"/>
                  </a:lnTo>
                  <a:lnTo>
                    <a:pt x="535094" y="36609"/>
                  </a:lnTo>
                  <a:lnTo>
                    <a:pt x="514295" y="21636"/>
                  </a:lnTo>
                  <a:lnTo>
                    <a:pt x="512626" y="20740"/>
                  </a:lnTo>
                  <a:close/>
                </a:path>
              </a:pathLst>
            </a:custGeom>
            <a:solidFill>
              <a:srgbClr val="6C9F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455245" y="4204620"/>
              <a:ext cx="540931" cy="659313"/>
            </a:xfrm>
            <a:custGeom>
              <a:avLst/>
              <a:pathLst>
                <a:path w="540931" h="659313">
                  <a:moveTo>
                    <a:pt x="418110" y="2063"/>
                  </a:moveTo>
                  <a:lnTo>
                    <a:pt x="397311" y="0"/>
                  </a:lnTo>
                  <a:lnTo>
                    <a:pt x="376512" y="753"/>
                  </a:lnTo>
                  <a:lnTo>
                    <a:pt x="355713" y="4047"/>
                  </a:lnTo>
                  <a:lnTo>
                    <a:pt x="334914" y="9747"/>
                  </a:lnTo>
                  <a:lnTo>
                    <a:pt x="330963" y="11260"/>
                  </a:lnTo>
                  <a:lnTo>
                    <a:pt x="314115" y="17401"/>
                  </a:lnTo>
                  <a:lnTo>
                    <a:pt x="293316" y="27197"/>
                  </a:lnTo>
                  <a:lnTo>
                    <a:pt x="284391" y="32321"/>
                  </a:lnTo>
                  <a:lnTo>
                    <a:pt x="272517" y="38968"/>
                  </a:lnTo>
                  <a:lnTo>
                    <a:pt x="251718" y="52902"/>
                  </a:lnTo>
                  <a:lnTo>
                    <a:pt x="251084" y="53382"/>
                  </a:lnTo>
                  <a:lnTo>
                    <a:pt x="230919" y="68632"/>
                  </a:lnTo>
                  <a:lnTo>
                    <a:pt x="224144" y="74443"/>
                  </a:lnTo>
                  <a:lnTo>
                    <a:pt x="210120" y="86619"/>
                  </a:lnTo>
                  <a:lnTo>
                    <a:pt x="200876" y="95504"/>
                  </a:lnTo>
                  <a:lnTo>
                    <a:pt x="189320" y="106900"/>
                  </a:lnTo>
                  <a:lnTo>
                    <a:pt x="180259" y="116565"/>
                  </a:lnTo>
                  <a:lnTo>
                    <a:pt x="168521" y="129585"/>
                  </a:lnTo>
                  <a:lnTo>
                    <a:pt x="161665" y="137626"/>
                  </a:lnTo>
                  <a:lnTo>
                    <a:pt x="147722" y="154852"/>
                  </a:lnTo>
                  <a:lnTo>
                    <a:pt x="144719" y="158687"/>
                  </a:lnTo>
                  <a:lnTo>
                    <a:pt x="129068" y="179748"/>
                  </a:lnTo>
                  <a:lnTo>
                    <a:pt x="126923" y="182791"/>
                  </a:lnTo>
                  <a:lnTo>
                    <a:pt x="114339" y="200809"/>
                  </a:lnTo>
                  <a:lnTo>
                    <a:pt x="106124" y="213518"/>
                  </a:lnTo>
                  <a:lnTo>
                    <a:pt x="100663" y="221870"/>
                  </a:lnTo>
                  <a:lnTo>
                    <a:pt x="87860" y="242931"/>
                  </a:lnTo>
                  <a:lnTo>
                    <a:pt x="85325" y="247380"/>
                  </a:lnTo>
                  <a:lnTo>
                    <a:pt x="75560" y="263992"/>
                  </a:lnTo>
                  <a:lnTo>
                    <a:pt x="64526" y="284831"/>
                  </a:lnTo>
                  <a:lnTo>
                    <a:pt x="64403" y="285053"/>
                  </a:lnTo>
                  <a:lnTo>
                    <a:pt x="53529" y="306114"/>
                  </a:lnTo>
                  <a:lnTo>
                    <a:pt x="44010" y="327175"/>
                  </a:lnTo>
                  <a:lnTo>
                    <a:pt x="43727" y="327870"/>
                  </a:lnTo>
                  <a:lnTo>
                    <a:pt x="34931" y="348236"/>
                  </a:lnTo>
                  <a:lnTo>
                    <a:pt x="27169" y="369297"/>
                  </a:lnTo>
                  <a:lnTo>
                    <a:pt x="22928" y="382810"/>
                  </a:lnTo>
                  <a:lnTo>
                    <a:pt x="20370" y="390358"/>
                  </a:lnTo>
                  <a:lnTo>
                    <a:pt x="14413" y="411419"/>
                  </a:lnTo>
                  <a:lnTo>
                    <a:pt x="9592" y="432480"/>
                  </a:lnTo>
                  <a:lnTo>
                    <a:pt x="5789" y="453541"/>
                  </a:lnTo>
                  <a:lnTo>
                    <a:pt x="2933" y="474602"/>
                  </a:lnTo>
                  <a:lnTo>
                    <a:pt x="2129" y="483674"/>
                  </a:lnTo>
                  <a:lnTo>
                    <a:pt x="948" y="495663"/>
                  </a:lnTo>
                  <a:lnTo>
                    <a:pt x="0" y="516724"/>
                  </a:lnTo>
                  <a:lnTo>
                    <a:pt x="268" y="537785"/>
                  </a:lnTo>
                  <a:lnTo>
                    <a:pt x="2011" y="558846"/>
                  </a:lnTo>
                  <a:lnTo>
                    <a:pt x="2129" y="559595"/>
                  </a:lnTo>
                  <a:lnTo>
                    <a:pt x="5744" y="579907"/>
                  </a:lnTo>
                  <a:lnTo>
                    <a:pt x="12419" y="600968"/>
                  </a:lnTo>
                  <a:lnTo>
                    <a:pt x="22928" y="621033"/>
                  </a:lnTo>
                  <a:lnTo>
                    <a:pt x="23626" y="622029"/>
                  </a:lnTo>
                  <a:lnTo>
                    <a:pt x="43727" y="642096"/>
                  </a:lnTo>
                  <a:lnTo>
                    <a:pt x="45334" y="643090"/>
                  </a:lnTo>
                  <a:lnTo>
                    <a:pt x="64526" y="652624"/>
                  </a:lnTo>
                  <a:lnTo>
                    <a:pt x="85325" y="657731"/>
                  </a:lnTo>
                  <a:lnTo>
                    <a:pt x="106124" y="659313"/>
                  </a:lnTo>
                  <a:lnTo>
                    <a:pt x="126923" y="658424"/>
                  </a:lnTo>
                  <a:lnTo>
                    <a:pt x="147722" y="655643"/>
                  </a:lnTo>
                  <a:lnTo>
                    <a:pt x="168521" y="651254"/>
                  </a:lnTo>
                  <a:lnTo>
                    <a:pt x="189320" y="645339"/>
                  </a:lnTo>
                  <a:lnTo>
                    <a:pt x="195555" y="643090"/>
                  </a:lnTo>
                  <a:lnTo>
                    <a:pt x="210120" y="638285"/>
                  </a:lnTo>
                  <a:lnTo>
                    <a:pt x="230919" y="629929"/>
                  </a:lnTo>
                  <a:lnTo>
                    <a:pt x="247350" y="622029"/>
                  </a:lnTo>
                  <a:lnTo>
                    <a:pt x="251718" y="620059"/>
                  </a:lnTo>
                  <a:lnTo>
                    <a:pt x="272517" y="609152"/>
                  </a:lnTo>
                  <a:lnTo>
                    <a:pt x="285962" y="600968"/>
                  </a:lnTo>
                  <a:lnTo>
                    <a:pt x="293316" y="596666"/>
                  </a:lnTo>
                  <a:lnTo>
                    <a:pt x="314115" y="582848"/>
                  </a:lnTo>
                  <a:lnTo>
                    <a:pt x="318110" y="579907"/>
                  </a:lnTo>
                  <a:lnTo>
                    <a:pt x="334914" y="567760"/>
                  </a:lnTo>
                  <a:lnTo>
                    <a:pt x="345998" y="558846"/>
                  </a:lnTo>
                  <a:lnTo>
                    <a:pt x="355713" y="551057"/>
                  </a:lnTo>
                  <a:lnTo>
                    <a:pt x="370797" y="537785"/>
                  </a:lnTo>
                  <a:lnTo>
                    <a:pt x="376512" y="532684"/>
                  </a:lnTo>
                  <a:lnTo>
                    <a:pt x="393011" y="516724"/>
                  </a:lnTo>
                  <a:lnTo>
                    <a:pt x="397311" y="512420"/>
                  </a:lnTo>
                  <a:lnTo>
                    <a:pt x="412959" y="495663"/>
                  </a:lnTo>
                  <a:lnTo>
                    <a:pt x="418110" y="489827"/>
                  </a:lnTo>
                  <a:lnTo>
                    <a:pt x="430860" y="474602"/>
                  </a:lnTo>
                  <a:lnTo>
                    <a:pt x="438910" y="464194"/>
                  </a:lnTo>
                  <a:lnTo>
                    <a:pt x="446863" y="453541"/>
                  </a:lnTo>
                  <a:lnTo>
                    <a:pt x="459709" y="434477"/>
                  </a:lnTo>
                  <a:lnTo>
                    <a:pt x="461033" y="432480"/>
                  </a:lnTo>
                  <a:lnTo>
                    <a:pt x="473918" y="411419"/>
                  </a:lnTo>
                  <a:lnTo>
                    <a:pt x="480508" y="399191"/>
                  </a:lnTo>
                  <a:lnTo>
                    <a:pt x="485320" y="390358"/>
                  </a:lnTo>
                  <a:lnTo>
                    <a:pt x="495537" y="369297"/>
                  </a:lnTo>
                  <a:lnTo>
                    <a:pt x="501307" y="355695"/>
                  </a:lnTo>
                  <a:lnTo>
                    <a:pt x="504594" y="348236"/>
                  </a:lnTo>
                  <a:lnTo>
                    <a:pt x="512792" y="327175"/>
                  </a:lnTo>
                  <a:lnTo>
                    <a:pt x="519773" y="306114"/>
                  </a:lnTo>
                  <a:lnTo>
                    <a:pt x="522106" y="297899"/>
                  </a:lnTo>
                  <a:lnTo>
                    <a:pt x="526013" y="285053"/>
                  </a:lnTo>
                  <a:lnTo>
                    <a:pt x="531307" y="263992"/>
                  </a:lnTo>
                  <a:lnTo>
                    <a:pt x="535472" y="242931"/>
                  </a:lnTo>
                  <a:lnTo>
                    <a:pt x="538507" y="221870"/>
                  </a:lnTo>
                  <a:lnTo>
                    <a:pt x="540362" y="200809"/>
                  </a:lnTo>
                  <a:lnTo>
                    <a:pt x="540931" y="179748"/>
                  </a:lnTo>
                  <a:lnTo>
                    <a:pt x="540058" y="158687"/>
                  </a:lnTo>
                  <a:lnTo>
                    <a:pt x="537517" y="137626"/>
                  </a:lnTo>
                  <a:lnTo>
                    <a:pt x="533006" y="116565"/>
                  </a:lnTo>
                  <a:lnTo>
                    <a:pt x="526120" y="95504"/>
                  </a:lnTo>
                  <a:lnTo>
                    <a:pt x="522106" y="86416"/>
                  </a:lnTo>
                  <a:lnTo>
                    <a:pt x="516270" y="74443"/>
                  </a:lnTo>
                  <a:lnTo>
                    <a:pt x="502531" y="53382"/>
                  </a:lnTo>
                  <a:lnTo>
                    <a:pt x="501307" y="51836"/>
                  </a:lnTo>
                  <a:lnTo>
                    <a:pt x="482455" y="32321"/>
                  </a:lnTo>
                  <a:lnTo>
                    <a:pt x="480508" y="30620"/>
                  </a:lnTo>
                  <a:lnTo>
                    <a:pt x="459709" y="16548"/>
                  </a:lnTo>
                  <a:lnTo>
                    <a:pt x="448105" y="11260"/>
                  </a:lnTo>
                  <a:lnTo>
                    <a:pt x="438910" y="7379"/>
                  </a:lnTo>
                  <a:close/>
                </a:path>
              </a:pathLst>
            </a:custGeom>
            <a:solidFill>
              <a:srgbClr val="80AB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483237" y="4233222"/>
              <a:ext cx="489738" cy="594779"/>
            </a:xfrm>
            <a:custGeom>
              <a:avLst/>
              <a:pathLst>
                <a:path w="489738" h="594779">
                  <a:moveTo>
                    <a:pt x="369320" y="234"/>
                  </a:moveTo>
                  <a:lnTo>
                    <a:pt x="348520" y="0"/>
                  </a:lnTo>
                  <a:lnTo>
                    <a:pt x="327721" y="2661"/>
                  </a:lnTo>
                  <a:lnTo>
                    <a:pt x="323600" y="3720"/>
                  </a:lnTo>
                  <a:lnTo>
                    <a:pt x="306922" y="7803"/>
                  </a:lnTo>
                  <a:lnTo>
                    <a:pt x="286123" y="15277"/>
                  </a:lnTo>
                  <a:lnTo>
                    <a:pt x="266106" y="24781"/>
                  </a:lnTo>
                  <a:lnTo>
                    <a:pt x="265324" y="25142"/>
                  </a:lnTo>
                  <a:lnTo>
                    <a:pt x="244525" y="36939"/>
                  </a:lnTo>
                  <a:lnTo>
                    <a:pt x="231440" y="45841"/>
                  </a:lnTo>
                  <a:lnTo>
                    <a:pt x="223726" y="51064"/>
                  </a:lnTo>
                  <a:lnTo>
                    <a:pt x="203632" y="66902"/>
                  </a:lnTo>
                  <a:lnTo>
                    <a:pt x="202927" y="67463"/>
                  </a:lnTo>
                  <a:lnTo>
                    <a:pt x="182128" y="86086"/>
                  </a:lnTo>
                  <a:lnTo>
                    <a:pt x="180228" y="87963"/>
                  </a:lnTo>
                  <a:lnTo>
                    <a:pt x="161329" y="107217"/>
                  </a:lnTo>
                  <a:lnTo>
                    <a:pt x="159687" y="109024"/>
                  </a:lnTo>
                  <a:lnTo>
                    <a:pt x="141312" y="130085"/>
                  </a:lnTo>
                  <a:lnTo>
                    <a:pt x="140530" y="131021"/>
                  </a:lnTo>
                  <a:lnTo>
                    <a:pt x="124573" y="151146"/>
                  </a:lnTo>
                  <a:lnTo>
                    <a:pt x="119731" y="157639"/>
                  </a:lnTo>
                  <a:lnTo>
                    <a:pt x="109184" y="172207"/>
                  </a:lnTo>
                  <a:lnTo>
                    <a:pt x="98931" y="187425"/>
                  </a:lnTo>
                  <a:lnTo>
                    <a:pt x="95024" y="193268"/>
                  </a:lnTo>
                  <a:lnTo>
                    <a:pt x="81834" y="214329"/>
                  </a:lnTo>
                  <a:lnTo>
                    <a:pt x="78132" y="220677"/>
                  </a:lnTo>
                  <a:lnTo>
                    <a:pt x="69427" y="235390"/>
                  </a:lnTo>
                  <a:lnTo>
                    <a:pt x="58108" y="256451"/>
                  </a:lnTo>
                  <a:lnTo>
                    <a:pt x="57333" y="258010"/>
                  </a:lnTo>
                  <a:lnTo>
                    <a:pt x="47330" y="277512"/>
                  </a:lnTo>
                  <a:lnTo>
                    <a:pt x="37789" y="298573"/>
                  </a:lnTo>
                  <a:lnTo>
                    <a:pt x="36534" y="301685"/>
                  </a:lnTo>
                  <a:lnTo>
                    <a:pt x="28948" y="319634"/>
                  </a:lnTo>
                  <a:lnTo>
                    <a:pt x="21348" y="340695"/>
                  </a:lnTo>
                  <a:lnTo>
                    <a:pt x="15735" y="359239"/>
                  </a:lnTo>
                  <a:lnTo>
                    <a:pt x="14923" y="361756"/>
                  </a:lnTo>
                  <a:lnTo>
                    <a:pt x="9424" y="382817"/>
                  </a:lnTo>
                  <a:lnTo>
                    <a:pt x="5198" y="403878"/>
                  </a:lnTo>
                  <a:lnTo>
                    <a:pt x="2198" y="424939"/>
                  </a:lnTo>
                  <a:lnTo>
                    <a:pt x="434" y="446000"/>
                  </a:lnTo>
                  <a:lnTo>
                    <a:pt x="0" y="467061"/>
                  </a:lnTo>
                  <a:lnTo>
                    <a:pt x="1108" y="488122"/>
                  </a:lnTo>
                  <a:lnTo>
                    <a:pt x="4152" y="509183"/>
                  </a:lnTo>
                  <a:lnTo>
                    <a:pt x="9800" y="530244"/>
                  </a:lnTo>
                  <a:lnTo>
                    <a:pt x="15735" y="544309"/>
                  </a:lnTo>
                  <a:lnTo>
                    <a:pt x="19509" y="551305"/>
                  </a:lnTo>
                  <a:lnTo>
                    <a:pt x="36534" y="572220"/>
                  </a:lnTo>
                  <a:lnTo>
                    <a:pt x="36713" y="572366"/>
                  </a:lnTo>
                  <a:lnTo>
                    <a:pt x="57333" y="585468"/>
                  </a:lnTo>
                  <a:lnTo>
                    <a:pt x="78132" y="592187"/>
                  </a:lnTo>
                  <a:lnTo>
                    <a:pt x="87575" y="593427"/>
                  </a:lnTo>
                  <a:lnTo>
                    <a:pt x="98931" y="594779"/>
                  </a:lnTo>
                  <a:lnTo>
                    <a:pt x="119731" y="594479"/>
                  </a:lnTo>
                  <a:lnTo>
                    <a:pt x="127867" y="593427"/>
                  </a:lnTo>
                  <a:lnTo>
                    <a:pt x="140530" y="591950"/>
                  </a:lnTo>
                  <a:lnTo>
                    <a:pt x="161329" y="587610"/>
                  </a:lnTo>
                  <a:lnTo>
                    <a:pt x="182128" y="581540"/>
                  </a:lnTo>
                  <a:lnTo>
                    <a:pt x="202927" y="573705"/>
                  </a:lnTo>
                  <a:lnTo>
                    <a:pt x="205829" y="572366"/>
                  </a:lnTo>
                  <a:lnTo>
                    <a:pt x="223726" y="564548"/>
                  </a:lnTo>
                  <a:lnTo>
                    <a:pt x="244525" y="553658"/>
                  </a:lnTo>
                  <a:lnTo>
                    <a:pt x="248426" y="551305"/>
                  </a:lnTo>
                  <a:lnTo>
                    <a:pt x="265324" y="541427"/>
                  </a:lnTo>
                  <a:lnTo>
                    <a:pt x="281937" y="530244"/>
                  </a:lnTo>
                  <a:lnTo>
                    <a:pt x="286123" y="527471"/>
                  </a:lnTo>
                  <a:lnTo>
                    <a:pt x="306922" y="512048"/>
                  </a:lnTo>
                  <a:lnTo>
                    <a:pt x="310431" y="509183"/>
                  </a:lnTo>
                  <a:lnTo>
                    <a:pt x="327721" y="494977"/>
                  </a:lnTo>
                  <a:lnTo>
                    <a:pt x="335323" y="488122"/>
                  </a:lnTo>
                  <a:lnTo>
                    <a:pt x="348520" y="475923"/>
                  </a:lnTo>
                  <a:lnTo>
                    <a:pt x="357365" y="467061"/>
                  </a:lnTo>
                  <a:lnTo>
                    <a:pt x="369320" y="454523"/>
                  </a:lnTo>
                  <a:lnTo>
                    <a:pt x="376920" y="446000"/>
                  </a:lnTo>
                  <a:lnTo>
                    <a:pt x="390119" y="430148"/>
                  </a:lnTo>
                  <a:lnTo>
                    <a:pt x="394240" y="424939"/>
                  </a:lnTo>
                  <a:lnTo>
                    <a:pt x="409548" y="403878"/>
                  </a:lnTo>
                  <a:lnTo>
                    <a:pt x="410918" y="401826"/>
                  </a:lnTo>
                  <a:lnTo>
                    <a:pt x="423243" y="382817"/>
                  </a:lnTo>
                  <a:lnTo>
                    <a:pt x="431717" y="367996"/>
                  </a:lnTo>
                  <a:lnTo>
                    <a:pt x="435259" y="361756"/>
                  </a:lnTo>
                  <a:lnTo>
                    <a:pt x="445961" y="340695"/>
                  </a:lnTo>
                  <a:lnTo>
                    <a:pt x="452516" y="325872"/>
                  </a:lnTo>
                  <a:lnTo>
                    <a:pt x="455330" y="319634"/>
                  </a:lnTo>
                  <a:lnTo>
                    <a:pt x="463678" y="298573"/>
                  </a:lnTo>
                  <a:lnTo>
                    <a:pt x="470750" y="277512"/>
                  </a:lnTo>
                  <a:lnTo>
                    <a:pt x="473315" y="268459"/>
                  </a:lnTo>
                  <a:lnTo>
                    <a:pt x="476891" y="256451"/>
                  </a:lnTo>
                  <a:lnTo>
                    <a:pt x="481968" y="235390"/>
                  </a:lnTo>
                  <a:lnTo>
                    <a:pt x="485830" y="214329"/>
                  </a:lnTo>
                  <a:lnTo>
                    <a:pt x="488450" y="193268"/>
                  </a:lnTo>
                  <a:lnTo>
                    <a:pt x="489738" y="172207"/>
                  </a:lnTo>
                  <a:lnTo>
                    <a:pt x="489543" y="151146"/>
                  </a:lnTo>
                  <a:lnTo>
                    <a:pt x="487642" y="130085"/>
                  </a:lnTo>
                  <a:lnTo>
                    <a:pt x="483730" y="109024"/>
                  </a:lnTo>
                  <a:lnTo>
                    <a:pt x="477394" y="87963"/>
                  </a:lnTo>
                  <a:lnTo>
                    <a:pt x="473315" y="78274"/>
                  </a:lnTo>
                  <a:lnTo>
                    <a:pt x="467881" y="66902"/>
                  </a:lnTo>
                  <a:lnTo>
                    <a:pt x="454137" y="45841"/>
                  </a:lnTo>
                  <a:lnTo>
                    <a:pt x="452516" y="43834"/>
                  </a:lnTo>
                  <a:lnTo>
                    <a:pt x="432925" y="24781"/>
                  </a:lnTo>
                  <a:lnTo>
                    <a:pt x="431717" y="23798"/>
                  </a:lnTo>
                  <a:lnTo>
                    <a:pt x="410918" y="11269"/>
                  </a:lnTo>
                  <a:lnTo>
                    <a:pt x="390119" y="3769"/>
                  </a:lnTo>
                  <a:lnTo>
                    <a:pt x="389841" y="3720"/>
                  </a:lnTo>
                  <a:close/>
                </a:path>
              </a:pathLst>
            </a:custGeom>
            <a:solidFill>
              <a:srgbClr val="92B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508263" y="4260038"/>
              <a:ext cx="443072" cy="536991"/>
            </a:xfrm>
            <a:custGeom>
              <a:avLst/>
              <a:pathLst>
                <a:path w="443072" h="536991">
                  <a:moveTo>
                    <a:pt x="385891" y="17679"/>
                  </a:moveTo>
                  <a:lnTo>
                    <a:pt x="365092" y="7109"/>
                  </a:lnTo>
                  <a:lnTo>
                    <a:pt x="344293" y="1555"/>
                  </a:lnTo>
                  <a:lnTo>
                    <a:pt x="323494" y="0"/>
                  </a:lnTo>
                  <a:lnTo>
                    <a:pt x="302695" y="1741"/>
                  </a:lnTo>
                  <a:lnTo>
                    <a:pt x="281896" y="6332"/>
                  </a:lnTo>
                  <a:lnTo>
                    <a:pt x="261097" y="13541"/>
                  </a:lnTo>
                  <a:lnTo>
                    <a:pt x="249391" y="19025"/>
                  </a:lnTo>
                  <a:lnTo>
                    <a:pt x="240298" y="23200"/>
                  </a:lnTo>
                  <a:lnTo>
                    <a:pt x="219498" y="35179"/>
                  </a:lnTo>
                  <a:lnTo>
                    <a:pt x="212378" y="40086"/>
                  </a:lnTo>
                  <a:lnTo>
                    <a:pt x="198699" y="49516"/>
                  </a:lnTo>
                  <a:lnTo>
                    <a:pt x="184241" y="61147"/>
                  </a:lnTo>
                  <a:lnTo>
                    <a:pt x="177900" y="66317"/>
                  </a:lnTo>
                  <a:lnTo>
                    <a:pt x="160731" y="82208"/>
                  </a:lnTo>
                  <a:lnTo>
                    <a:pt x="157101" y="85661"/>
                  </a:lnTo>
                  <a:lnTo>
                    <a:pt x="140370" y="103269"/>
                  </a:lnTo>
                  <a:lnTo>
                    <a:pt x="136302" y="107730"/>
                  </a:lnTo>
                  <a:lnTo>
                    <a:pt x="122278" y="124330"/>
                  </a:lnTo>
                  <a:lnTo>
                    <a:pt x="115503" y="132798"/>
                  </a:lnTo>
                  <a:lnTo>
                    <a:pt x="105939" y="145391"/>
                  </a:lnTo>
                  <a:lnTo>
                    <a:pt x="94704" y="161198"/>
                  </a:lnTo>
                  <a:lnTo>
                    <a:pt x="91073" y="166452"/>
                  </a:lnTo>
                  <a:lnTo>
                    <a:pt x="77441" y="187513"/>
                  </a:lnTo>
                  <a:lnTo>
                    <a:pt x="73905" y="193382"/>
                  </a:lnTo>
                  <a:lnTo>
                    <a:pt x="64793" y="208574"/>
                  </a:lnTo>
                  <a:lnTo>
                    <a:pt x="53293" y="229635"/>
                  </a:lnTo>
                  <a:lnTo>
                    <a:pt x="53106" y="230007"/>
                  </a:lnTo>
                  <a:lnTo>
                    <a:pt x="42545" y="250696"/>
                  </a:lnTo>
                  <a:lnTo>
                    <a:pt x="33022" y="271757"/>
                  </a:lnTo>
                  <a:lnTo>
                    <a:pt x="32307" y="273549"/>
                  </a:lnTo>
                  <a:lnTo>
                    <a:pt x="24365" y="292818"/>
                  </a:lnTo>
                  <a:lnTo>
                    <a:pt x="17001" y="313879"/>
                  </a:lnTo>
                  <a:lnTo>
                    <a:pt x="11508" y="332895"/>
                  </a:lnTo>
                  <a:lnTo>
                    <a:pt x="10887" y="334940"/>
                  </a:lnTo>
                  <a:lnTo>
                    <a:pt x="5950" y="356001"/>
                  </a:lnTo>
                  <a:lnTo>
                    <a:pt x="2447" y="377062"/>
                  </a:lnTo>
                  <a:lnTo>
                    <a:pt x="421" y="398123"/>
                  </a:lnTo>
                  <a:lnTo>
                    <a:pt x="0" y="419184"/>
                  </a:lnTo>
                  <a:lnTo>
                    <a:pt x="1440" y="440245"/>
                  </a:lnTo>
                  <a:lnTo>
                    <a:pt x="5196" y="461306"/>
                  </a:lnTo>
                  <a:lnTo>
                    <a:pt x="11508" y="480924"/>
                  </a:lnTo>
                  <a:lnTo>
                    <a:pt x="12080" y="482367"/>
                  </a:lnTo>
                  <a:lnTo>
                    <a:pt x="24612" y="503428"/>
                  </a:lnTo>
                  <a:lnTo>
                    <a:pt x="32307" y="512219"/>
                  </a:lnTo>
                  <a:lnTo>
                    <a:pt x="48832" y="524489"/>
                  </a:lnTo>
                  <a:lnTo>
                    <a:pt x="53106" y="526972"/>
                  </a:lnTo>
                  <a:lnTo>
                    <a:pt x="73905" y="534192"/>
                  </a:lnTo>
                  <a:lnTo>
                    <a:pt x="94704" y="536991"/>
                  </a:lnTo>
                  <a:lnTo>
                    <a:pt x="115503" y="536607"/>
                  </a:lnTo>
                  <a:lnTo>
                    <a:pt x="136302" y="533707"/>
                  </a:lnTo>
                  <a:lnTo>
                    <a:pt x="157101" y="528618"/>
                  </a:lnTo>
                  <a:lnTo>
                    <a:pt x="169029" y="524489"/>
                  </a:lnTo>
                  <a:lnTo>
                    <a:pt x="177900" y="521576"/>
                  </a:lnTo>
                  <a:lnTo>
                    <a:pt x="198699" y="512804"/>
                  </a:lnTo>
                  <a:lnTo>
                    <a:pt x="216910" y="503428"/>
                  </a:lnTo>
                  <a:lnTo>
                    <a:pt x="219498" y="502132"/>
                  </a:lnTo>
                  <a:lnTo>
                    <a:pt x="240298" y="489926"/>
                  </a:lnTo>
                  <a:lnTo>
                    <a:pt x="251483" y="482367"/>
                  </a:lnTo>
                  <a:lnTo>
                    <a:pt x="261097" y="475913"/>
                  </a:lnTo>
                  <a:lnTo>
                    <a:pt x="280312" y="461306"/>
                  </a:lnTo>
                  <a:lnTo>
                    <a:pt x="281896" y="460091"/>
                  </a:lnTo>
                  <a:lnTo>
                    <a:pt x="302695" y="442405"/>
                  </a:lnTo>
                  <a:lnTo>
                    <a:pt x="305016" y="440245"/>
                  </a:lnTo>
                  <a:lnTo>
                    <a:pt x="323494" y="422415"/>
                  </a:lnTo>
                  <a:lnTo>
                    <a:pt x="326582" y="419184"/>
                  </a:lnTo>
                  <a:lnTo>
                    <a:pt x="344293" y="399542"/>
                  </a:lnTo>
                  <a:lnTo>
                    <a:pt x="345490" y="398123"/>
                  </a:lnTo>
                  <a:lnTo>
                    <a:pt x="362069" y="377062"/>
                  </a:lnTo>
                  <a:lnTo>
                    <a:pt x="365092" y="372857"/>
                  </a:lnTo>
                  <a:lnTo>
                    <a:pt x="376659" y="356001"/>
                  </a:lnTo>
                  <a:lnTo>
                    <a:pt x="385891" y="340870"/>
                  </a:lnTo>
                  <a:lnTo>
                    <a:pt x="389419" y="334940"/>
                  </a:lnTo>
                  <a:lnTo>
                    <a:pt x="400608" y="313879"/>
                  </a:lnTo>
                  <a:lnTo>
                    <a:pt x="406690" y="300745"/>
                  </a:lnTo>
                  <a:lnTo>
                    <a:pt x="410365" y="292818"/>
                  </a:lnTo>
                  <a:lnTo>
                    <a:pt x="418846" y="271757"/>
                  </a:lnTo>
                  <a:lnTo>
                    <a:pt x="425995" y="250696"/>
                  </a:lnTo>
                  <a:lnTo>
                    <a:pt x="427489" y="245393"/>
                  </a:lnTo>
                  <a:lnTo>
                    <a:pt x="432067" y="229635"/>
                  </a:lnTo>
                  <a:lnTo>
                    <a:pt x="436880" y="208574"/>
                  </a:lnTo>
                  <a:lnTo>
                    <a:pt x="440375" y="187513"/>
                  </a:lnTo>
                  <a:lnTo>
                    <a:pt x="442486" y="166452"/>
                  </a:lnTo>
                  <a:lnTo>
                    <a:pt x="443072" y="145391"/>
                  </a:lnTo>
                  <a:lnTo>
                    <a:pt x="441913" y="124330"/>
                  </a:lnTo>
                  <a:lnTo>
                    <a:pt x="438695" y="103269"/>
                  </a:lnTo>
                  <a:lnTo>
                    <a:pt x="432990" y="82208"/>
                  </a:lnTo>
                  <a:lnTo>
                    <a:pt x="427489" y="68560"/>
                  </a:lnTo>
                  <a:lnTo>
                    <a:pt x="423984" y="61147"/>
                  </a:lnTo>
                  <a:lnTo>
                    <a:pt x="410209" y="40086"/>
                  </a:lnTo>
                  <a:lnTo>
                    <a:pt x="406690" y="35888"/>
                  </a:lnTo>
                  <a:lnTo>
                    <a:pt x="387719" y="19025"/>
                  </a:lnTo>
                  <a:close/>
                </a:path>
              </a:pathLst>
            </a:custGeom>
            <a:solidFill>
              <a:srgbClr val="A5C2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531671" y="4286761"/>
              <a:ext cx="398546" cy="481966"/>
            </a:xfrm>
            <a:custGeom>
              <a:avLst/>
              <a:pathLst>
                <a:path w="398546" h="481966">
                  <a:moveTo>
                    <a:pt x="341684" y="11744"/>
                  </a:moveTo>
                  <a:lnTo>
                    <a:pt x="320885" y="3398"/>
                  </a:lnTo>
                  <a:lnTo>
                    <a:pt x="300086" y="0"/>
                  </a:lnTo>
                  <a:lnTo>
                    <a:pt x="279287" y="548"/>
                  </a:lnTo>
                  <a:lnTo>
                    <a:pt x="258488" y="4391"/>
                  </a:lnTo>
                  <a:lnTo>
                    <a:pt x="237689" y="11155"/>
                  </a:lnTo>
                  <a:lnTo>
                    <a:pt x="232880" y="13363"/>
                  </a:lnTo>
                  <a:lnTo>
                    <a:pt x="216890" y="20602"/>
                  </a:lnTo>
                  <a:lnTo>
                    <a:pt x="196091" y="32635"/>
                  </a:lnTo>
                  <a:lnTo>
                    <a:pt x="193527" y="34424"/>
                  </a:lnTo>
                  <a:lnTo>
                    <a:pt x="175292" y="47220"/>
                  </a:lnTo>
                  <a:lnTo>
                    <a:pt x="165236" y="55485"/>
                  </a:lnTo>
                  <a:lnTo>
                    <a:pt x="154493" y="64489"/>
                  </a:lnTo>
                  <a:lnTo>
                    <a:pt x="141849" y="76546"/>
                  </a:lnTo>
                  <a:lnTo>
                    <a:pt x="133693" y="84589"/>
                  </a:lnTo>
                  <a:lnTo>
                    <a:pt x="121778" y="97607"/>
                  </a:lnTo>
                  <a:lnTo>
                    <a:pt x="112894" y="107787"/>
                  </a:lnTo>
                  <a:lnTo>
                    <a:pt x="104098" y="118668"/>
                  </a:lnTo>
                  <a:lnTo>
                    <a:pt x="92095" y="134448"/>
                  </a:lnTo>
                  <a:lnTo>
                    <a:pt x="88278" y="139729"/>
                  </a:lnTo>
                  <a:lnTo>
                    <a:pt x="74033" y="160790"/>
                  </a:lnTo>
                  <a:lnTo>
                    <a:pt x="71296" y="165138"/>
                  </a:lnTo>
                  <a:lnTo>
                    <a:pt x="61042" y="181851"/>
                  </a:lnTo>
                  <a:lnTo>
                    <a:pt x="50497" y="200673"/>
                  </a:lnTo>
                  <a:lnTo>
                    <a:pt x="49248" y="202912"/>
                  </a:lnTo>
                  <a:lnTo>
                    <a:pt x="38529" y="223973"/>
                  </a:lnTo>
                  <a:lnTo>
                    <a:pt x="29698" y="243477"/>
                  </a:lnTo>
                  <a:lnTo>
                    <a:pt x="28983" y="245034"/>
                  </a:lnTo>
                  <a:lnTo>
                    <a:pt x="20555" y="266095"/>
                  </a:lnTo>
                  <a:lnTo>
                    <a:pt x="13462" y="287156"/>
                  </a:lnTo>
                  <a:lnTo>
                    <a:pt x="8899" y="303959"/>
                  </a:lnTo>
                  <a:lnTo>
                    <a:pt x="7706" y="308217"/>
                  </a:lnTo>
                  <a:lnTo>
                    <a:pt x="3434" y="329278"/>
                  </a:lnTo>
                  <a:lnTo>
                    <a:pt x="809" y="350339"/>
                  </a:lnTo>
                  <a:lnTo>
                    <a:pt x="0" y="371400"/>
                  </a:lnTo>
                  <a:lnTo>
                    <a:pt x="1307" y="392461"/>
                  </a:lnTo>
                  <a:lnTo>
                    <a:pt x="5240" y="413522"/>
                  </a:lnTo>
                  <a:lnTo>
                    <a:pt x="8899" y="424574"/>
                  </a:lnTo>
                  <a:lnTo>
                    <a:pt x="13071" y="434583"/>
                  </a:lnTo>
                  <a:lnTo>
                    <a:pt x="27271" y="455644"/>
                  </a:lnTo>
                  <a:lnTo>
                    <a:pt x="29698" y="458227"/>
                  </a:lnTo>
                  <a:lnTo>
                    <a:pt x="50497" y="472793"/>
                  </a:lnTo>
                  <a:lnTo>
                    <a:pt x="61233" y="476705"/>
                  </a:lnTo>
                  <a:lnTo>
                    <a:pt x="71296" y="479754"/>
                  </a:lnTo>
                  <a:lnTo>
                    <a:pt x="92095" y="481966"/>
                  </a:lnTo>
                  <a:lnTo>
                    <a:pt x="112894" y="480803"/>
                  </a:lnTo>
                  <a:lnTo>
                    <a:pt x="133693" y="476890"/>
                  </a:lnTo>
                  <a:lnTo>
                    <a:pt x="134285" y="476705"/>
                  </a:lnTo>
                  <a:lnTo>
                    <a:pt x="154493" y="470649"/>
                  </a:lnTo>
                  <a:lnTo>
                    <a:pt x="175292" y="462293"/>
                  </a:lnTo>
                  <a:lnTo>
                    <a:pt x="188523" y="455644"/>
                  </a:lnTo>
                  <a:lnTo>
                    <a:pt x="196091" y="451907"/>
                  </a:lnTo>
                  <a:lnTo>
                    <a:pt x="216890" y="439656"/>
                  </a:lnTo>
                  <a:lnTo>
                    <a:pt x="224345" y="434583"/>
                  </a:lnTo>
                  <a:lnTo>
                    <a:pt x="237689" y="425471"/>
                  </a:lnTo>
                  <a:lnTo>
                    <a:pt x="253098" y="413522"/>
                  </a:lnTo>
                  <a:lnTo>
                    <a:pt x="258488" y="409254"/>
                  </a:lnTo>
                  <a:lnTo>
                    <a:pt x="277460" y="392461"/>
                  </a:lnTo>
                  <a:lnTo>
                    <a:pt x="279287" y="390777"/>
                  </a:lnTo>
                  <a:lnTo>
                    <a:pt x="298357" y="371400"/>
                  </a:lnTo>
                  <a:lnTo>
                    <a:pt x="300086" y="369529"/>
                  </a:lnTo>
                  <a:lnTo>
                    <a:pt x="316419" y="350339"/>
                  </a:lnTo>
                  <a:lnTo>
                    <a:pt x="320885" y="344619"/>
                  </a:lnTo>
                  <a:lnTo>
                    <a:pt x="332113" y="329278"/>
                  </a:lnTo>
                  <a:lnTo>
                    <a:pt x="341684" y="314686"/>
                  </a:lnTo>
                  <a:lnTo>
                    <a:pt x="345744" y="308217"/>
                  </a:lnTo>
                  <a:lnTo>
                    <a:pt x="357503" y="287156"/>
                  </a:lnTo>
                  <a:lnTo>
                    <a:pt x="362483" y="276944"/>
                  </a:lnTo>
                  <a:lnTo>
                    <a:pt x="367676" y="266095"/>
                  </a:lnTo>
                  <a:lnTo>
                    <a:pt x="376326" y="245034"/>
                  </a:lnTo>
                  <a:lnTo>
                    <a:pt x="383282" y="224836"/>
                  </a:lnTo>
                  <a:lnTo>
                    <a:pt x="383582" y="223973"/>
                  </a:lnTo>
                  <a:lnTo>
                    <a:pt x="389514" y="202912"/>
                  </a:lnTo>
                  <a:lnTo>
                    <a:pt x="394024" y="181851"/>
                  </a:lnTo>
                  <a:lnTo>
                    <a:pt x="397075" y="160790"/>
                  </a:lnTo>
                  <a:lnTo>
                    <a:pt x="398546" y="139729"/>
                  </a:lnTo>
                  <a:lnTo>
                    <a:pt x="398217" y="118668"/>
                  </a:lnTo>
                  <a:lnTo>
                    <a:pt x="395764" y="97607"/>
                  </a:lnTo>
                  <a:lnTo>
                    <a:pt x="390730" y="76546"/>
                  </a:lnTo>
                  <a:lnTo>
                    <a:pt x="383282" y="57343"/>
                  </a:lnTo>
                  <a:lnTo>
                    <a:pt x="382404" y="55485"/>
                  </a:lnTo>
                  <a:lnTo>
                    <a:pt x="368451" y="34424"/>
                  </a:lnTo>
                  <a:lnTo>
                    <a:pt x="362483" y="27695"/>
                  </a:lnTo>
                  <a:lnTo>
                    <a:pt x="344201" y="13363"/>
                  </a:lnTo>
                  <a:close/>
                </a:path>
              </a:pathLst>
            </a:custGeom>
            <a:solidFill>
              <a:srgbClr val="B7CE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554557" y="4313191"/>
              <a:ext cx="354817" cy="428124"/>
            </a:xfrm>
            <a:custGeom>
              <a:avLst/>
              <a:pathLst>
                <a:path w="354817" h="428124">
                  <a:moveTo>
                    <a:pt x="297999" y="7072"/>
                  </a:moveTo>
                  <a:lnTo>
                    <a:pt x="277200" y="1109"/>
                  </a:lnTo>
                  <a:lnTo>
                    <a:pt x="256401" y="0"/>
                  </a:lnTo>
                  <a:lnTo>
                    <a:pt x="235602" y="2786"/>
                  </a:lnTo>
                  <a:lnTo>
                    <a:pt x="217947" y="7994"/>
                  </a:lnTo>
                  <a:lnTo>
                    <a:pt x="214803" y="8909"/>
                  </a:lnTo>
                  <a:lnTo>
                    <a:pt x="194003" y="18092"/>
                  </a:lnTo>
                  <a:lnTo>
                    <a:pt x="174971" y="29055"/>
                  </a:lnTo>
                  <a:lnTo>
                    <a:pt x="173204" y="30078"/>
                  </a:lnTo>
                  <a:lnTo>
                    <a:pt x="152405" y="44946"/>
                  </a:lnTo>
                  <a:lnTo>
                    <a:pt x="146263" y="50116"/>
                  </a:lnTo>
                  <a:lnTo>
                    <a:pt x="131606" y="62786"/>
                  </a:lnTo>
                  <a:lnTo>
                    <a:pt x="123104" y="71177"/>
                  </a:lnTo>
                  <a:lnTo>
                    <a:pt x="110807" y="83827"/>
                  </a:lnTo>
                  <a:lnTo>
                    <a:pt x="103438" y="92238"/>
                  </a:lnTo>
                  <a:lnTo>
                    <a:pt x="90008" y="108445"/>
                  </a:lnTo>
                  <a:lnTo>
                    <a:pt x="86282" y="113299"/>
                  </a:lnTo>
                  <a:lnTo>
                    <a:pt x="71153" y="134360"/>
                  </a:lnTo>
                  <a:lnTo>
                    <a:pt x="69209" y="137274"/>
                  </a:lnTo>
                  <a:lnTo>
                    <a:pt x="57686" y="155421"/>
                  </a:lnTo>
                  <a:lnTo>
                    <a:pt x="48410" y="171390"/>
                  </a:lnTo>
                  <a:lnTo>
                    <a:pt x="45525" y="176482"/>
                  </a:lnTo>
                  <a:lnTo>
                    <a:pt x="34749" y="197543"/>
                  </a:lnTo>
                  <a:lnTo>
                    <a:pt x="27611" y="213231"/>
                  </a:lnTo>
                  <a:lnTo>
                    <a:pt x="25176" y="218604"/>
                  </a:lnTo>
                  <a:lnTo>
                    <a:pt x="17004" y="239665"/>
                  </a:lnTo>
                  <a:lnTo>
                    <a:pt x="10213" y="260726"/>
                  </a:lnTo>
                  <a:lnTo>
                    <a:pt x="6812" y="274399"/>
                  </a:lnTo>
                  <a:lnTo>
                    <a:pt x="4952" y="281787"/>
                  </a:lnTo>
                  <a:lnTo>
                    <a:pt x="1494" y="302848"/>
                  </a:lnTo>
                  <a:lnTo>
                    <a:pt x="0" y="323909"/>
                  </a:lnTo>
                  <a:lnTo>
                    <a:pt x="820" y="344970"/>
                  </a:lnTo>
                  <a:lnTo>
                    <a:pt x="4529" y="366031"/>
                  </a:lnTo>
                  <a:lnTo>
                    <a:pt x="6812" y="372967"/>
                  </a:lnTo>
                  <a:lnTo>
                    <a:pt x="12841" y="387092"/>
                  </a:lnTo>
                  <a:lnTo>
                    <a:pt x="27611" y="407344"/>
                  </a:lnTo>
                  <a:lnTo>
                    <a:pt x="28528" y="408153"/>
                  </a:lnTo>
                  <a:lnTo>
                    <a:pt x="48410" y="420930"/>
                  </a:lnTo>
                  <a:lnTo>
                    <a:pt x="69209" y="427005"/>
                  </a:lnTo>
                  <a:lnTo>
                    <a:pt x="90008" y="428124"/>
                  </a:lnTo>
                  <a:lnTo>
                    <a:pt x="110807" y="425636"/>
                  </a:lnTo>
                  <a:lnTo>
                    <a:pt x="131606" y="420294"/>
                  </a:lnTo>
                  <a:lnTo>
                    <a:pt x="152405" y="412494"/>
                  </a:lnTo>
                  <a:lnTo>
                    <a:pt x="161288" y="408153"/>
                  </a:lnTo>
                  <a:lnTo>
                    <a:pt x="173204" y="402369"/>
                  </a:lnTo>
                  <a:lnTo>
                    <a:pt x="194003" y="390126"/>
                  </a:lnTo>
                  <a:lnTo>
                    <a:pt x="198415" y="387092"/>
                  </a:lnTo>
                  <a:lnTo>
                    <a:pt x="214803" y="375663"/>
                  </a:lnTo>
                  <a:lnTo>
                    <a:pt x="226900" y="366031"/>
                  </a:lnTo>
                  <a:lnTo>
                    <a:pt x="235602" y="358872"/>
                  </a:lnTo>
                  <a:lnTo>
                    <a:pt x="250644" y="344970"/>
                  </a:lnTo>
                  <a:lnTo>
                    <a:pt x="256401" y="339353"/>
                  </a:lnTo>
                  <a:lnTo>
                    <a:pt x="270710" y="323909"/>
                  </a:lnTo>
                  <a:lnTo>
                    <a:pt x="277200" y="316338"/>
                  </a:lnTo>
                  <a:lnTo>
                    <a:pt x="287831" y="302848"/>
                  </a:lnTo>
                  <a:lnTo>
                    <a:pt x="297999" y="288562"/>
                  </a:lnTo>
                  <a:lnTo>
                    <a:pt x="302521" y="281787"/>
                  </a:lnTo>
                  <a:lnTo>
                    <a:pt x="315003" y="260726"/>
                  </a:lnTo>
                  <a:lnTo>
                    <a:pt x="318798" y="253390"/>
                  </a:lnTo>
                  <a:lnTo>
                    <a:pt x="325618" y="239665"/>
                  </a:lnTo>
                  <a:lnTo>
                    <a:pt x="334514" y="218604"/>
                  </a:lnTo>
                  <a:lnTo>
                    <a:pt x="339597" y="204102"/>
                  </a:lnTo>
                  <a:lnTo>
                    <a:pt x="341864" y="197543"/>
                  </a:lnTo>
                  <a:lnTo>
                    <a:pt x="347582" y="176482"/>
                  </a:lnTo>
                  <a:lnTo>
                    <a:pt x="351732" y="155421"/>
                  </a:lnTo>
                  <a:lnTo>
                    <a:pt x="354214" y="134360"/>
                  </a:lnTo>
                  <a:lnTo>
                    <a:pt x="354817" y="113299"/>
                  </a:lnTo>
                  <a:lnTo>
                    <a:pt x="353202" y="92238"/>
                  </a:lnTo>
                  <a:lnTo>
                    <a:pt x="348868" y="71177"/>
                  </a:lnTo>
                  <a:lnTo>
                    <a:pt x="341114" y="50116"/>
                  </a:lnTo>
                  <a:lnTo>
                    <a:pt x="339597" y="47229"/>
                  </a:lnTo>
                  <a:lnTo>
                    <a:pt x="326965" y="29055"/>
                  </a:lnTo>
                  <a:lnTo>
                    <a:pt x="318798" y="20558"/>
                  </a:lnTo>
                  <a:lnTo>
                    <a:pt x="299726" y="7994"/>
                  </a:lnTo>
                  <a:close/>
                </a:path>
              </a:pathLst>
            </a:custGeom>
            <a:solidFill>
              <a:srgbClr val="C9DA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577875" y="4340230"/>
              <a:ext cx="310100" cy="373278"/>
            </a:xfrm>
            <a:custGeom>
              <a:avLst/>
              <a:pathLst>
                <a:path w="310100" h="373278">
                  <a:moveTo>
                    <a:pt x="233083" y="0"/>
                  </a:moveTo>
                  <a:lnTo>
                    <a:pt x="212283" y="1279"/>
                  </a:lnTo>
                  <a:lnTo>
                    <a:pt x="209429" y="2016"/>
                  </a:lnTo>
                  <a:lnTo>
                    <a:pt x="191484" y="6620"/>
                  </a:lnTo>
                  <a:lnTo>
                    <a:pt x="170685" y="15343"/>
                  </a:lnTo>
                  <a:lnTo>
                    <a:pt x="157138" y="23077"/>
                  </a:lnTo>
                  <a:lnTo>
                    <a:pt x="149886" y="27275"/>
                  </a:lnTo>
                  <a:lnTo>
                    <a:pt x="129087" y="42396"/>
                  </a:lnTo>
                  <a:lnTo>
                    <a:pt x="127075" y="44138"/>
                  </a:lnTo>
                  <a:lnTo>
                    <a:pt x="108288" y="60986"/>
                  </a:lnTo>
                  <a:lnTo>
                    <a:pt x="104192" y="65199"/>
                  </a:lnTo>
                  <a:lnTo>
                    <a:pt x="87489" y="83276"/>
                  </a:lnTo>
                  <a:lnTo>
                    <a:pt x="85009" y="86260"/>
                  </a:lnTo>
                  <a:lnTo>
                    <a:pt x="68611" y="107321"/>
                  </a:lnTo>
                  <a:lnTo>
                    <a:pt x="66690" y="109985"/>
                  </a:lnTo>
                  <a:lnTo>
                    <a:pt x="54414" y="128382"/>
                  </a:lnTo>
                  <a:lnTo>
                    <a:pt x="45891" y="142347"/>
                  </a:lnTo>
                  <a:lnTo>
                    <a:pt x="41769" y="149443"/>
                  </a:lnTo>
                  <a:lnTo>
                    <a:pt x="30811" y="170504"/>
                  </a:lnTo>
                  <a:lnTo>
                    <a:pt x="25092" y="182971"/>
                  </a:lnTo>
                  <a:lnTo>
                    <a:pt x="21251" y="191565"/>
                  </a:lnTo>
                  <a:lnTo>
                    <a:pt x="13342" y="212626"/>
                  </a:lnTo>
                  <a:lnTo>
                    <a:pt x="6930" y="233687"/>
                  </a:lnTo>
                  <a:lnTo>
                    <a:pt x="4293" y="245802"/>
                  </a:lnTo>
                  <a:lnTo>
                    <a:pt x="2366" y="254748"/>
                  </a:lnTo>
                  <a:lnTo>
                    <a:pt x="0" y="275809"/>
                  </a:lnTo>
                  <a:lnTo>
                    <a:pt x="102" y="296870"/>
                  </a:lnTo>
                  <a:lnTo>
                    <a:pt x="3328" y="317931"/>
                  </a:lnTo>
                  <a:lnTo>
                    <a:pt x="4293" y="320980"/>
                  </a:lnTo>
                  <a:lnTo>
                    <a:pt x="11990" y="338992"/>
                  </a:lnTo>
                  <a:lnTo>
                    <a:pt x="25092" y="356048"/>
                  </a:lnTo>
                  <a:lnTo>
                    <a:pt x="30279" y="360053"/>
                  </a:lnTo>
                  <a:lnTo>
                    <a:pt x="45891" y="368669"/>
                  </a:lnTo>
                  <a:lnTo>
                    <a:pt x="66690" y="373278"/>
                  </a:lnTo>
                  <a:lnTo>
                    <a:pt x="87489" y="372887"/>
                  </a:lnTo>
                  <a:lnTo>
                    <a:pt x="108288" y="368814"/>
                  </a:lnTo>
                  <a:lnTo>
                    <a:pt x="129087" y="361789"/>
                  </a:lnTo>
                  <a:lnTo>
                    <a:pt x="132766" y="360053"/>
                  </a:lnTo>
                  <a:lnTo>
                    <a:pt x="149886" y="351934"/>
                  </a:lnTo>
                  <a:lnTo>
                    <a:pt x="170685" y="339759"/>
                  </a:lnTo>
                  <a:lnTo>
                    <a:pt x="171785" y="338992"/>
                  </a:lnTo>
                  <a:lnTo>
                    <a:pt x="191484" y="324882"/>
                  </a:lnTo>
                  <a:lnTo>
                    <a:pt x="199920" y="317931"/>
                  </a:lnTo>
                  <a:lnTo>
                    <a:pt x="212283" y="307255"/>
                  </a:lnTo>
                  <a:lnTo>
                    <a:pt x="222922" y="296870"/>
                  </a:lnTo>
                  <a:lnTo>
                    <a:pt x="233083" y="286233"/>
                  </a:lnTo>
                  <a:lnTo>
                    <a:pt x="242044" y="275809"/>
                  </a:lnTo>
                  <a:lnTo>
                    <a:pt x="253882" y="260667"/>
                  </a:lnTo>
                  <a:lnTo>
                    <a:pt x="258129" y="254748"/>
                  </a:lnTo>
                  <a:lnTo>
                    <a:pt x="271549" y="233687"/>
                  </a:lnTo>
                  <a:lnTo>
                    <a:pt x="274681" y="228036"/>
                  </a:lnTo>
                  <a:lnTo>
                    <a:pt x="282692" y="212626"/>
                  </a:lnTo>
                  <a:lnTo>
                    <a:pt x="291931" y="191565"/>
                  </a:lnTo>
                  <a:lnTo>
                    <a:pt x="295480" y="181616"/>
                  </a:lnTo>
                  <a:lnTo>
                    <a:pt x="299296" y="170504"/>
                  </a:lnTo>
                  <a:lnTo>
                    <a:pt x="304763" y="149443"/>
                  </a:lnTo>
                  <a:lnTo>
                    <a:pt x="308431" y="128382"/>
                  </a:lnTo>
                  <a:lnTo>
                    <a:pt x="310100" y="107321"/>
                  </a:lnTo>
                  <a:lnTo>
                    <a:pt x="309412" y="86260"/>
                  </a:lnTo>
                  <a:lnTo>
                    <a:pt x="305808" y="65199"/>
                  </a:lnTo>
                  <a:lnTo>
                    <a:pt x="298467" y="44138"/>
                  </a:lnTo>
                  <a:lnTo>
                    <a:pt x="295480" y="38541"/>
                  </a:lnTo>
                  <a:lnTo>
                    <a:pt x="283832" y="23077"/>
                  </a:lnTo>
                  <a:lnTo>
                    <a:pt x="274681" y="14542"/>
                  </a:lnTo>
                  <a:lnTo>
                    <a:pt x="253882" y="3628"/>
                  </a:lnTo>
                  <a:lnTo>
                    <a:pt x="245544" y="2016"/>
                  </a:lnTo>
                  <a:close/>
                </a:path>
              </a:pathLst>
            </a:custGeom>
            <a:solidFill>
              <a:srgbClr val="DBE6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601790" y="4369091"/>
              <a:ext cx="263414" cy="316094"/>
            </a:xfrm>
            <a:custGeom>
              <a:avLst/>
              <a:pathLst>
                <a:path w="263414" h="316094">
                  <a:moveTo>
                    <a:pt x="229967" y="9415"/>
                  </a:moveTo>
                  <a:lnTo>
                    <a:pt x="209168" y="1182"/>
                  </a:lnTo>
                  <a:lnTo>
                    <a:pt x="188369" y="0"/>
                  </a:lnTo>
                  <a:lnTo>
                    <a:pt x="167570" y="3927"/>
                  </a:lnTo>
                  <a:lnTo>
                    <a:pt x="146771" y="11878"/>
                  </a:lnTo>
                  <a:lnTo>
                    <a:pt x="140741" y="15277"/>
                  </a:lnTo>
                  <a:lnTo>
                    <a:pt x="125972" y="23816"/>
                  </a:lnTo>
                  <a:lnTo>
                    <a:pt x="109050" y="36338"/>
                  </a:lnTo>
                  <a:lnTo>
                    <a:pt x="105173" y="39334"/>
                  </a:lnTo>
                  <a:lnTo>
                    <a:pt x="85889" y="57399"/>
                  </a:lnTo>
                  <a:lnTo>
                    <a:pt x="84374" y="58909"/>
                  </a:lnTo>
                  <a:lnTo>
                    <a:pt x="67461" y="78460"/>
                  </a:lnTo>
                  <a:lnTo>
                    <a:pt x="63574" y="83314"/>
                  </a:lnTo>
                  <a:lnTo>
                    <a:pt x="51970" y="99521"/>
                  </a:lnTo>
                  <a:lnTo>
                    <a:pt x="42775" y="113597"/>
                  </a:lnTo>
                  <a:lnTo>
                    <a:pt x="38558" y="120582"/>
                  </a:lnTo>
                  <a:lnTo>
                    <a:pt x="27289" y="141643"/>
                  </a:lnTo>
                  <a:lnTo>
                    <a:pt x="21976" y="153077"/>
                  </a:lnTo>
                  <a:lnTo>
                    <a:pt x="17732" y="162704"/>
                  </a:lnTo>
                  <a:lnTo>
                    <a:pt x="10163" y="183765"/>
                  </a:lnTo>
                  <a:lnTo>
                    <a:pt x="4340" y="204826"/>
                  </a:lnTo>
                  <a:lnTo>
                    <a:pt x="1177" y="223126"/>
                  </a:lnTo>
                  <a:lnTo>
                    <a:pt x="718" y="225887"/>
                  </a:lnTo>
                  <a:lnTo>
                    <a:pt x="0" y="246948"/>
                  </a:lnTo>
                  <a:lnTo>
                    <a:pt x="1177" y="256874"/>
                  </a:lnTo>
                  <a:lnTo>
                    <a:pt x="2947" y="268009"/>
                  </a:lnTo>
                  <a:lnTo>
                    <a:pt x="12101" y="289070"/>
                  </a:lnTo>
                  <a:lnTo>
                    <a:pt x="21976" y="301181"/>
                  </a:lnTo>
                  <a:lnTo>
                    <a:pt x="35943" y="310131"/>
                  </a:lnTo>
                  <a:lnTo>
                    <a:pt x="42775" y="313178"/>
                  </a:lnTo>
                  <a:lnTo>
                    <a:pt x="63574" y="316094"/>
                  </a:lnTo>
                  <a:lnTo>
                    <a:pt x="84374" y="313976"/>
                  </a:lnTo>
                  <a:lnTo>
                    <a:pt x="97730" y="310131"/>
                  </a:lnTo>
                  <a:lnTo>
                    <a:pt x="105173" y="307956"/>
                  </a:lnTo>
                  <a:lnTo>
                    <a:pt x="125972" y="298547"/>
                  </a:lnTo>
                  <a:lnTo>
                    <a:pt x="142286" y="289070"/>
                  </a:lnTo>
                  <a:lnTo>
                    <a:pt x="146771" y="286370"/>
                  </a:lnTo>
                  <a:lnTo>
                    <a:pt x="167570" y="271046"/>
                  </a:lnTo>
                  <a:lnTo>
                    <a:pt x="171093" y="268009"/>
                  </a:lnTo>
                  <a:lnTo>
                    <a:pt x="188369" y="252145"/>
                  </a:lnTo>
                  <a:lnTo>
                    <a:pt x="193333" y="246948"/>
                  </a:lnTo>
                  <a:lnTo>
                    <a:pt x="209168" y="228832"/>
                  </a:lnTo>
                  <a:lnTo>
                    <a:pt x="211473" y="225887"/>
                  </a:lnTo>
                  <a:lnTo>
                    <a:pt x="226104" y="204826"/>
                  </a:lnTo>
                  <a:lnTo>
                    <a:pt x="229967" y="198408"/>
                  </a:lnTo>
                  <a:lnTo>
                    <a:pt x="238013" y="183765"/>
                  </a:lnTo>
                  <a:lnTo>
                    <a:pt x="247693" y="162704"/>
                  </a:lnTo>
                  <a:lnTo>
                    <a:pt x="250766" y="154238"/>
                  </a:lnTo>
                  <a:lnTo>
                    <a:pt x="255047" y="141643"/>
                  </a:lnTo>
                  <a:lnTo>
                    <a:pt x="260142" y="120582"/>
                  </a:lnTo>
                  <a:lnTo>
                    <a:pt x="263059" y="99521"/>
                  </a:lnTo>
                  <a:lnTo>
                    <a:pt x="263414" y="78460"/>
                  </a:lnTo>
                  <a:lnTo>
                    <a:pt x="260567" y="57399"/>
                  </a:lnTo>
                  <a:lnTo>
                    <a:pt x="253519" y="36338"/>
                  </a:lnTo>
                  <a:lnTo>
                    <a:pt x="250766" y="31319"/>
                  </a:lnTo>
                  <a:lnTo>
                    <a:pt x="237252" y="15277"/>
                  </a:lnTo>
                  <a:close/>
                </a:path>
              </a:pathLst>
            </a:custGeom>
            <a:solidFill>
              <a:srgbClr val="EDF3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628792" y="4400517"/>
              <a:ext cx="211466" cy="252770"/>
            </a:xfrm>
            <a:custGeom>
              <a:avLst/>
              <a:pathLst>
                <a:path w="211466" h="252770">
                  <a:moveTo>
                    <a:pt x="161367" y="0"/>
                  </a:moveTo>
                  <a:lnTo>
                    <a:pt x="140568" y="1446"/>
                  </a:lnTo>
                  <a:lnTo>
                    <a:pt x="130061" y="4912"/>
                  </a:lnTo>
                  <a:lnTo>
                    <a:pt x="119769" y="8443"/>
                  </a:lnTo>
                  <a:lnTo>
                    <a:pt x="98970" y="20193"/>
                  </a:lnTo>
                  <a:lnTo>
                    <a:pt x="91367" y="25973"/>
                  </a:lnTo>
                  <a:lnTo>
                    <a:pt x="78171" y="36632"/>
                  </a:lnTo>
                  <a:lnTo>
                    <a:pt x="67716" y="47034"/>
                  </a:lnTo>
                  <a:lnTo>
                    <a:pt x="57372" y="58183"/>
                  </a:lnTo>
                  <a:lnTo>
                    <a:pt x="49517" y="68095"/>
                  </a:lnTo>
                  <a:lnTo>
                    <a:pt x="36573" y="86094"/>
                  </a:lnTo>
                  <a:lnTo>
                    <a:pt x="34612" y="89156"/>
                  </a:lnTo>
                  <a:lnTo>
                    <a:pt x="22968" y="110217"/>
                  </a:lnTo>
                  <a:lnTo>
                    <a:pt x="15774" y="125393"/>
                  </a:lnTo>
                  <a:lnTo>
                    <a:pt x="13212" y="131278"/>
                  </a:lnTo>
                  <a:lnTo>
                    <a:pt x="6264" y="152339"/>
                  </a:lnTo>
                  <a:lnTo>
                    <a:pt x="1594" y="173400"/>
                  </a:lnTo>
                  <a:lnTo>
                    <a:pt x="0" y="194461"/>
                  </a:lnTo>
                  <a:lnTo>
                    <a:pt x="2938" y="215522"/>
                  </a:lnTo>
                  <a:lnTo>
                    <a:pt x="13102" y="236583"/>
                  </a:lnTo>
                  <a:lnTo>
                    <a:pt x="15774" y="239619"/>
                  </a:lnTo>
                  <a:lnTo>
                    <a:pt x="36573" y="251110"/>
                  </a:lnTo>
                  <a:lnTo>
                    <a:pt x="57372" y="252770"/>
                  </a:lnTo>
                  <a:lnTo>
                    <a:pt x="78171" y="248508"/>
                  </a:lnTo>
                  <a:lnTo>
                    <a:pt x="98970" y="240201"/>
                  </a:lnTo>
                  <a:lnTo>
                    <a:pt x="105246" y="236583"/>
                  </a:lnTo>
                  <a:lnTo>
                    <a:pt x="119769" y="227748"/>
                  </a:lnTo>
                  <a:lnTo>
                    <a:pt x="135828" y="215522"/>
                  </a:lnTo>
                  <a:lnTo>
                    <a:pt x="140568" y="211614"/>
                  </a:lnTo>
                  <a:lnTo>
                    <a:pt x="157822" y="194461"/>
                  </a:lnTo>
                  <a:lnTo>
                    <a:pt x="161367" y="190527"/>
                  </a:lnTo>
                  <a:lnTo>
                    <a:pt x="174574" y="173400"/>
                  </a:lnTo>
                  <a:lnTo>
                    <a:pt x="182166" y="162039"/>
                  </a:lnTo>
                  <a:lnTo>
                    <a:pt x="187885" y="152339"/>
                  </a:lnTo>
                  <a:lnTo>
                    <a:pt x="198037" y="131278"/>
                  </a:lnTo>
                  <a:lnTo>
                    <a:pt x="202966" y="117928"/>
                  </a:lnTo>
                  <a:lnTo>
                    <a:pt x="205540" y="110217"/>
                  </a:lnTo>
                  <a:lnTo>
                    <a:pt x="209936" y="89156"/>
                  </a:lnTo>
                  <a:lnTo>
                    <a:pt x="211466" y="68095"/>
                  </a:lnTo>
                  <a:lnTo>
                    <a:pt x="209364" y="47034"/>
                  </a:lnTo>
                  <a:lnTo>
                    <a:pt x="202966" y="27623"/>
                  </a:lnTo>
                  <a:lnTo>
                    <a:pt x="202105" y="25973"/>
                  </a:lnTo>
                  <a:lnTo>
                    <a:pt x="182166" y="5801"/>
                  </a:lnTo>
                  <a:lnTo>
                    <a:pt x="179814" y="4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661352" y="4438452"/>
              <a:ext cx="148659" cy="176246"/>
            </a:xfrm>
            <a:custGeom>
              <a:avLst/>
              <a:pathLst>
                <a:path w="148659" h="176246">
                  <a:moveTo>
                    <a:pt x="128807" y="4769"/>
                  </a:moveTo>
                  <a:lnTo>
                    <a:pt x="133995" y="9100"/>
                  </a:lnTo>
                  <a:lnTo>
                    <a:pt x="146355" y="30161"/>
                  </a:lnTo>
                  <a:lnTo>
                    <a:pt x="148659" y="51222"/>
                  </a:lnTo>
                  <a:lnTo>
                    <a:pt x="145105" y="72283"/>
                  </a:lnTo>
                  <a:lnTo>
                    <a:pt x="137682" y="93344"/>
                  </a:lnTo>
                  <a:lnTo>
                    <a:pt x="128807" y="111239"/>
                  </a:lnTo>
                  <a:lnTo>
                    <a:pt x="126896" y="114405"/>
                  </a:lnTo>
                  <a:lnTo>
                    <a:pt x="110852" y="135466"/>
                  </a:lnTo>
                  <a:lnTo>
                    <a:pt x="108008" y="138646"/>
                  </a:lnTo>
                  <a:lnTo>
                    <a:pt x="88174" y="156527"/>
                  </a:lnTo>
                  <a:lnTo>
                    <a:pt x="87209" y="157305"/>
                  </a:lnTo>
                  <a:lnTo>
                    <a:pt x="66410" y="169160"/>
                  </a:lnTo>
                  <a:lnTo>
                    <a:pt x="45611" y="176246"/>
                  </a:lnTo>
                  <a:lnTo>
                    <a:pt x="24812" y="175332"/>
                  </a:lnTo>
                  <a:lnTo>
                    <a:pt x="4013" y="157289"/>
                  </a:lnTo>
                  <a:lnTo>
                    <a:pt x="3630" y="156527"/>
                  </a:lnTo>
                  <a:lnTo>
                    <a:pt x="0" y="135466"/>
                  </a:lnTo>
                  <a:lnTo>
                    <a:pt x="1888" y="114405"/>
                  </a:lnTo>
                  <a:lnTo>
                    <a:pt x="4013" y="106756"/>
                  </a:lnTo>
                  <a:lnTo>
                    <a:pt x="8325" y="93344"/>
                  </a:lnTo>
                  <a:lnTo>
                    <a:pt x="18149" y="72283"/>
                  </a:lnTo>
                  <a:lnTo>
                    <a:pt x="24812" y="60848"/>
                  </a:lnTo>
                  <a:lnTo>
                    <a:pt x="31559" y="51222"/>
                  </a:lnTo>
                  <a:lnTo>
                    <a:pt x="45611" y="33918"/>
                  </a:lnTo>
                  <a:lnTo>
                    <a:pt x="49563" y="30161"/>
                  </a:lnTo>
                  <a:lnTo>
                    <a:pt x="66410" y="15967"/>
                  </a:lnTo>
                  <a:lnTo>
                    <a:pt x="78270" y="9100"/>
                  </a:lnTo>
                  <a:lnTo>
                    <a:pt x="87209" y="4381"/>
                  </a:lnTo>
                  <a:lnTo>
                    <a:pt x="108008" y="0"/>
                  </a:lnTo>
                  <a:close/>
                </a:path>
              </a:pathLst>
            </a:custGeom>
            <a:solidFill>
              <a:srgbClr val="FFF3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722421" y="4507923"/>
              <a:ext cx="28523" cy="35482"/>
            </a:xfrm>
            <a:custGeom>
              <a:avLst/>
              <a:pathLst>
                <a:path w="28523" h="35482">
                  <a:moveTo>
                    <a:pt x="26140" y="0"/>
                  </a:moveTo>
                  <a:lnTo>
                    <a:pt x="28523" y="2811"/>
                  </a:lnTo>
                  <a:lnTo>
                    <a:pt x="26666" y="23872"/>
                  </a:lnTo>
                  <a:lnTo>
                    <a:pt x="26140" y="24662"/>
                  </a:lnTo>
                  <a:lnTo>
                    <a:pt x="5341" y="35482"/>
                  </a:lnTo>
                  <a:lnTo>
                    <a:pt x="0" y="23872"/>
                  </a:lnTo>
                  <a:lnTo>
                    <a:pt x="5341" y="11257"/>
                  </a:lnTo>
                  <a:lnTo>
                    <a:pt x="18076" y="2811"/>
                  </a:lnTo>
                  <a:close/>
                </a:path>
              </a:pathLst>
            </a:custGeom>
            <a:solidFill>
              <a:srgbClr val="FFE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417420" y="5294367"/>
              <a:ext cx="631120" cy="606393"/>
            </a:xfrm>
            <a:custGeom>
              <a:avLst/>
              <a:pathLst>
                <a:path w="631120" h="606393">
                  <a:moveTo>
                    <a:pt x="360646" y="606393"/>
                  </a:moveTo>
                  <a:lnTo>
                    <a:pt x="374383" y="597160"/>
                  </a:lnTo>
                  <a:lnTo>
                    <a:pt x="389845" y="585332"/>
                  </a:lnTo>
                  <a:lnTo>
                    <a:pt x="395182" y="581278"/>
                  </a:lnTo>
                  <a:lnTo>
                    <a:pt x="415700" y="564271"/>
                  </a:lnTo>
                  <a:lnTo>
                    <a:pt x="415981" y="564035"/>
                  </a:lnTo>
                  <a:lnTo>
                    <a:pt x="436780" y="546163"/>
                  </a:lnTo>
                  <a:lnTo>
                    <a:pt x="440089" y="543210"/>
                  </a:lnTo>
                  <a:lnTo>
                    <a:pt x="457579" y="527283"/>
                  </a:lnTo>
                  <a:lnTo>
                    <a:pt x="463099" y="522149"/>
                  </a:lnTo>
                  <a:lnTo>
                    <a:pt x="478378" y="507463"/>
                  </a:lnTo>
                  <a:lnTo>
                    <a:pt x="484947" y="501088"/>
                  </a:lnTo>
                  <a:lnTo>
                    <a:pt x="499178" y="486585"/>
                  </a:lnTo>
                  <a:lnTo>
                    <a:pt x="505596" y="480027"/>
                  </a:lnTo>
                  <a:lnTo>
                    <a:pt x="519977" y="464278"/>
                  </a:lnTo>
                  <a:lnTo>
                    <a:pt x="524850" y="458966"/>
                  </a:lnTo>
                  <a:lnTo>
                    <a:pt x="540776" y="439894"/>
                  </a:lnTo>
                  <a:lnTo>
                    <a:pt x="542464" y="437905"/>
                  </a:lnTo>
                  <a:lnTo>
                    <a:pt x="558711" y="416844"/>
                  </a:lnTo>
                  <a:lnTo>
                    <a:pt x="561575" y="412589"/>
                  </a:lnTo>
                  <a:lnTo>
                    <a:pt x="573429" y="395783"/>
                  </a:lnTo>
                  <a:lnTo>
                    <a:pt x="582374" y="380584"/>
                  </a:lnTo>
                  <a:lnTo>
                    <a:pt x="586075" y="374722"/>
                  </a:lnTo>
                  <a:lnTo>
                    <a:pt x="597348" y="353661"/>
                  </a:lnTo>
                  <a:lnTo>
                    <a:pt x="603173" y="340042"/>
                  </a:lnTo>
                  <a:lnTo>
                    <a:pt x="606734" y="332600"/>
                  </a:lnTo>
                  <a:lnTo>
                    <a:pt x="614777" y="311539"/>
                  </a:lnTo>
                  <a:lnTo>
                    <a:pt x="620772" y="290478"/>
                  </a:lnTo>
                  <a:lnTo>
                    <a:pt x="623972" y="274724"/>
                  </a:lnTo>
                  <a:lnTo>
                    <a:pt x="625251" y="269417"/>
                  </a:lnTo>
                  <a:lnTo>
                    <a:pt x="628576" y="248356"/>
                  </a:lnTo>
                  <a:lnTo>
                    <a:pt x="630437" y="227295"/>
                  </a:lnTo>
                  <a:lnTo>
                    <a:pt x="631120" y="206234"/>
                  </a:lnTo>
                  <a:lnTo>
                    <a:pt x="630902" y="185173"/>
                  </a:lnTo>
                  <a:lnTo>
                    <a:pt x="630053" y="164112"/>
                  </a:lnTo>
                  <a:lnTo>
                    <a:pt x="628815" y="143051"/>
                  </a:lnTo>
                  <a:lnTo>
                    <a:pt x="627355" y="121990"/>
                  </a:lnTo>
                  <a:lnTo>
                    <a:pt x="625686" y="100929"/>
                  </a:lnTo>
                  <a:lnTo>
                    <a:pt x="623972" y="83705"/>
                  </a:lnTo>
                  <a:lnTo>
                    <a:pt x="623532" y="79868"/>
                  </a:lnTo>
                  <a:lnTo>
                    <a:pt x="620003" y="58807"/>
                  </a:lnTo>
                  <a:lnTo>
                    <a:pt x="610842" y="37746"/>
                  </a:lnTo>
                  <a:lnTo>
                    <a:pt x="603173" y="30245"/>
                  </a:lnTo>
                  <a:lnTo>
                    <a:pt x="582374" y="18691"/>
                  </a:lnTo>
                  <a:lnTo>
                    <a:pt x="577272" y="16685"/>
                  </a:lnTo>
                  <a:lnTo>
                    <a:pt x="561575" y="12200"/>
                  </a:lnTo>
                  <a:lnTo>
                    <a:pt x="540776" y="7481"/>
                  </a:lnTo>
                  <a:lnTo>
                    <a:pt x="519977" y="3947"/>
                  </a:lnTo>
                  <a:lnTo>
                    <a:pt x="499178" y="1502"/>
                  </a:lnTo>
                  <a:lnTo>
                    <a:pt x="478378" y="172"/>
                  </a:lnTo>
                  <a:lnTo>
                    <a:pt x="457579" y="0"/>
                  </a:lnTo>
                  <a:lnTo>
                    <a:pt x="436780" y="1014"/>
                  </a:lnTo>
                  <a:lnTo>
                    <a:pt x="415981" y="3229"/>
                  </a:lnTo>
                  <a:lnTo>
                    <a:pt x="395182" y="6658"/>
                  </a:lnTo>
                  <a:lnTo>
                    <a:pt x="374383" y="11323"/>
                  </a:lnTo>
                  <a:lnTo>
                    <a:pt x="355654" y="16685"/>
                  </a:lnTo>
                  <a:lnTo>
                    <a:pt x="353584" y="17192"/>
                  </a:lnTo>
                  <a:lnTo>
                    <a:pt x="332785" y="23380"/>
                  </a:lnTo>
                  <a:lnTo>
                    <a:pt x="311986" y="30714"/>
                  </a:lnTo>
                  <a:lnTo>
                    <a:pt x="294962" y="37746"/>
                  </a:lnTo>
                  <a:lnTo>
                    <a:pt x="291187" y="39084"/>
                  </a:lnTo>
                  <a:lnTo>
                    <a:pt x="270388" y="47438"/>
                  </a:lnTo>
                  <a:lnTo>
                    <a:pt x="249589" y="57197"/>
                  </a:lnTo>
                  <a:lnTo>
                    <a:pt x="246514" y="58807"/>
                  </a:lnTo>
                  <a:lnTo>
                    <a:pt x="228789" y="66892"/>
                  </a:lnTo>
                  <a:lnTo>
                    <a:pt x="207990" y="78088"/>
                  </a:lnTo>
                  <a:lnTo>
                    <a:pt x="205030" y="79868"/>
                  </a:lnTo>
                  <a:lnTo>
                    <a:pt x="187191" y="89475"/>
                  </a:lnTo>
                  <a:lnTo>
                    <a:pt x="169437" y="100929"/>
                  </a:lnTo>
                  <a:lnTo>
                    <a:pt x="166392" y="102733"/>
                  </a:lnTo>
                  <a:lnTo>
                    <a:pt x="145593" y="116790"/>
                  </a:lnTo>
                  <a:lnTo>
                    <a:pt x="138916" y="121990"/>
                  </a:lnTo>
                  <a:lnTo>
                    <a:pt x="124794" y="132595"/>
                  </a:lnTo>
                  <a:lnTo>
                    <a:pt x="112703" y="143051"/>
                  </a:lnTo>
                  <a:lnTo>
                    <a:pt x="103995" y="150559"/>
                  </a:lnTo>
                  <a:lnTo>
                    <a:pt x="89956" y="164112"/>
                  </a:lnTo>
                  <a:lnTo>
                    <a:pt x="83196" y="170846"/>
                  </a:lnTo>
                  <a:lnTo>
                    <a:pt x="69911" y="185173"/>
                  </a:lnTo>
                  <a:lnTo>
                    <a:pt x="62397" y="193825"/>
                  </a:lnTo>
                  <a:lnTo>
                    <a:pt x="52075" y="206234"/>
                  </a:lnTo>
                  <a:lnTo>
                    <a:pt x="41598" y="220147"/>
                  </a:lnTo>
                  <a:lnTo>
                    <a:pt x="36248" y="227295"/>
                  </a:lnTo>
                  <a:lnTo>
                    <a:pt x="22192" y="248356"/>
                  </a:lnTo>
                  <a:lnTo>
                    <a:pt x="20799" y="250647"/>
                  </a:lnTo>
                  <a:lnTo>
                    <a:pt x="8917" y="269417"/>
                  </a:lnTo>
                  <a:lnTo>
                    <a:pt x="0" y="286392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456575" y="5447693"/>
              <a:ext cx="451227" cy="428773"/>
            </a:xfrm>
            <a:custGeom>
              <a:avLst/>
              <a:pathLst>
                <a:path w="451227" h="428773">
                  <a:moveTo>
                    <a:pt x="356027" y="6136"/>
                  </a:moveTo>
                  <a:lnTo>
                    <a:pt x="335228" y="1890"/>
                  </a:lnTo>
                  <a:lnTo>
                    <a:pt x="314429" y="0"/>
                  </a:lnTo>
                  <a:lnTo>
                    <a:pt x="293630" y="0"/>
                  </a:lnTo>
                  <a:lnTo>
                    <a:pt x="272831" y="1617"/>
                  </a:lnTo>
                  <a:lnTo>
                    <a:pt x="252032" y="4734"/>
                  </a:lnTo>
                  <a:lnTo>
                    <a:pt x="231233" y="9379"/>
                  </a:lnTo>
                  <a:lnTo>
                    <a:pt x="226592" y="10786"/>
                  </a:lnTo>
                  <a:lnTo>
                    <a:pt x="210434" y="15228"/>
                  </a:lnTo>
                  <a:lnTo>
                    <a:pt x="189635" y="22648"/>
                  </a:lnTo>
                  <a:lnTo>
                    <a:pt x="169526" y="31847"/>
                  </a:lnTo>
                  <a:lnTo>
                    <a:pt x="168836" y="32146"/>
                  </a:lnTo>
                  <a:lnTo>
                    <a:pt x="148036" y="43167"/>
                  </a:lnTo>
                  <a:lnTo>
                    <a:pt x="133235" y="52908"/>
                  </a:lnTo>
                  <a:lnTo>
                    <a:pt x="127237" y="56840"/>
                  </a:lnTo>
                  <a:lnTo>
                    <a:pt x="106438" y="73224"/>
                  </a:lnTo>
                  <a:lnTo>
                    <a:pt x="105609" y="73969"/>
                  </a:lnTo>
                  <a:lnTo>
                    <a:pt x="85639" y="92811"/>
                  </a:lnTo>
                  <a:lnTo>
                    <a:pt x="83546" y="95030"/>
                  </a:lnTo>
                  <a:lnTo>
                    <a:pt x="65299" y="116091"/>
                  </a:lnTo>
                  <a:lnTo>
                    <a:pt x="64840" y="116677"/>
                  </a:lnTo>
                  <a:lnTo>
                    <a:pt x="49834" y="137152"/>
                  </a:lnTo>
                  <a:lnTo>
                    <a:pt x="44041" y="146373"/>
                  </a:lnTo>
                  <a:lnTo>
                    <a:pt x="36784" y="158213"/>
                  </a:lnTo>
                  <a:lnTo>
                    <a:pt x="25983" y="179274"/>
                  </a:lnTo>
                  <a:lnTo>
                    <a:pt x="23242" y="185745"/>
                  </a:lnTo>
                  <a:lnTo>
                    <a:pt x="16894" y="200335"/>
                  </a:lnTo>
                  <a:lnTo>
                    <a:pt x="9764" y="221396"/>
                  </a:lnTo>
                  <a:lnTo>
                    <a:pt x="4626" y="242457"/>
                  </a:lnTo>
                  <a:lnTo>
                    <a:pt x="2443" y="256750"/>
                  </a:lnTo>
                  <a:lnTo>
                    <a:pt x="1313" y="263518"/>
                  </a:lnTo>
                  <a:lnTo>
                    <a:pt x="0" y="284579"/>
                  </a:lnTo>
                  <a:lnTo>
                    <a:pt x="1084" y="305640"/>
                  </a:lnTo>
                  <a:lnTo>
                    <a:pt x="2443" y="313369"/>
                  </a:lnTo>
                  <a:lnTo>
                    <a:pt x="4801" y="326701"/>
                  </a:lnTo>
                  <a:lnTo>
                    <a:pt x="11728" y="347762"/>
                  </a:lnTo>
                  <a:lnTo>
                    <a:pt x="22933" y="368823"/>
                  </a:lnTo>
                  <a:lnTo>
                    <a:pt x="23242" y="369265"/>
                  </a:lnTo>
                  <a:lnTo>
                    <a:pt x="40289" y="389884"/>
                  </a:lnTo>
                  <a:lnTo>
                    <a:pt x="44041" y="393431"/>
                  </a:lnTo>
                  <a:lnTo>
                    <a:pt x="64840" y="408692"/>
                  </a:lnTo>
                  <a:lnTo>
                    <a:pt x="69139" y="410945"/>
                  </a:lnTo>
                  <a:lnTo>
                    <a:pt x="85639" y="418744"/>
                  </a:lnTo>
                  <a:lnTo>
                    <a:pt x="106438" y="424963"/>
                  </a:lnTo>
                  <a:lnTo>
                    <a:pt x="127237" y="428138"/>
                  </a:lnTo>
                  <a:lnTo>
                    <a:pt x="148036" y="428773"/>
                  </a:lnTo>
                  <a:lnTo>
                    <a:pt x="168836" y="427153"/>
                  </a:lnTo>
                  <a:lnTo>
                    <a:pt x="189635" y="423387"/>
                  </a:lnTo>
                  <a:lnTo>
                    <a:pt x="210434" y="417428"/>
                  </a:lnTo>
                  <a:lnTo>
                    <a:pt x="226790" y="410945"/>
                  </a:lnTo>
                  <a:lnTo>
                    <a:pt x="231233" y="409234"/>
                  </a:lnTo>
                  <a:lnTo>
                    <a:pt x="252032" y="399181"/>
                  </a:lnTo>
                  <a:lnTo>
                    <a:pt x="267534" y="389884"/>
                  </a:lnTo>
                  <a:lnTo>
                    <a:pt x="272831" y="386662"/>
                  </a:lnTo>
                  <a:lnTo>
                    <a:pt x="293630" y="372016"/>
                  </a:lnTo>
                  <a:lnTo>
                    <a:pt x="297703" y="368823"/>
                  </a:lnTo>
                  <a:lnTo>
                    <a:pt x="314429" y="355126"/>
                  </a:lnTo>
                  <a:lnTo>
                    <a:pt x="322724" y="347762"/>
                  </a:lnTo>
                  <a:lnTo>
                    <a:pt x="335228" y="335944"/>
                  </a:lnTo>
                  <a:lnTo>
                    <a:pt x="344617" y="326701"/>
                  </a:lnTo>
                  <a:lnTo>
                    <a:pt x="356027" y="314547"/>
                  </a:lnTo>
                  <a:lnTo>
                    <a:pt x="364311" y="305640"/>
                  </a:lnTo>
                  <a:lnTo>
                    <a:pt x="376826" y="290830"/>
                  </a:lnTo>
                  <a:lnTo>
                    <a:pt x="382178" y="284579"/>
                  </a:lnTo>
                  <a:lnTo>
                    <a:pt x="397625" y="264301"/>
                  </a:lnTo>
                  <a:lnTo>
                    <a:pt x="398239" y="263518"/>
                  </a:lnTo>
                  <a:lnTo>
                    <a:pt x="412802" y="242457"/>
                  </a:lnTo>
                  <a:lnTo>
                    <a:pt x="418425" y="232711"/>
                  </a:lnTo>
                  <a:lnTo>
                    <a:pt x="425253" y="221396"/>
                  </a:lnTo>
                  <a:lnTo>
                    <a:pt x="435431" y="200335"/>
                  </a:lnTo>
                  <a:lnTo>
                    <a:pt x="439224" y="189867"/>
                  </a:lnTo>
                  <a:lnTo>
                    <a:pt x="443308" y="179274"/>
                  </a:lnTo>
                  <a:lnTo>
                    <a:pt x="448666" y="158213"/>
                  </a:lnTo>
                  <a:lnTo>
                    <a:pt x="451227" y="137152"/>
                  </a:lnTo>
                  <a:lnTo>
                    <a:pt x="450833" y="116091"/>
                  </a:lnTo>
                  <a:lnTo>
                    <a:pt x="447146" y="95030"/>
                  </a:lnTo>
                  <a:lnTo>
                    <a:pt x="439616" y="73969"/>
                  </a:lnTo>
                  <a:lnTo>
                    <a:pt x="439224" y="73210"/>
                  </a:lnTo>
                  <a:lnTo>
                    <a:pt x="427056" y="52908"/>
                  </a:lnTo>
                  <a:lnTo>
                    <a:pt x="418425" y="42616"/>
                  </a:lnTo>
                  <a:lnTo>
                    <a:pt x="406929" y="31847"/>
                  </a:lnTo>
                  <a:lnTo>
                    <a:pt x="397625" y="24758"/>
                  </a:lnTo>
                  <a:lnTo>
                    <a:pt x="376826" y="13394"/>
                  </a:lnTo>
                  <a:lnTo>
                    <a:pt x="369761" y="10786"/>
                  </a:lnTo>
                  <a:close/>
                </a:path>
              </a:pathLst>
            </a:custGeom>
            <a:solidFill>
              <a:srgbClr val="579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488782" y="5490228"/>
              <a:ext cx="370019" cy="353638"/>
            </a:xfrm>
            <a:custGeom>
              <a:avLst/>
              <a:pathLst>
                <a:path w="370019" h="353638">
                  <a:moveTo>
                    <a:pt x="303021" y="9871"/>
                  </a:moveTo>
                  <a:lnTo>
                    <a:pt x="282222" y="3886"/>
                  </a:lnTo>
                  <a:lnTo>
                    <a:pt x="261423" y="780"/>
                  </a:lnTo>
                  <a:lnTo>
                    <a:pt x="240624" y="0"/>
                  </a:lnTo>
                  <a:lnTo>
                    <a:pt x="219825" y="1237"/>
                  </a:lnTo>
                  <a:lnTo>
                    <a:pt x="199026" y="4385"/>
                  </a:lnTo>
                  <a:lnTo>
                    <a:pt x="178227" y="9505"/>
                  </a:lnTo>
                  <a:lnTo>
                    <a:pt x="175735" y="10374"/>
                  </a:lnTo>
                  <a:lnTo>
                    <a:pt x="157428" y="16477"/>
                  </a:lnTo>
                  <a:lnTo>
                    <a:pt x="136629" y="25718"/>
                  </a:lnTo>
                  <a:lnTo>
                    <a:pt x="126533" y="31435"/>
                  </a:lnTo>
                  <a:lnTo>
                    <a:pt x="115830" y="37524"/>
                  </a:lnTo>
                  <a:lnTo>
                    <a:pt x="95030" y="52321"/>
                  </a:lnTo>
                  <a:lnTo>
                    <a:pt x="94821" y="52496"/>
                  </a:lnTo>
                  <a:lnTo>
                    <a:pt x="74231" y="70704"/>
                  </a:lnTo>
                  <a:lnTo>
                    <a:pt x="71439" y="73557"/>
                  </a:lnTo>
                  <a:lnTo>
                    <a:pt x="53432" y="93871"/>
                  </a:lnTo>
                  <a:lnTo>
                    <a:pt x="52834" y="94618"/>
                  </a:lnTo>
                  <a:lnTo>
                    <a:pt x="37811" y="115679"/>
                  </a:lnTo>
                  <a:lnTo>
                    <a:pt x="32633" y="124326"/>
                  </a:lnTo>
                  <a:lnTo>
                    <a:pt x="25547" y="136739"/>
                  </a:lnTo>
                  <a:lnTo>
                    <a:pt x="15836" y="157800"/>
                  </a:lnTo>
                  <a:lnTo>
                    <a:pt x="11834" y="169106"/>
                  </a:lnTo>
                  <a:lnTo>
                    <a:pt x="8359" y="178861"/>
                  </a:lnTo>
                  <a:lnTo>
                    <a:pt x="3136" y="199922"/>
                  </a:lnTo>
                  <a:lnTo>
                    <a:pt x="293" y="220983"/>
                  </a:lnTo>
                  <a:lnTo>
                    <a:pt x="0" y="242044"/>
                  </a:lnTo>
                  <a:lnTo>
                    <a:pt x="2635" y="263105"/>
                  </a:lnTo>
                  <a:lnTo>
                    <a:pt x="8842" y="284166"/>
                  </a:lnTo>
                  <a:lnTo>
                    <a:pt x="11834" y="290477"/>
                  </a:lnTo>
                  <a:lnTo>
                    <a:pt x="20036" y="305227"/>
                  </a:lnTo>
                  <a:lnTo>
                    <a:pt x="32633" y="320515"/>
                  </a:lnTo>
                  <a:lnTo>
                    <a:pt x="38917" y="326288"/>
                  </a:lnTo>
                  <a:lnTo>
                    <a:pt x="53432" y="336773"/>
                  </a:lnTo>
                  <a:lnTo>
                    <a:pt x="74231" y="346523"/>
                  </a:lnTo>
                  <a:lnTo>
                    <a:pt x="77261" y="347349"/>
                  </a:lnTo>
                  <a:lnTo>
                    <a:pt x="95030" y="351783"/>
                  </a:lnTo>
                  <a:lnTo>
                    <a:pt x="115830" y="353638"/>
                  </a:lnTo>
                  <a:lnTo>
                    <a:pt x="136629" y="352574"/>
                  </a:lnTo>
                  <a:lnTo>
                    <a:pt x="157428" y="348815"/>
                  </a:lnTo>
                  <a:lnTo>
                    <a:pt x="162264" y="347349"/>
                  </a:lnTo>
                  <a:lnTo>
                    <a:pt x="178227" y="342572"/>
                  </a:lnTo>
                  <a:lnTo>
                    <a:pt x="199026" y="333828"/>
                  </a:lnTo>
                  <a:lnTo>
                    <a:pt x="212937" y="326288"/>
                  </a:lnTo>
                  <a:lnTo>
                    <a:pt x="219825" y="322430"/>
                  </a:lnTo>
                  <a:lnTo>
                    <a:pt x="240624" y="308428"/>
                  </a:lnTo>
                  <a:lnTo>
                    <a:pt x="244793" y="305227"/>
                  </a:lnTo>
                  <a:lnTo>
                    <a:pt x="261423" y="291601"/>
                  </a:lnTo>
                  <a:lnTo>
                    <a:pt x="269678" y="284166"/>
                  </a:lnTo>
                  <a:lnTo>
                    <a:pt x="282222" y="271835"/>
                  </a:lnTo>
                  <a:lnTo>
                    <a:pt x="290680" y="263105"/>
                  </a:lnTo>
                  <a:lnTo>
                    <a:pt x="303021" y="248920"/>
                  </a:lnTo>
                  <a:lnTo>
                    <a:pt x="308930" y="242044"/>
                  </a:lnTo>
                  <a:lnTo>
                    <a:pt x="323820" y="222343"/>
                  </a:lnTo>
                  <a:lnTo>
                    <a:pt x="324864" y="220983"/>
                  </a:lnTo>
                  <a:lnTo>
                    <a:pt x="338836" y="199922"/>
                  </a:lnTo>
                  <a:lnTo>
                    <a:pt x="344619" y="189300"/>
                  </a:lnTo>
                  <a:lnTo>
                    <a:pt x="350547" y="178861"/>
                  </a:lnTo>
                  <a:lnTo>
                    <a:pt x="359816" y="157800"/>
                  </a:lnTo>
                  <a:lnTo>
                    <a:pt x="365419" y="139634"/>
                  </a:lnTo>
                  <a:lnTo>
                    <a:pt x="366366" y="136739"/>
                  </a:lnTo>
                  <a:lnTo>
                    <a:pt x="369953" y="115679"/>
                  </a:lnTo>
                  <a:lnTo>
                    <a:pt x="370019" y="94618"/>
                  </a:lnTo>
                  <a:lnTo>
                    <a:pt x="365973" y="73557"/>
                  </a:lnTo>
                  <a:lnTo>
                    <a:pt x="365419" y="72135"/>
                  </a:lnTo>
                  <a:lnTo>
                    <a:pt x="356454" y="52496"/>
                  </a:lnTo>
                  <a:lnTo>
                    <a:pt x="344619" y="37092"/>
                  </a:lnTo>
                  <a:lnTo>
                    <a:pt x="338994" y="31435"/>
                  </a:lnTo>
                  <a:lnTo>
                    <a:pt x="323820" y="20141"/>
                  </a:lnTo>
                  <a:lnTo>
                    <a:pt x="304220" y="10374"/>
                  </a:lnTo>
                  <a:close/>
                </a:path>
              </a:pathLst>
            </a:custGeom>
            <a:solidFill>
              <a:srgbClr val="6C9F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519202" y="5528041"/>
              <a:ext cx="294365" cy="283900"/>
            </a:xfrm>
            <a:custGeom>
              <a:avLst/>
              <a:pathLst>
                <a:path w="294365" h="283900">
                  <a:moveTo>
                    <a:pt x="251802" y="13502"/>
                  </a:moveTo>
                  <a:lnTo>
                    <a:pt x="231002" y="5341"/>
                  </a:lnTo>
                  <a:lnTo>
                    <a:pt x="210203" y="1111"/>
                  </a:lnTo>
                  <a:lnTo>
                    <a:pt x="189404" y="0"/>
                  </a:lnTo>
                  <a:lnTo>
                    <a:pt x="168605" y="1565"/>
                  </a:lnTo>
                  <a:lnTo>
                    <a:pt x="147806" y="5644"/>
                  </a:lnTo>
                  <a:lnTo>
                    <a:pt x="127007" y="12302"/>
                  </a:lnTo>
                  <a:lnTo>
                    <a:pt x="121756" y="14682"/>
                  </a:lnTo>
                  <a:lnTo>
                    <a:pt x="106208" y="21869"/>
                  </a:lnTo>
                  <a:lnTo>
                    <a:pt x="85409" y="34584"/>
                  </a:lnTo>
                  <a:lnTo>
                    <a:pt x="83877" y="35743"/>
                  </a:lnTo>
                  <a:lnTo>
                    <a:pt x="64610" y="51445"/>
                  </a:lnTo>
                  <a:lnTo>
                    <a:pt x="59120" y="56804"/>
                  </a:lnTo>
                  <a:lnTo>
                    <a:pt x="43811" y="73648"/>
                  </a:lnTo>
                  <a:lnTo>
                    <a:pt x="40454" y="77865"/>
                  </a:lnTo>
                  <a:lnTo>
                    <a:pt x="26187" y="98926"/>
                  </a:lnTo>
                  <a:lnTo>
                    <a:pt x="23012" y="104738"/>
                  </a:lnTo>
                  <a:lnTo>
                    <a:pt x="15294" y="119987"/>
                  </a:lnTo>
                  <a:lnTo>
                    <a:pt x="7351" y="141048"/>
                  </a:lnTo>
                  <a:lnTo>
                    <a:pt x="2213" y="161867"/>
                  </a:lnTo>
                  <a:lnTo>
                    <a:pt x="2154" y="162109"/>
                  </a:lnTo>
                  <a:lnTo>
                    <a:pt x="0" y="183170"/>
                  </a:lnTo>
                  <a:lnTo>
                    <a:pt x="1086" y="204231"/>
                  </a:lnTo>
                  <a:lnTo>
                    <a:pt x="2213" y="209315"/>
                  </a:lnTo>
                  <a:lnTo>
                    <a:pt x="6347" y="225292"/>
                  </a:lnTo>
                  <a:lnTo>
                    <a:pt x="17197" y="246353"/>
                  </a:lnTo>
                  <a:lnTo>
                    <a:pt x="23012" y="253672"/>
                  </a:lnTo>
                  <a:lnTo>
                    <a:pt x="38301" y="267414"/>
                  </a:lnTo>
                  <a:lnTo>
                    <a:pt x="43811" y="271138"/>
                  </a:lnTo>
                  <a:lnTo>
                    <a:pt x="64610" y="280000"/>
                  </a:lnTo>
                  <a:lnTo>
                    <a:pt x="85409" y="283900"/>
                  </a:lnTo>
                  <a:lnTo>
                    <a:pt x="106208" y="283830"/>
                  </a:lnTo>
                  <a:lnTo>
                    <a:pt x="127007" y="280375"/>
                  </a:lnTo>
                  <a:lnTo>
                    <a:pt x="147806" y="273830"/>
                  </a:lnTo>
                  <a:lnTo>
                    <a:pt x="161861" y="267414"/>
                  </a:lnTo>
                  <a:lnTo>
                    <a:pt x="168605" y="264154"/>
                  </a:lnTo>
                  <a:lnTo>
                    <a:pt x="189404" y="251271"/>
                  </a:lnTo>
                  <a:lnTo>
                    <a:pt x="196053" y="246353"/>
                  </a:lnTo>
                  <a:lnTo>
                    <a:pt x="210203" y="234865"/>
                  </a:lnTo>
                  <a:lnTo>
                    <a:pt x="220675" y="225292"/>
                  </a:lnTo>
                  <a:lnTo>
                    <a:pt x="231002" y="214632"/>
                  </a:lnTo>
                  <a:lnTo>
                    <a:pt x="240450" y="204231"/>
                  </a:lnTo>
                  <a:lnTo>
                    <a:pt x="251802" y="189735"/>
                  </a:lnTo>
                  <a:lnTo>
                    <a:pt x="256836" y="183170"/>
                  </a:lnTo>
                  <a:lnTo>
                    <a:pt x="270344" y="162109"/>
                  </a:lnTo>
                  <a:lnTo>
                    <a:pt x="272601" y="157636"/>
                  </a:lnTo>
                  <a:lnTo>
                    <a:pt x="281160" y="141048"/>
                  </a:lnTo>
                  <a:lnTo>
                    <a:pt x="289039" y="119987"/>
                  </a:lnTo>
                  <a:lnTo>
                    <a:pt x="293400" y="100107"/>
                  </a:lnTo>
                  <a:lnTo>
                    <a:pt x="293673" y="98926"/>
                  </a:lnTo>
                  <a:lnTo>
                    <a:pt x="294365" y="77865"/>
                  </a:lnTo>
                  <a:lnTo>
                    <a:pt x="293400" y="72597"/>
                  </a:lnTo>
                  <a:lnTo>
                    <a:pt x="290010" y="56804"/>
                  </a:lnTo>
                  <a:lnTo>
                    <a:pt x="278518" y="35743"/>
                  </a:lnTo>
                  <a:lnTo>
                    <a:pt x="272601" y="29261"/>
                  </a:lnTo>
                  <a:lnTo>
                    <a:pt x="253873" y="14682"/>
                  </a:lnTo>
                  <a:close/>
                </a:path>
              </a:pathLst>
            </a:custGeom>
            <a:solidFill>
              <a:srgbClr val="80AB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551831" y="5565903"/>
              <a:ext cx="216967" cy="212959"/>
            </a:xfrm>
            <a:custGeom>
              <a:avLst/>
              <a:pathLst>
                <a:path w="216967" h="212959">
                  <a:moveTo>
                    <a:pt x="177575" y="7042"/>
                  </a:moveTo>
                  <a:lnTo>
                    <a:pt x="156776" y="1095"/>
                  </a:lnTo>
                  <a:lnTo>
                    <a:pt x="135977" y="0"/>
                  </a:lnTo>
                  <a:lnTo>
                    <a:pt x="115178" y="2837"/>
                  </a:lnTo>
                  <a:lnTo>
                    <a:pt x="94379" y="9218"/>
                  </a:lnTo>
                  <a:lnTo>
                    <a:pt x="73984" y="18942"/>
                  </a:lnTo>
                  <a:lnTo>
                    <a:pt x="73580" y="19154"/>
                  </a:lnTo>
                  <a:lnTo>
                    <a:pt x="52780" y="34230"/>
                  </a:lnTo>
                  <a:lnTo>
                    <a:pt x="46496" y="40003"/>
                  </a:lnTo>
                  <a:lnTo>
                    <a:pt x="31981" y="55600"/>
                  </a:lnTo>
                  <a:lnTo>
                    <a:pt x="27725" y="61064"/>
                  </a:lnTo>
                  <a:lnTo>
                    <a:pt x="14615" y="82125"/>
                  </a:lnTo>
                  <a:lnTo>
                    <a:pt x="11182" y="89755"/>
                  </a:lnTo>
                  <a:lnTo>
                    <a:pt x="5810" y="103186"/>
                  </a:lnTo>
                  <a:lnTo>
                    <a:pt x="931" y="124247"/>
                  </a:lnTo>
                  <a:lnTo>
                    <a:pt x="0" y="145308"/>
                  </a:lnTo>
                  <a:lnTo>
                    <a:pt x="3879" y="166369"/>
                  </a:lnTo>
                  <a:lnTo>
                    <a:pt x="11182" y="181983"/>
                  </a:lnTo>
                  <a:lnTo>
                    <a:pt x="14843" y="187430"/>
                  </a:lnTo>
                  <a:lnTo>
                    <a:pt x="31981" y="202562"/>
                  </a:lnTo>
                  <a:lnTo>
                    <a:pt x="45068" y="208491"/>
                  </a:lnTo>
                  <a:lnTo>
                    <a:pt x="52780" y="211107"/>
                  </a:lnTo>
                  <a:lnTo>
                    <a:pt x="73580" y="212959"/>
                  </a:lnTo>
                  <a:lnTo>
                    <a:pt x="94379" y="210274"/>
                  </a:lnTo>
                  <a:lnTo>
                    <a:pt x="99936" y="208491"/>
                  </a:lnTo>
                  <a:lnTo>
                    <a:pt x="115178" y="203129"/>
                  </a:lnTo>
                  <a:lnTo>
                    <a:pt x="135977" y="192091"/>
                  </a:lnTo>
                  <a:lnTo>
                    <a:pt x="142739" y="187430"/>
                  </a:lnTo>
                  <a:lnTo>
                    <a:pt x="156776" y="176368"/>
                  </a:lnTo>
                  <a:lnTo>
                    <a:pt x="167545" y="166369"/>
                  </a:lnTo>
                  <a:lnTo>
                    <a:pt x="177575" y="155285"/>
                  </a:lnTo>
                  <a:lnTo>
                    <a:pt x="185792" y="145308"/>
                  </a:lnTo>
                  <a:lnTo>
                    <a:pt x="198374" y="126328"/>
                  </a:lnTo>
                  <a:lnTo>
                    <a:pt x="199700" y="124247"/>
                  </a:lnTo>
                  <a:lnTo>
                    <a:pt x="209465" y="103186"/>
                  </a:lnTo>
                  <a:lnTo>
                    <a:pt x="215520" y="82125"/>
                  </a:lnTo>
                  <a:lnTo>
                    <a:pt x="216967" y="61064"/>
                  </a:lnTo>
                  <a:lnTo>
                    <a:pt x="212060" y="40003"/>
                  </a:lnTo>
                  <a:lnTo>
                    <a:pt x="198374" y="19862"/>
                  </a:lnTo>
                  <a:lnTo>
                    <a:pt x="197430" y="18942"/>
                  </a:lnTo>
                  <a:close/>
                </a:path>
              </a:pathLst>
            </a:custGeom>
            <a:solidFill>
              <a:srgbClr val="92B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592786" y="5612191"/>
              <a:ext cx="124699" cy="123595"/>
            </a:xfrm>
            <a:custGeom>
              <a:avLst/>
              <a:pathLst>
                <a:path w="124699" h="123595">
                  <a:moveTo>
                    <a:pt x="115821" y="12972"/>
                  </a:moveTo>
                  <a:lnTo>
                    <a:pt x="117442" y="14776"/>
                  </a:lnTo>
                  <a:lnTo>
                    <a:pt x="124699" y="35837"/>
                  </a:lnTo>
                  <a:lnTo>
                    <a:pt x="122450" y="56898"/>
                  </a:lnTo>
                  <a:lnTo>
                    <a:pt x="115821" y="72812"/>
                  </a:lnTo>
                  <a:lnTo>
                    <a:pt x="113312" y="77959"/>
                  </a:lnTo>
                  <a:lnTo>
                    <a:pt x="96638" y="99020"/>
                  </a:lnTo>
                  <a:lnTo>
                    <a:pt x="95021" y="100544"/>
                  </a:lnTo>
                  <a:lnTo>
                    <a:pt x="74222" y="115202"/>
                  </a:lnTo>
                  <a:lnTo>
                    <a:pt x="62585" y="120081"/>
                  </a:lnTo>
                  <a:lnTo>
                    <a:pt x="53423" y="123153"/>
                  </a:lnTo>
                  <a:lnTo>
                    <a:pt x="32624" y="123595"/>
                  </a:lnTo>
                  <a:lnTo>
                    <a:pt x="23095" y="120081"/>
                  </a:lnTo>
                  <a:lnTo>
                    <a:pt x="11825" y="112542"/>
                  </a:lnTo>
                  <a:lnTo>
                    <a:pt x="3141" y="99020"/>
                  </a:lnTo>
                  <a:lnTo>
                    <a:pt x="0" y="77959"/>
                  </a:lnTo>
                  <a:lnTo>
                    <a:pt x="4457" y="56898"/>
                  </a:lnTo>
                  <a:lnTo>
                    <a:pt x="11825" y="41830"/>
                  </a:lnTo>
                  <a:lnTo>
                    <a:pt x="15688" y="35837"/>
                  </a:lnTo>
                  <a:lnTo>
                    <a:pt x="32624" y="17957"/>
                  </a:lnTo>
                  <a:lnTo>
                    <a:pt x="37111" y="14776"/>
                  </a:lnTo>
                  <a:lnTo>
                    <a:pt x="53423" y="5719"/>
                  </a:lnTo>
                  <a:lnTo>
                    <a:pt x="74222" y="0"/>
                  </a:lnTo>
                  <a:lnTo>
                    <a:pt x="95021" y="1328"/>
                  </a:lnTo>
                  <a:close/>
                </a:path>
              </a:pathLst>
            </a:custGeom>
            <a:solidFill>
              <a:srgbClr val="A5C2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417420" y="5895622"/>
              <a:ext cx="4586" cy="5138"/>
            </a:xfrm>
            <a:custGeom>
              <a:avLst/>
              <a:pathLst>
                <a:path w="4586" h="5138">
                  <a:moveTo>
                    <a:pt x="4586" y="51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419628" y="5391530"/>
              <a:ext cx="544910" cy="509230"/>
            </a:xfrm>
            <a:custGeom>
              <a:avLst/>
              <a:pathLst>
                <a:path w="544910" h="509230">
                  <a:moveTo>
                    <a:pt x="251297" y="509230"/>
                  </a:moveTo>
                  <a:lnTo>
                    <a:pt x="268179" y="503500"/>
                  </a:lnTo>
                  <a:lnTo>
                    <a:pt x="288978" y="494338"/>
                  </a:lnTo>
                  <a:lnTo>
                    <a:pt x="300383" y="488169"/>
                  </a:lnTo>
                  <a:lnTo>
                    <a:pt x="309778" y="483252"/>
                  </a:lnTo>
                  <a:lnTo>
                    <a:pt x="330577" y="470273"/>
                  </a:lnTo>
                  <a:lnTo>
                    <a:pt x="335077" y="467108"/>
                  </a:lnTo>
                  <a:lnTo>
                    <a:pt x="351376" y="455605"/>
                  </a:lnTo>
                  <a:lnTo>
                    <a:pt x="363424" y="446047"/>
                  </a:lnTo>
                  <a:lnTo>
                    <a:pt x="372175" y="438927"/>
                  </a:lnTo>
                  <a:lnTo>
                    <a:pt x="388096" y="424986"/>
                  </a:lnTo>
                  <a:lnTo>
                    <a:pt x="392974" y="420531"/>
                  </a:lnTo>
                  <a:lnTo>
                    <a:pt x="410488" y="403925"/>
                  </a:lnTo>
                  <a:lnTo>
                    <a:pt x="413773" y="400630"/>
                  </a:lnTo>
                  <a:lnTo>
                    <a:pt x="431301" y="382864"/>
                  </a:lnTo>
                  <a:lnTo>
                    <a:pt x="434572" y="379305"/>
                  </a:lnTo>
                  <a:lnTo>
                    <a:pt x="450783" y="361803"/>
                  </a:lnTo>
                  <a:lnTo>
                    <a:pt x="455371" y="356387"/>
                  </a:lnTo>
                  <a:lnTo>
                    <a:pt x="468880" y="340742"/>
                  </a:lnTo>
                  <a:lnTo>
                    <a:pt x="476170" y="331285"/>
                  </a:lnTo>
                  <a:lnTo>
                    <a:pt x="485360" y="319681"/>
                  </a:lnTo>
                  <a:lnTo>
                    <a:pt x="496969" y="302753"/>
                  </a:lnTo>
                  <a:lnTo>
                    <a:pt x="499906" y="298620"/>
                  </a:lnTo>
                  <a:lnTo>
                    <a:pt x="512759" y="277559"/>
                  </a:lnTo>
                  <a:lnTo>
                    <a:pt x="517768" y="267447"/>
                  </a:lnTo>
                  <a:lnTo>
                    <a:pt x="523526" y="256498"/>
                  </a:lnTo>
                  <a:lnTo>
                    <a:pt x="532170" y="235437"/>
                  </a:lnTo>
                  <a:lnTo>
                    <a:pt x="538419" y="214376"/>
                  </a:lnTo>
                  <a:lnTo>
                    <a:pt x="538567" y="213597"/>
                  </a:lnTo>
                  <a:lnTo>
                    <a:pt x="542857" y="193315"/>
                  </a:lnTo>
                  <a:lnTo>
                    <a:pt x="544910" y="172254"/>
                  </a:lnTo>
                  <a:lnTo>
                    <a:pt x="544592" y="151193"/>
                  </a:lnTo>
                  <a:lnTo>
                    <a:pt x="541818" y="130132"/>
                  </a:lnTo>
                  <a:lnTo>
                    <a:pt x="538567" y="117108"/>
                  </a:lnTo>
                  <a:lnTo>
                    <a:pt x="536504" y="109071"/>
                  </a:lnTo>
                  <a:lnTo>
                    <a:pt x="528419" y="88010"/>
                  </a:lnTo>
                  <a:lnTo>
                    <a:pt x="517768" y="68711"/>
                  </a:lnTo>
                  <a:lnTo>
                    <a:pt x="516662" y="66949"/>
                  </a:lnTo>
                  <a:lnTo>
                    <a:pt x="500036" y="45888"/>
                  </a:lnTo>
                  <a:lnTo>
                    <a:pt x="496969" y="42682"/>
                  </a:lnTo>
                  <a:lnTo>
                    <a:pt x="476170" y="25665"/>
                  </a:lnTo>
                  <a:lnTo>
                    <a:pt x="474797" y="24827"/>
                  </a:lnTo>
                  <a:lnTo>
                    <a:pt x="455371" y="14044"/>
                  </a:lnTo>
                  <a:lnTo>
                    <a:pt x="434572" y="6635"/>
                  </a:lnTo>
                  <a:lnTo>
                    <a:pt x="421095" y="3766"/>
                  </a:lnTo>
                  <a:lnTo>
                    <a:pt x="413773" y="2220"/>
                  </a:lnTo>
                  <a:lnTo>
                    <a:pt x="392974" y="97"/>
                  </a:lnTo>
                  <a:lnTo>
                    <a:pt x="372175" y="0"/>
                  </a:lnTo>
                  <a:lnTo>
                    <a:pt x="351376" y="1582"/>
                  </a:lnTo>
                  <a:lnTo>
                    <a:pt x="336607" y="3766"/>
                  </a:lnTo>
                  <a:lnTo>
                    <a:pt x="330577" y="4526"/>
                  </a:lnTo>
                  <a:lnTo>
                    <a:pt x="309778" y="8355"/>
                  </a:lnTo>
                  <a:lnTo>
                    <a:pt x="288978" y="13315"/>
                  </a:lnTo>
                  <a:lnTo>
                    <a:pt x="268179" y="19506"/>
                  </a:lnTo>
                  <a:lnTo>
                    <a:pt x="253594" y="24827"/>
                  </a:lnTo>
                  <a:lnTo>
                    <a:pt x="247380" y="26823"/>
                  </a:lnTo>
                  <a:lnTo>
                    <a:pt x="226581" y="34869"/>
                  </a:lnTo>
                  <a:lnTo>
                    <a:pt x="205782" y="44797"/>
                  </a:lnTo>
                  <a:lnTo>
                    <a:pt x="203821" y="45888"/>
                  </a:lnTo>
                  <a:lnTo>
                    <a:pt x="184983" y="55612"/>
                  </a:lnTo>
                  <a:lnTo>
                    <a:pt x="167147" y="66949"/>
                  </a:lnTo>
                  <a:lnTo>
                    <a:pt x="164184" y="68755"/>
                  </a:lnTo>
                  <a:lnTo>
                    <a:pt x="143385" y="83592"/>
                  </a:lnTo>
                  <a:lnTo>
                    <a:pt x="138042" y="88010"/>
                  </a:lnTo>
                  <a:lnTo>
                    <a:pt x="122586" y="100927"/>
                  </a:lnTo>
                  <a:lnTo>
                    <a:pt x="114029" y="109071"/>
                  </a:lnTo>
                  <a:lnTo>
                    <a:pt x="101787" y="121277"/>
                  </a:lnTo>
                  <a:lnTo>
                    <a:pt x="93695" y="130132"/>
                  </a:lnTo>
                  <a:lnTo>
                    <a:pt x="80988" y="145236"/>
                  </a:lnTo>
                  <a:lnTo>
                    <a:pt x="76241" y="151193"/>
                  </a:lnTo>
                  <a:lnTo>
                    <a:pt x="61196" y="172254"/>
                  </a:lnTo>
                  <a:lnTo>
                    <a:pt x="60188" y="173817"/>
                  </a:lnTo>
                  <a:lnTo>
                    <a:pt x="47681" y="193315"/>
                  </a:lnTo>
                  <a:lnTo>
                    <a:pt x="39389" y="208788"/>
                  </a:lnTo>
                  <a:lnTo>
                    <a:pt x="36292" y="214376"/>
                  </a:lnTo>
                  <a:lnTo>
                    <a:pt x="26199" y="235437"/>
                  </a:lnTo>
                  <a:lnTo>
                    <a:pt x="18590" y="255381"/>
                  </a:lnTo>
                  <a:lnTo>
                    <a:pt x="18127" y="256498"/>
                  </a:lnTo>
                  <a:lnTo>
                    <a:pt x="10901" y="277559"/>
                  </a:lnTo>
                  <a:lnTo>
                    <a:pt x="5571" y="298620"/>
                  </a:lnTo>
                  <a:lnTo>
                    <a:pt x="1979" y="319681"/>
                  </a:lnTo>
                  <a:lnTo>
                    <a:pt x="92" y="340742"/>
                  </a:lnTo>
                  <a:lnTo>
                    <a:pt x="0" y="361803"/>
                  </a:lnTo>
                  <a:lnTo>
                    <a:pt x="1925" y="382864"/>
                  </a:lnTo>
                  <a:lnTo>
                    <a:pt x="6256" y="403925"/>
                  </a:lnTo>
                  <a:lnTo>
                    <a:pt x="13591" y="424986"/>
                  </a:lnTo>
                  <a:lnTo>
                    <a:pt x="18590" y="435001"/>
                  </a:lnTo>
                  <a:lnTo>
                    <a:pt x="24432" y="446047"/>
                  </a:lnTo>
                  <a:lnTo>
                    <a:pt x="39389" y="466353"/>
                  </a:lnTo>
                  <a:lnTo>
                    <a:pt x="40032" y="467108"/>
                  </a:lnTo>
                  <a:lnTo>
                    <a:pt x="60188" y="486205"/>
                  </a:lnTo>
                  <a:lnTo>
                    <a:pt x="62829" y="488169"/>
                  </a:lnTo>
                  <a:lnTo>
                    <a:pt x="80988" y="500185"/>
                  </a:lnTo>
                  <a:lnTo>
                    <a:pt x="100521" y="509230"/>
                  </a:lnTo>
                  <a:close/>
                </a:path>
              </a:pathLst>
            </a:custGeom>
            <a:solidFill>
              <a:srgbClr val="3E89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23746" y="4818650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7257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23746" y="3855269"/>
              <a:ext cx="2060816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454152" y="1426721"/>
              <a:ext cx="2060816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54152" y="3511489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454152" y="3062934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454152" y="2614380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54152" y="2165825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454152" y="1717271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573295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985169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39704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808917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0791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454152" y="328721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54152" y="2838657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454152" y="239010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454152" y="1941548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454152" y="1492993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7923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110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60298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01485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426729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3547825" y="1793506"/>
              <a:ext cx="1570775" cy="1678706"/>
            </a:xfrm>
            <a:custGeom>
              <a:avLst/>
              <a:pathLst>
                <a:path w="1570775" h="1678706">
                  <a:moveTo>
                    <a:pt x="351888" y="1678706"/>
                  </a:moveTo>
                  <a:lnTo>
                    <a:pt x="353584" y="1677941"/>
                  </a:lnTo>
                  <a:lnTo>
                    <a:pt x="374383" y="1667202"/>
                  </a:lnTo>
                  <a:lnTo>
                    <a:pt x="389174" y="1657645"/>
                  </a:lnTo>
                  <a:lnTo>
                    <a:pt x="395182" y="1653911"/>
                  </a:lnTo>
                  <a:lnTo>
                    <a:pt x="415981" y="1638799"/>
                  </a:lnTo>
                  <a:lnTo>
                    <a:pt x="418748" y="1636584"/>
                  </a:lnTo>
                  <a:lnTo>
                    <a:pt x="436780" y="1621874"/>
                  </a:lnTo>
                  <a:lnTo>
                    <a:pt x="443837" y="1615523"/>
                  </a:lnTo>
                  <a:lnTo>
                    <a:pt x="457579" y="1602471"/>
                  </a:lnTo>
                  <a:lnTo>
                    <a:pt x="465664" y="1594462"/>
                  </a:lnTo>
                  <a:lnTo>
                    <a:pt x="478378" y="1580867"/>
                  </a:lnTo>
                  <a:lnTo>
                    <a:pt x="485429" y="1573401"/>
                  </a:lnTo>
                  <a:lnTo>
                    <a:pt x="499178" y="1557540"/>
                  </a:lnTo>
                  <a:lnTo>
                    <a:pt x="503927" y="1552340"/>
                  </a:lnTo>
                  <a:lnTo>
                    <a:pt x="519977" y="1533164"/>
                  </a:lnTo>
                  <a:lnTo>
                    <a:pt x="521685" y="1531279"/>
                  </a:lnTo>
                  <a:lnTo>
                    <a:pt x="539366" y="1510218"/>
                  </a:lnTo>
                  <a:lnTo>
                    <a:pt x="540776" y="1508375"/>
                  </a:lnTo>
                  <a:lnTo>
                    <a:pt x="556887" y="1489157"/>
                  </a:lnTo>
                  <a:lnTo>
                    <a:pt x="561575" y="1482794"/>
                  </a:lnTo>
                  <a:lnTo>
                    <a:pt x="573333" y="1468096"/>
                  </a:lnTo>
                  <a:lnTo>
                    <a:pt x="582374" y="1454844"/>
                  </a:lnTo>
                  <a:lnTo>
                    <a:pt x="588099" y="1447035"/>
                  </a:lnTo>
                  <a:lnTo>
                    <a:pt x="601206" y="1425974"/>
                  </a:lnTo>
                  <a:lnTo>
                    <a:pt x="603173" y="1422333"/>
                  </a:lnTo>
                  <a:lnTo>
                    <a:pt x="613441" y="1404913"/>
                  </a:lnTo>
                  <a:lnTo>
                    <a:pt x="623870" y="1383852"/>
                  </a:lnTo>
                  <a:lnTo>
                    <a:pt x="623972" y="1383631"/>
                  </a:lnTo>
                  <a:lnTo>
                    <a:pt x="634864" y="1362791"/>
                  </a:lnTo>
                  <a:lnTo>
                    <a:pt x="644771" y="1342404"/>
                  </a:lnTo>
                  <a:lnTo>
                    <a:pt x="645143" y="1341730"/>
                  </a:lnTo>
                  <a:lnTo>
                    <a:pt x="657138" y="1320669"/>
                  </a:lnTo>
                  <a:lnTo>
                    <a:pt x="665570" y="1306264"/>
                  </a:lnTo>
                  <a:lnTo>
                    <a:pt x="670018" y="1299608"/>
                  </a:lnTo>
                  <a:lnTo>
                    <a:pt x="684843" y="1278547"/>
                  </a:lnTo>
                  <a:lnTo>
                    <a:pt x="686369" y="1276488"/>
                  </a:lnTo>
                  <a:lnTo>
                    <a:pt x="702035" y="1257486"/>
                  </a:lnTo>
                  <a:lnTo>
                    <a:pt x="707168" y="1251491"/>
                  </a:lnTo>
                  <a:lnTo>
                    <a:pt x="721039" y="1236425"/>
                  </a:lnTo>
                  <a:lnTo>
                    <a:pt x="727967" y="1229128"/>
                  </a:lnTo>
                  <a:lnTo>
                    <a:pt x="741719" y="1215364"/>
                  </a:lnTo>
                  <a:lnTo>
                    <a:pt x="748767" y="1208572"/>
                  </a:lnTo>
                  <a:lnTo>
                    <a:pt x="764323" y="1194303"/>
                  </a:lnTo>
                  <a:lnTo>
                    <a:pt x="769566" y="1189767"/>
                  </a:lnTo>
                  <a:lnTo>
                    <a:pt x="789844" y="1173242"/>
                  </a:lnTo>
                  <a:lnTo>
                    <a:pt x="790365" y="1172850"/>
                  </a:lnTo>
                  <a:lnTo>
                    <a:pt x="811164" y="1158125"/>
                  </a:lnTo>
                  <a:lnTo>
                    <a:pt x="819994" y="1152181"/>
                  </a:lnTo>
                  <a:lnTo>
                    <a:pt x="831963" y="1144728"/>
                  </a:lnTo>
                  <a:lnTo>
                    <a:pt x="852762" y="1131992"/>
                  </a:lnTo>
                  <a:lnTo>
                    <a:pt x="854192" y="1131120"/>
                  </a:lnTo>
                  <a:lnTo>
                    <a:pt x="873561" y="1119754"/>
                  </a:lnTo>
                  <a:lnTo>
                    <a:pt x="888959" y="1110059"/>
                  </a:lnTo>
                  <a:lnTo>
                    <a:pt x="894360" y="1106677"/>
                  </a:lnTo>
                  <a:lnTo>
                    <a:pt x="915159" y="1092446"/>
                  </a:lnTo>
                  <a:lnTo>
                    <a:pt x="919714" y="1088998"/>
                  </a:lnTo>
                  <a:lnTo>
                    <a:pt x="935958" y="1076389"/>
                  </a:lnTo>
                  <a:lnTo>
                    <a:pt x="945681" y="1067937"/>
                  </a:lnTo>
                  <a:lnTo>
                    <a:pt x="956757" y="1058133"/>
                  </a:lnTo>
                  <a:lnTo>
                    <a:pt x="968428" y="1046876"/>
                  </a:lnTo>
                  <a:lnTo>
                    <a:pt x="977557" y="1038175"/>
                  </a:lnTo>
                  <a:lnTo>
                    <a:pt x="989813" y="1025815"/>
                  </a:lnTo>
                  <a:lnTo>
                    <a:pt x="998356" y="1017618"/>
                  </a:lnTo>
                  <a:lnTo>
                    <a:pt x="1011291" y="1004754"/>
                  </a:lnTo>
                  <a:lnTo>
                    <a:pt x="1019155" y="997518"/>
                  </a:lnTo>
                  <a:lnTo>
                    <a:pt x="1033780" y="983693"/>
                  </a:lnTo>
                  <a:lnTo>
                    <a:pt x="1039954" y="978370"/>
                  </a:lnTo>
                  <a:lnTo>
                    <a:pt x="1057733" y="962632"/>
                  </a:lnTo>
                  <a:lnTo>
                    <a:pt x="1060753" y="960216"/>
                  </a:lnTo>
                  <a:lnTo>
                    <a:pt x="1081552" y="943270"/>
                  </a:lnTo>
                  <a:lnTo>
                    <a:pt x="1083621" y="941571"/>
                  </a:lnTo>
                  <a:lnTo>
                    <a:pt x="1102351" y="927897"/>
                  </a:lnTo>
                  <a:lnTo>
                    <a:pt x="1112147" y="920510"/>
                  </a:lnTo>
                  <a:lnTo>
                    <a:pt x="1123150" y="913273"/>
                  </a:lnTo>
                  <a:lnTo>
                    <a:pt x="1143169" y="899449"/>
                  </a:lnTo>
                  <a:lnTo>
                    <a:pt x="1143949" y="898985"/>
                  </a:lnTo>
                  <a:lnTo>
                    <a:pt x="1164748" y="886519"/>
                  </a:lnTo>
                  <a:lnTo>
                    <a:pt x="1177226" y="878388"/>
                  </a:lnTo>
                  <a:lnTo>
                    <a:pt x="1185547" y="873681"/>
                  </a:lnTo>
                  <a:lnTo>
                    <a:pt x="1206346" y="860867"/>
                  </a:lnTo>
                  <a:lnTo>
                    <a:pt x="1211672" y="857327"/>
                  </a:lnTo>
                  <a:lnTo>
                    <a:pt x="1227146" y="848126"/>
                  </a:lnTo>
                  <a:lnTo>
                    <a:pt x="1244258" y="836266"/>
                  </a:lnTo>
                  <a:lnTo>
                    <a:pt x="1247945" y="833922"/>
                  </a:lnTo>
                  <a:lnTo>
                    <a:pt x="1268744" y="819127"/>
                  </a:lnTo>
                  <a:lnTo>
                    <a:pt x="1273652" y="815205"/>
                  </a:lnTo>
                  <a:lnTo>
                    <a:pt x="1289543" y="803114"/>
                  </a:lnTo>
                  <a:lnTo>
                    <a:pt x="1299899" y="794144"/>
                  </a:lnTo>
                  <a:lnTo>
                    <a:pt x="1310342" y="785381"/>
                  </a:lnTo>
                  <a:lnTo>
                    <a:pt x="1323588" y="773083"/>
                  </a:lnTo>
                  <a:lnTo>
                    <a:pt x="1331141" y="766192"/>
                  </a:lnTo>
                  <a:lnTo>
                    <a:pt x="1345610" y="752022"/>
                  </a:lnTo>
                  <a:lnTo>
                    <a:pt x="1351940" y="745838"/>
                  </a:lnTo>
                  <a:lnTo>
                    <a:pt x="1366530" y="730961"/>
                  </a:lnTo>
                  <a:lnTo>
                    <a:pt x="1372739" y="724524"/>
                  </a:lnTo>
                  <a:lnTo>
                    <a:pt x="1386568" y="709900"/>
                  </a:lnTo>
                  <a:lnTo>
                    <a:pt x="1393538" y="702216"/>
                  </a:lnTo>
                  <a:lnTo>
                    <a:pt x="1405649" y="688839"/>
                  </a:lnTo>
                  <a:lnTo>
                    <a:pt x="1414337" y="678510"/>
                  </a:lnTo>
                  <a:lnTo>
                    <a:pt x="1423488" y="667778"/>
                  </a:lnTo>
                  <a:lnTo>
                    <a:pt x="1435136" y="652519"/>
                  </a:lnTo>
                  <a:lnTo>
                    <a:pt x="1439703" y="646717"/>
                  </a:lnTo>
                  <a:lnTo>
                    <a:pt x="1454347" y="625656"/>
                  </a:lnTo>
                  <a:lnTo>
                    <a:pt x="1455935" y="623106"/>
                  </a:lnTo>
                  <a:lnTo>
                    <a:pt x="1468229" y="604595"/>
                  </a:lnTo>
                  <a:lnTo>
                    <a:pt x="1476735" y="588923"/>
                  </a:lnTo>
                  <a:lnTo>
                    <a:pt x="1479949" y="583534"/>
                  </a:lnTo>
                  <a:lnTo>
                    <a:pt x="1491123" y="562473"/>
                  </a:lnTo>
                  <a:lnTo>
                    <a:pt x="1497534" y="547832"/>
                  </a:lnTo>
                  <a:lnTo>
                    <a:pt x="1500763" y="541412"/>
                  </a:lnTo>
                  <a:lnTo>
                    <a:pt x="1510223" y="520351"/>
                  </a:lnTo>
                  <a:lnTo>
                    <a:pt x="1517916" y="499290"/>
                  </a:lnTo>
                  <a:lnTo>
                    <a:pt x="1518333" y="498048"/>
                  </a:lnTo>
                  <a:lnTo>
                    <a:pt x="1526337" y="478229"/>
                  </a:lnTo>
                  <a:lnTo>
                    <a:pt x="1533411" y="457168"/>
                  </a:lnTo>
                  <a:lnTo>
                    <a:pt x="1539132" y="436873"/>
                  </a:lnTo>
                  <a:lnTo>
                    <a:pt x="1539400" y="436107"/>
                  </a:lnTo>
                  <a:lnTo>
                    <a:pt x="1546115" y="415046"/>
                  </a:lnTo>
                  <a:lnTo>
                    <a:pt x="1551732" y="393985"/>
                  </a:lnTo>
                  <a:lnTo>
                    <a:pt x="1556445" y="372924"/>
                  </a:lnTo>
                  <a:lnTo>
                    <a:pt x="1559931" y="354298"/>
                  </a:lnTo>
                  <a:lnTo>
                    <a:pt x="1560512" y="351863"/>
                  </a:lnTo>
                  <a:lnTo>
                    <a:pt x="1564656" y="330802"/>
                  </a:lnTo>
                  <a:lnTo>
                    <a:pt x="1567754" y="309741"/>
                  </a:lnTo>
                  <a:lnTo>
                    <a:pt x="1569804" y="288680"/>
                  </a:lnTo>
                  <a:lnTo>
                    <a:pt x="1570775" y="267619"/>
                  </a:lnTo>
                  <a:lnTo>
                    <a:pt x="1570613" y="246558"/>
                  </a:lnTo>
                  <a:lnTo>
                    <a:pt x="1569242" y="225497"/>
                  </a:lnTo>
                  <a:lnTo>
                    <a:pt x="1566563" y="204436"/>
                  </a:lnTo>
                  <a:lnTo>
                    <a:pt x="1562442" y="183375"/>
                  </a:lnTo>
                  <a:lnTo>
                    <a:pt x="1559931" y="173702"/>
                  </a:lnTo>
                  <a:lnTo>
                    <a:pt x="1557252" y="162314"/>
                  </a:lnTo>
                  <a:lnTo>
                    <a:pt x="1550868" y="141253"/>
                  </a:lnTo>
                  <a:lnTo>
                    <a:pt x="1542499" y="120192"/>
                  </a:lnTo>
                  <a:lnTo>
                    <a:pt x="1539132" y="113053"/>
                  </a:lnTo>
                  <a:lnTo>
                    <a:pt x="1532527" y="99131"/>
                  </a:lnTo>
                  <a:lnTo>
                    <a:pt x="1519828" y="78070"/>
                  </a:lnTo>
                  <a:lnTo>
                    <a:pt x="1518333" y="75901"/>
                  </a:lnTo>
                  <a:lnTo>
                    <a:pt x="1503746" y="57009"/>
                  </a:lnTo>
                  <a:lnTo>
                    <a:pt x="1497534" y="50205"/>
                  </a:lnTo>
                  <a:lnTo>
                    <a:pt x="1481542" y="35948"/>
                  </a:lnTo>
                  <a:lnTo>
                    <a:pt x="1476735" y="32070"/>
                  </a:lnTo>
                  <a:lnTo>
                    <a:pt x="1455935" y="19080"/>
                  </a:lnTo>
                  <a:lnTo>
                    <a:pt x="1446252" y="14887"/>
                  </a:lnTo>
                  <a:lnTo>
                    <a:pt x="1435136" y="10025"/>
                  </a:lnTo>
                  <a:lnTo>
                    <a:pt x="1414337" y="4042"/>
                  </a:lnTo>
                  <a:lnTo>
                    <a:pt x="1393538" y="899"/>
                  </a:lnTo>
                  <a:lnTo>
                    <a:pt x="1372739" y="0"/>
                  </a:lnTo>
                  <a:lnTo>
                    <a:pt x="1351940" y="923"/>
                  </a:lnTo>
                  <a:lnTo>
                    <a:pt x="1331141" y="3393"/>
                  </a:lnTo>
                  <a:lnTo>
                    <a:pt x="1310342" y="7277"/>
                  </a:lnTo>
                  <a:lnTo>
                    <a:pt x="1289543" y="12594"/>
                  </a:lnTo>
                  <a:lnTo>
                    <a:pt x="1282413" y="14887"/>
                  </a:lnTo>
                  <a:lnTo>
                    <a:pt x="1268744" y="18433"/>
                  </a:lnTo>
                  <a:lnTo>
                    <a:pt x="1247945" y="25159"/>
                  </a:lnTo>
                  <a:lnTo>
                    <a:pt x="1227146" y="33739"/>
                  </a:lnTo>
                  <a:lnTo>
                    <a:pt x="1222604" y="35948"/>
                  </a:lnTo>
                  <a:lnTo>
                    <a:pt x="1206346" y="42704"/>
                  </a:lnTo>
                  <a:lnTo>
                    <a:pt x="1185547" y="53628"/>
                  </a:lnTo>
                  <a:lnTo>
                    <a:pt x="1180037" y="57009"/>
                  </a:lnTo>
                  <a:lnTo>
                    <a:pt x="1164748" y="65409"/>
                  </a:lnTo>
                  <a:lnTo>
                    <a:pt x="1146174" y="78070"/>
                  </a:lnTo>
                  <a:lnTo>
                    <a:pt x="1143949" y="79468"/>
                  </a:lnTo>
                  <a:lnTo>
                    <a:pt x="1123150" y="94319"/>
                  </a:lnTo>
                  <a:lnTo>
                    <a:pt x="1117271" y="99131"/>
                  </a:lnTo>
                  <a:lnTo>
                    <a:pt x="1102351" y="110898"/>
                  </a:lnTo>
                  <a:lnTo>
                    <a:pt x="1091962" y="120192"/>
                  </a:lnTo>
                  <a:lnTo>
                    <a:pt x="1081552" y="129446"/>
                  </a:lnTo>
                  <a:lnTo>
                    <a:pt x="1069500" y="141253"/>
                  </a:lnTo>
                  <a:lnTo>
                    <a:pt x="1060753" y="150048"/>
                  </a:lnTo>
                  <a:lnTo>
                    <a:pt x="1049340" y="162314"/>
                  </a:lnTo>
                  <a:lnTo>
                    <a:pt x="1039954" y="172994"/>
                  </a:lnTo>
                  <a:lnTo>
                    <a:pt x="1031119" y="183375"/>
                  </a:lnTo>
                  <a:lnTo>
                    <a:pt x="1019155" y="198638"/>
                  </a:lnTo>
                  <a:lnTo>
                    <a:pt x="1014583" y="204436"/>
                  </a:lnTo>
                  <a:lnTo>
                    <a:pt x="999279" y="225497"/>
                  </a:lnTo>
                  <a:lnTo>
                    <a:pt x="998356" y="226817"/>
                  </a:lnTo>
                  <a:lnTo>
                    <a:pt x="983796" y="246558"/>
                  </a:lnTo>
                  <a:lnTo>
                    <a:pt x="977557" y="255790"/>
                  </a:lnTo>
                  <a:lnTo>
                    <a:pt x="968857" y="267619"/>
                  </a:lnTo>
                  <a:lnTo>
                    <a:pt x="956757" y="285334"/>
                  </a:lnTo>
                  <a:lnTo>
                    <a:pt x="954221" y="288680"/>
                  </a:lnTo>
                  <a:lnTo>
                    <a:pt x="938689" y="309741"/>
                  </a:lnTo>
                  <a:lnTo>
                    <a:pt x="935958" y="313599"/>
                  </a:lnTo>
                  <a:lnTo>
                    <a:pt x="922500" y="330802"/>
                  </a:lnTo>
                  <a:lnTo>
                    <a:pt x="915159" y="341021"/>
                  </a:lnTo>
                  <a:lnTo>
                    <a:pt x="906646" y="351863"/>
                  </a:lnTo>
                  <a:lnTo>
                    <a:pt x="894360" y="369476"/>
                  </a:lnTo>
                  <a:lnTo>
                    <a:pt x="891762" y="372924"/>
                  </a:lnTo>
                  <a:lnTo>
                    <a:pt x="877444" y="393985"/>
                  </a:lnTo>
                  <a:lnTo>
                    <a:pt x="873561" y="400633"/>
                  </a:lnTo>
                  <a:lnTo>
                    <a:pt x="864409" y="415046"/>
                  </a:lnTo>
                  <a:lnTo>
                    <a:pt x="853478" y="436107"/>
                  </a:lnTo>
                  <a:lnTo>
                    <a:pt x="852762" y="437630"/>
                  </a:lnTo>
                  <a:lnTo>
                    <a:pt x="842447" y="457168"/>
                  </a:lnTo>
                  <a:lnTo>
                    <a:pt x="833215" y="478229"/>
                  </a:lnTo>
                  <a:lnTo>
                    <a:pt x="831963" y="481259"/>
                  </a:lnTo>
                  <a:lnTo>
                    <a:pt x="823267" y="499290"/>
                  </a:lnTo>
                  <a:lnTo>
                    <a:pt x="814121" y="520351"/>
                  </a:lnTo>
                  <a:lnTo>
                    <a:pt x="811164" y="527387"/>
                  </a:lnTo>
                  <a:lnTo>
                    <a:pt x="804127" y="541412"/>
                  </a:lnTo>
                  <a:lnTo>
                    <a:pt x="794146" y="562473"/>
                  </a:lnTo>
                  <a:lnTo>
                    <a:pt x="790365" y="570728"/>
                  </a:lnTo>
                  <a:lnTo>
                    <a:pt x="783387" y="583534"/>
                  </a:lnTo>
                  <a:lnTo>
                    <a:pt x="772651" y="604595"/>
                  </a:lnTo>
                  <a:lnTo>
                    <a:pt x="769566" y="610929"/>
                  </a:lnTo>
                  <a:lnTo>
                    <a:pt x="761248" y="625656"/>
                  </a:lnTo>
                  <a:lnTo>
                    <a:pt x="750334" y="646717"/>
                  </a:lnTo>
                  <a:lnTo>
                    <a:pt x="748767" y="649841"/>
                  </a:lnTo>
                  <a:lnTo>
                    <a:pt x="738682" y="667778"/>
                  </a:lnTo>
                  <a:lnTo>
                    <a:pt x="727967" y="688296"/>
                  </a:lnTo>
                  <a:lnTo>
                    <a:pt x="727657" y="688839"/>
                  </a:lnTo>
                  <a:lnTo>
                    <a:pt x="715644" y="709900"/>
                  </a:lnTo>
                  <a:lnTo>
                    <a:pt x="707168" y="725293"/>
                  </a:lnTo>
                  <a:lnTo>
                    <a:pt x="703803" y="730961"/>
                  </a:lnTo>
                  <a:lnTo>
                    <a:pt x="691317" y="752022"/>
                  </a:lnTo>
                  <a:lnTo>
                    <a:pt x="686369" y="760423"/>
                  </a:lnTo>
                  <a:lnTo>
                    <a:pt x="678346" y="773083"/>
                  </a:lnTo>
                  <a:lnTo>
                    <a:pt x="665570" y="793753"/>
                  </a:lnTo>
                  <a:lnTo>
                    <a:pt x="665308" y="794144"/>
                  </a:lnTo>
                  <a:lnTo>
                    <a:pt x="651192" y="815205"/>
                  </a:lnTo>
                  <a:lnTo>
                    <a:pt x="644771" y="825066"/>
                  </a:lnTo>
                  <a:lnTo>
                    <a:pt x="636780" y="836266"/>
                  </a:lnTo>
                  <a:lnTo>
                    <a:pt x="623972" y="854645"/>
                  </a:lnTo>
                  <a:lnTo>
                    <a:pt x="621916" y="857327"/>
                  </a:lnTo>
                  <a:lnTo>
                    <a:pt x="605856" y="878388"/>
                  </a:lnTo>
                  <a:lnTo>
                    <a:pt x="603173" y="881887"/>
                  </a:lnTo>
                  <a:lnTo>
                    <a:pt x="588378" y="899449"/>
                  </a:lnTo>
                  <a:lnTo>
                    <a:pt x="582374" y="906408"/>
                  </a:lnTo>
                  <a:lnTo>
                    <a:pt x="569189" y="920510"/>
                  </a:lnTo>
                  <a:lnTo>
                    <a:pt x="561575" y="928320"/>
                  </a:lnTo>
                  <a:lnTo>
                    <a:pt x="547885" y="941571"/>
                  </a:lnTo>
                  <a:lnTo>
                    <a:pt x="540776" y="948107"/>
                  </a:lnTo>
                  <a:lnTo>
                    <a:pt x="524492" y="962632"/>
                  </a:lnTo>
                  <a:lnTo>
                    <a:pt x="519977" y="966449"/>
                  </a:lnTo>
                  <a:lnTo>
                    <a:pt x="499552" y="983693"/>
                  </a:lnTo>
                  <a:lnTo>
                    <a:pt x="499178" y="983993"/>
                  </a:lnTo>
                  <a:lnTo>
                    <a:pt x="478378" y="1000930"/>
                  </a:lnTo>
                  <a:lnTo>
                    <a:pt x="473843" y="1004754"/>
                  </a:lnTo>
                  <a:lnTo>
                    <a:pt x="457579" y="1017850"/>
                  </a:lnTo>
                  <a:lnTo>
                    <a:pt x="448175" y="1025815"/>
                  </a:lnTo>
                  <a:lnTo>
                    <a:pt x="436780" y="1034963"/>
                  </a:lnTo>
                  <a:lnTo>
                    <a:pt x="422765" y="1046876"/>
                  </a:lnTo>
                  <a:lnTo>
                    <a:pt x="415981" y="1052247"/>
                  </a:lnTo>
                  <a:lnTo>
                    <a:pt x="397210" y="1067937"/>
                  </a:lnTo>
                  <a:lnTo>
                    <a:pt x="395182" y="1069473"/>
                  </a:lnTo>
                  <a:lnTo>
                    <a:pt x="374383" y="1085726"/>
                  </a:lnTo>
                  <a:lnTo>
                    <a:pt x="370321" y="1088998"/>
                  </a:lnTo>
                  <a:lnTo>
                    <a:pt x="353584" y="1100769"/>
                  </a:lnTo>
                  <a:lnTo>
                    <a:pt x="340841" y="1110059"/>
                  </a:lnTo>
                  <a:lnTo>
                    <a:pt x="332785" y="1115083"/>
                  </a:lnTo>
                  <a:lnTo>
                    <a:pt x="311986" y="1128544"/>
                  </a:lnTo>
                  <a:lnTo>
                    <a:pt x="308136" y="1131120"/>
                  </a:lnTo>
                  <a:lnTo>
                    <a:pt x="291187" y="1140858"/>
                  </a:lnTo>
                  <a:lnTo>
                    <a:pt x="273533" y="1152181"/>
                  </a:lnTo>
                  <a:lnTo>
                    <a:pt x="270388" y="1153948"/>
                  </a:lnTo>
                  <a:lnTo>
                    <a:pt x="249589" y="1166735"/>
                  </a:lnTo>
                  <a:lnTo>
                    <a:pt x="240398" y="1173242"/>
                  </a:lnTo>
                  <a:lnTo>
                    <a:pt x="228789" y="1180787"/>
                  </a:lnTo>
                  <a:lnTo>
                    <a:pt x="211223" y="1194303"/>
                  </a:lnTo>
                  <a:lnTo>
                    <a:pt x="207990" y="1196653"/>
                  </a:lnTo>
                  <a:lnTo>
                    <a:pt x="187191" y="1214014"/>
                  </a:lnTo>
                  <a:lnTo>
                    <a:pt x="185725" y="1215364"/>
                  </a:lnTo>
                  <a:lnTo>
                    <a:pt x="166392" y="1232801"/>
                  </a:lnTo>
                  <a:lnTo>
                    <a:pt x="162734" y="1236425"/>
                  </a:lnTo>
                  <a:lnTo>
                    <a:pt x="145593" y="1253246"/>
                  </a:lnTo>
                  <a:lnTo>
                    <a:pt x="141523" y="1257486"/>
                  </a:lnTo>
                  <a:lnTo>
                    <a:pt x="124794" y="1274906"/>
                  </a:lnTo>
                  <a:lnTo>
                    <a:pt x="121409" y="1278547"/>
                  </a:lnTo>
                  <a:lnTo>
                    <a:pt x="103995" y="1297532"/>
                  </a:lnTo>
                  <a:lnTo>
                    <a:pt x="102116" y="1299608"/>
                  </a:lnTo>
                  <a:lnTo>
                    <a:pt x="83633" y="1320669"/>
                  </a:lnTo>
                  <a:lnTo>
                    <a:pt x="83196" y="1321184"/>
                  </a:lnTo>
                  <a:lnTo>
                    <a:pt x="65756" y="1341730"/>
                  </a:lnTo>
                  <a:lnTo>
                    <a:pt x="62397" y="1346097"/>
                  </a:lnTo>
                  <a:lnTo>
                    <a:pt x="49281" y="1362791"/>
                  </a:lnTo>
                  <a:lnTo>
                    <a:pt x="41598" y="1374175"/>
                  </a:lnTo>
                  <a:lnTo>
                    <a:pt x="34741" y="1383852"/>
                  </a:lnTo>
                  <a:lnTo>
                    <a:pt x="22381" y="1404913"/>
                  </a:lnTo>
                  <a:lnTo>
                    <a:pt x="20799" y="1408108"/>
                  </a:lnTo>
                  <a:lnTo>
                    <a:pt x="10994" y="1425974"/>
                  </a:lnTo>
                  <a:lnTo>
                    <a:pt x="2446" y="1447035"/>
                  </a:lnTo>
                  <a:lnTo>
                    <a:pt x="0" y="1454993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574647" y="1855761"/>
              <a:ext cx="1492999" cy="1615337"/>
            </a:xfrm>
            <a:custGeom>
              <a:avLst/>
              <a:pathLst>
                <a:path w="1492999" h="1615337">
                  <a:moveTo>
                    <a:pt x="1325118" y="174"/>
                  </a:moveTo>
                  <a:lnTo>
                    <a:pt x="1304319" y="0"/>
                  </a:lnTo>
                  <a:lnTo>
                    <a:pt x="1283520" y="1540"/>
                  </a:lnTo>
                  <a:lnTo>
                    <a:pt x="1262721" y="4667"/>
                  </a:lnTo>
                  <a:lnTo>
                    <a:pt x="1241922" y="9426"/>
                  </a:lnTo>
                  <a:lnTo>
                    <a:pt x="1221787" y="15815"/>
                  </a:lnTo>
                  <a:lnTo>
                    <a:pt x="1221123" y="15996"/>
                  </a:lnTo>
                  <a:lnTo>
                    <a:pt x="1200324" y="23149"/>
                  </a:lnTo>
                  <a:lnTo>
                    <a:pt x="1179525" y="32451"/>
                  </a:lnTo>
                  <a:lnTo>
                    <a:pt x="1171368" y="36876"/>
                  </a:lnTo>
                  <a:lnTo>
                    <a:pt x="1158726" y="43104"/>
                  </a:lnTo>
                  <a:lnTo>
                    <a:pt x="1137927" y="55757"/>
                  </a:lnTo>
                  <a:lnTo>
                    <a:pt x="1134785" y="57937"/>
                  </a:lnTo>
                  <a:lnTo>
                    <a:pt x="1117128" y="69545"/>
                  </a:lnTo>
                  <a:lnTo>
                    <a:pt x="1104961" y="78998"/>
                  </a:lnTo>
                  <a:lnTo>
                    <a:pt x="1096328" y="85537"/>
                  </a:lnTo>
                  <a:lnTo>
                    <a:pt x="1079587" y="100059"/>
                  </a:lnTo>
                  <a:lnTo>
                    <a:pt x="1075529" y="103593"/>
                  </a:lnTo>
                  <a:lnTo>
                    <a:pt x="1057422" y="121120"/>
                  </a:lnTo>
                  <a:lnTo>
                    <a:pt x="1054730" y="123813"/>
                  </a:lnTo>
                  <a:lnTo>
                    <a:pt x="1037687" y="142181"/>
                  </a:lnTo>
                  <a:lnTo>
                    <a:pt x="1033931" y="146475"/>
                  </a:lnTo>
                  <a:lnTo>
                    <a:pt x="1019842" y="163242"/>
                  </a:lnTo>
                  <a:lnTo>
                    <a:pt x="1013132" y="171870"/>
                  </a:lnTo>
                  <a:lnTo>
                    <a:pt x="1003498" y="184303"/>
                  </a:lnTo>
                  <a:lnTo>
                    <a:pt x="992333" y="199991"/>
                  </a:lnTo>
                  <a:lnTo>
                    <a:pt x="988382" y="205364"/>
                  </a:lnTo>
                  <a:lnTo>
                    <a:pt x="973727" y="226425"/>
                  </a:lnTo>
                  <a:lnTo>
                    <a:pt x="971534" y="229694"/>
                  </a:lnTo>
                  <a:lnTo>
                    <a:pt x="958759" y="247486"/>
                  </a:lnTo>
                  <a:lnTo>
                    <a:pt x="950735" y="259477"/>
                  </a:lnTo>
                  <a:lnTo>
                    <a:pt x="944124" y="268547"/>
                  </a:lnTo>
                  <a:lnTo>
                    <a:pt x="929874" y="289608"/>
                  </a:lnTo>
                  <a:lnTo>
                    <a:pt x="914748" y="310669"/>
                  </a:lnTo>
                  <a:lnTo>
                    <a:pt x="909137" y="319406"/>
                  </a:lnTo>
                  <a:lnTo>
                    <a:pt x="900543" y="331730"/>
                  </a:lnTo>
                  <a:lnTo>
                    <a:pt x="888338" y="352027"/>
                  </a:lnTo>
                  <a:lnTo>
                    <a:pt x="887839" y="352791"/>
                  </a:lnTo>
                  <a:lnTo>
                    <a:pt x="875263" y="373852"/>
                  </a:lnTo>
                  <a:lnTo>
                    <a:pt x="867539" y="389520"/>
                  </a:lnTo>
                  <a:lnTo>
                    <a:pt x="864607" y="394913"/>
                  </a:lnTo>
                  <a:lnTo>
                    <a:pt x="854424" y="415974"/>
                  </a:lnTo>
                  <a:lnTo>
                    <a:pt x="846739" y="434814"/>
                  </a:lnTo>
                  <a:lnTo>
                    <a:pt x="845710" y="437035"/>
                  </a:lnTo>
                  <a:lnTo>
                    <a:pt x="836622" y="458096"/>
                  </a:lnTo>
                  <a:lnTo>
                    <a:pt x="828586" y="479157"/>
                  </a:lnTo>
                  <a:lnTo>
                    <a:pt x="825940" y="486528"/>
                  </a:lnTo>
                  <a:lnTo>
                    <a:pt x="820177" y="500218"/>
                  </a:lnTo>
                  <a:lnTo>
                    <a:pt x="811924" y="521279"/>
                  </a:lnTo>
                  <a:lnTo>
                    <a:pt x="805141" y="539891"/>
                  </a:lnTo>
                  <a:lnTo>
                    <a:pt x="804083" y="542340"/>
                  </a:lnTo>
                  <a:lnTo>
                    <a:pt x="795465" y="563401"/>
                  </a:lnTo>
                  <a:lnTo>
                    <a:pt x="787480" y="584462"/>
                  </a:lnTo>
                  <a:lnTo>
                    <a:pt x="784342" y="593196"/>
                  </a:lnTo>
                  <a:lnTo>
                    <a:pt x="779130" y="605523"/>
                  </a:lnTo>
                  <a:lnTo>
                    <a:pt x="770662" y="626584"/>
                  </a:lnTo>
                  <a:lnTo>
                    <a:pt x="763543" y="644602"/>
                  </a:lnTo>
                  <a:lnTo>
                    <a:pt x="762160" y="647645"/>
                  </a:lnTo>
                  <a:lnTo>
                    <a:pt x="752732" y="668706"/>
                  </a:lnTo>
                  <a:lnTo>
                    <a:pt x="743114" y="689767"/>
                  </a:lnTo>
                  <a:lnTo>
                    <a:pt x="742744" y="690573"/>
                  </a:lnTo>
                  <a:lnTo>
                    <a:pt x="732577" y="710828"/>
                  </a:lnTo>
                  <a:lnTo>
                    <a:pt x="721945" y="731753"/>
                  </a:lnTo>
                  <a:lnTo>
                    <a:pt x="721872" y="731889"/>
                  </a:lnTo>
                  <a:lnTo>
                    <a:pt x="710903" y="752950"/>
                  </a:lnTo>
                  <a:lnTo>
                    <a:pt x="701146" y="772162"/>
                  </a:lnTo>
                  <a:lnTo>
                    <a:pt x="700162" y="774011"/>
                  </a:lnTo>
                  <a:lnTo>
                    <a:pt x="689817" y="795072"/>
                  </a:lnTo>
                  <a:lnTo>
                    <a:pt x="680347" y="815418"/>
                  </a:lnTo>
                  <a:lnTo>
                    <a:pt x="679993" y="816133"/>
                  </a:lnTo>
                  <a:lnTo>
                    <a:pt x="670769" y="837194"/>
                  </a:lnTo>
                  <a:lnTo>
                    <a:pt x="662090" y="858255"/>
                  </a:lnTo>
                  <a:lnTo>
                    <a:pt x="659548" y="865255"/>
                  </a:lnTo>
                  <a:lnTo>
                    <a:pt x="653796" y="879316"/>
                  </a:lnTo>
                  <a:lnTo>
                    <a:pt x="645696" y="900377"/>
                  </a:lnTo>
                  <a:lnTo>
                    <a:pt x="638749" y="918232"/>
                  </a:lnTo>
                  <a:lnTo>
                    <a:pt x="637227" y="921438"/>
                  </a:lnTo>
                  <a:lnTo>
                    <a:pt x="627557" y="942499"/>
                  </a:lnTo>
                  <a:lnTo>
                    <a:pt x="617950" y="958844"/>
                  </a:lnTo>
                  <a:lnTo>
                    <a:pt x="614095" y="963560"/>
                  </a:lnTo>
                  <a:lnTo>
                    <a:pt x="597150" y="979805"/>
                  </a:lnTo>
                  <a:lnTo>
                    <a:pt x="589650" y="984621"/>
                  </a:lnTo>
                  <a:lnTo>
                    <a:pt x="576351" y="991624"/>
                  </a:lnTo>
                  <a:lnTo>
                    <a:pt x="555552" y="1000141"/>
                  </a:lnTo>
                  <a:lnTo>
                    <a:pt x="541151" y="1005682"/>
                  </a:lnTo>
                  <a:lnTo>
                    <a:pt x="534753" y="1007807"/>
                  </a:lnTo>
                  <a:lnTo>
                    <a:pt x="513954" y="1015713"/>
                  </a:lnTo>
                  <a:lnTo>
                    <a:pt x="493155" y="1024017"/>
                  </a:lnTo>
                  <a:lnTo>
                    <a:pt x="487439" y="1026743"/>
                  </a:lnTo>
                  <a:lnTo>
                    <a:pt x="472356" y="1033030"/>
                  </a:lnTo>
                  <a:lnTo>
                    <a:pt x="451557" y="1042736"/>
                  </a:lnTo>
                  <a:lnTo>
                    <a:pt x="442025" y="1047804"/>
                  </a:lnTo>
                  <a:lnTo>
                    <a:pt x="430758" y="1052975"/>
                  </a:lnTo>
                  <a:lnTo>
                    <a:pt x="409959" y="1063500"/>
                  </a:lnTo>
                  <a:lnTo>
                    <a:pt x="400224" y="1068865"/>
                  </a:lnTo>
                  <a:lnTo>
                    <a:pt x="389160" y="1074031"/>
                  </a:lnTo>
                  <a:lnTo>
                    <a:pt x="368360" y="1084327"/>
                  </a:lnTo>
                  <a:lnTo>
                    <a:pt x="357660" y="1089926"/>
                  </a:lnTo>
                  <a:lnTo>
                    <a:pt x="347561" y="1094364"/>
                  </a:lnTo>
                  <a:lnTo>
                    <a:pt x="326762" y="1104006"/>
                  </a:lnTo>
                  <a:lnTo>
                    <a:pt x="312731" y="1110987"/>
                  </a:lnTo>
                  <a:lnTo>
                    <a:pt x="305963" y="1113862"/>
                  </a:lnTo>
                  <a:lnTo>
                    <a:pt x="285164" y="1123493"/>
                  </a:lnTo>
                  <a:lnTo>
                    <a:pt x="268927" y="1132048"/>
                  </a:lnTo>
                  <a:lnTo>
                    <a:pt x="264365" y="1134176"/>
                  </a:lnTo>
                  <a:lnTo>
                    <a:pt x="243566" y="1145181"/>
                  </a:lnTo>
                  <a:lnTo>
                    <a:pt x="230903" y="1153109"/>
                  </a:lnTo>
                  <a:lnTo>
                    <a:pt x="222767" y="1157814"/>
                  </a:lnTo>
                  <a:lnTo>
                    <a:pt x="201968" y="1172026"/>
                  </a:lnTo>
                  <a:lnTo>
                    <a:pt x="199197" y="1174170"/>
                  </a:lnTo>
                  <a:lnTo>
                    <a:pt x="181169" y="1187526"/>
                  </a:lnTo>
                  <a:lnTo>
                    <a:pt x="172134" y="1195231"/>
                  </a:lnTo>
                  <a:lnTo>
                    <a:pt x="160370" y="1204991"/>
                  </a:lnTo>
                  <a:lnTo>
                    <a:pt x="148143" y="1216292"/>
                  </a:lnTo>
                  <a:lnTo>
                    <a:pt x="139571" y="1224107"/>
                  </a:lnTo>
                  <a:lnTo>
                    <a:pt x="126122" y="1237353"/>
                  </a:lnTo>
                  <a:lnTo>
                    <a:pt x="118771" y="1244615"/>
                  </a:lnTo>
                  <a:lnTo>
                    <a:pt x="105517" y="1258414"/>
                  </a:lnTo>
                  <a:lnTo>
                    <a:pt x="97972" y="1266486"/>
                  </a:lnTo>
                  <a:lnTo>
                    <a:pt x="86221" y="1279475"/>
                  </a:lnTo>
                  <a:lnTo>
                    <a:pt x="77173" y="1290117"/>
                  </a:lnTo>
                  <a:lnTo>
                    <a:pt x="68440" y="1300536"/>
                  </a:lnTo>
                  <a:lnTo>
                    <a:pt x="56374" y="1316575"/>
                  </a:lnTo>
                  <a:lnTo>
                    <a:pt x="52568" y="1321597"/>
                  </a:lnTo>
                  <a:lnTo>
                    <a:pt x="38553" y="1342658"/>
                  </a:lnTo>
                  <a:lnTo>
                    <a:pt x="35575" y="1347977"/>
                  </a:lnTo>
                  <a:lnTo>
                    <a:pt x="26331" y="1363719"/>
                  </a:lnTo>
                  <a:lnTo>
                    <a:pt x="16852" y="1384780"/>
                  </a:lnTo>
                  <a:lnTo>
                    <a:pt x="14776" y="1390831"/>
                  </a:lnTo>
                  <a:lnTo>
                    <a:pt x="9034" y="1405841"/>
                  </a:lnTo>
                  <a:lnTo>
                    <a:pt x="3592" y="1426902"/>
                  </a:lnTo>
                  <a:lnTo>
                    <a:pt x="616" y="1447963"/>
                  </a:lnTo>
                  <a:lnTo>
                    <a:pt x="0" y="1469024"/>
                  </a:lnTo>
                  <a:lnTo>
                    <a:pt x="1895" y="1490085"/>
                  </a:lnTo>
                  <a:lnTo>
                    <a:pt x="6749" y="1511146"/>
                  </a:lnTo>
                  <a:lnTo>
                    <a:pt x="14776" y="1530868"/>
                  </a:lnTo>
                  <a:lnTo>
                    <a:pt x="15329" y="1532207"/>
                  </a:lnTo>
                  <a:lnTo>
                    <a:pt x="27830" y="1553268"/>
                  </a:lnTo>
                  <a:lnTo>
                    <a:pt x="35575" y="1562697"/>
                  </a:lnTo>
                  <a:lnTo>
                    <a:pt x="47021" y="1574329"/>
                  </a:lnTo>
                  <a:lnTo>
                    <a:pt x="56374" y="1582206"/>
                  </a:lnTo>
                  <a:lnTo>
                    <a:pt x="77173" y="1595152"/>
                  </a:lnTo>
                  <a:lnTo>
                    <a:pt x="77690" y="1595390"/>
                  </a:lnTo>
                  <a:lnTo>
                    <a:pt x="97972" y="1604557"/>
                  </a:lnTo>
                  <a:lnTo>
                    <a:pt x="118771" y="1610523"/>
                  </a:lnTo>
                  <a:lnTo>
                    <a:pt x="139571" y="1613931"/>
                  </a:lnTo>
                  <a:lnTo>
                    <a:pt x="160370" y="1615337"/>
                  </a:lnTo>
                  <a:lnTo>
                    <a:pt x="181169" y="1615062"/>
                  </a:lnTo>
                  <a:lnTo>
                    <a:pt x="201968" y="1613259"/>
                  </a:lnTo>
                  <a:lnTo>
                    <a:pt x="222767" y="1609947"/>
                  </a:lnTo>
                  <a:lnTo>
                    <a:pt x="243566" y="1605025"/>
                  </a:lnTo>
                  <a:lnTo>
                    <a:pt x="264365" y="1598266"/>
                  </a:lnTo>
                  <a:lnTo>
                    <a:pt x="271509" y="1595390"/>
                  </a:lnTo>
                  <a:lnTo>
                    <a:pt x="285164" y="1590390"/>
                  </a:lnTo>
                  <a:lnTo>
                    <a:pt x="305963" y="1580838"/>
                  </a:lnTo>
                  <a:lnTo>
                    <a:pt x="317592" y="1574329"/>
                  </a:lnTo>
                  <a:lnTo>
                    <a:pt x="326762" y="1569366"/>
                  </a:lnTo>
                  <a:lnTo>
                    <a:pt x="347561" y="1555834"/>
                  </a:lnTo>
                  <a:lnTo>
                    <a:pt x="351052" y="1553268"/>
                  </a:lnTo>
                  <a:lnTo>
                    <a:pt x="368360" y="1540229"/>
                  </a:lnTo>
                  <a:lnTo>
                    <a:pt x="377700" y="1532207"/>
                  </a:lnTo>
                  <a:lnTo>
                    <a:pt x="389160" y="1521714"/>
                  </a:lnTo>
                  <a:lnTo>
                    <a:pt x="399836" y="1511146"/>
                  </a:lnTo>
                  <a:lnTo>
                    <a:pt x="409959" y="1500152"/>
                  </a:lnTo>
                  <a:lnTo>
                    <a:pt x="418995" y="1490085"/>
                  </a:lnTo>
                  <a:lnTo>
                    <a:pt x="430758" y="1475477"/>
                  </a:lnTo>
                  <a:lnTo>
                    <a:pt x="436072" y="1469024"/>
                  </a:lnTo>
                  <a:lnTo>
                    <a:pt x="451561" y="1447963"/>
                  </a:lnTo>
                  <a:lnTo>
                    <a:pt x="466929" y="1426902"/>
                  </a:lnTo>
                  <a:lnTo>
                    <a:pt x="472356" y="1418485"/>
                  </a:lnTo>
                  <a:lnTo>
                    <a:pt x="481274" y="1405841"/>
                  </a:lnTo>
                  <a:lnTo>
                    <a:pt x="493155" y="1386488"/>
                  </a:lnTo>
                  <a:lnTo>
                    <a:pt x="494310" y="1384780"/>
                  </a:lnTo>
                  <a:lnTo>
                    <a:pt x="507071" y="1363719"/>
                  </a:lnTo>
                  <a:lnTo>
                    <a:pt x="513954" y="1350151"/>
                  </a:lnTo>
                  <a:lnTo>
                    <a:pt x="518168" y="1342658"/>
                  </a:lnTo>
                  <a:lnTo>
                    <a:pt x="528254" y="1321597"/>
                  </a:lnTo>
                  <a:lnTo>
                    <a:pt x="534753" y="1305257"/>
                  </a:lnTo>
                  <a:lnTo>
                    <a:pt x="536878" y="1300536"/>
                  </a:lnTo>
                  <a:lnTo>
                    <a:pt x="545077" y="1279475"/>
                  </a:lnTo>
                  <a:lnTo>
                    <a:pt x="552182" y="1258414"/>
                  </a:lnTo>
                  <a:lnTo>
                    <a:pt x="555552" y="1247320"/>
                  </a:lnTo>
                  <a:lnTo>
                    <a:pt x="559134" y="1237353"/>
                  </a:lnTo>
                  <a:lnTo>
                    <a:pt x="566137" y="1216292"/>
                  </a:lnTo>
                  <a:lnTo>
                    <a:pt x="572987" y="1195231"/>
                  </a:lnTo>
                  <a:lnTo>
                    <a:pt x="576351" y="1184556"/>
                  </a:lnTo>
                  <a:lnTo>
                    <a:pt x="580347" y="1174170"/>
                  </a:lnTo>
                  <a:lnTo>
                    <a:pt x="588209" y="1153109"/>
                  </a:lnTo>
                  <a:lnTo>
                    <a:pt x="596365" y="1132048"/>
                  </a:lnTo>
                  <a:lnTo>
                    <a:pt x="597150" y="1129811"/>
                  </a:lnTo>
                  <a:lnTo>
                    <a:pt x="605373" y="1110987"/>
                  </a:lnTo>
                  <a:lnTo>
                    <a:pt x="614929" y="1089926"/>
                  </a:lnTo>
                  <a:lnTo>
                    <a:pt x="617950" y="1082870"/>
                  </a:lnTo>
                  <a:lnTo>
                    <a:pt x="625659" y="1068865"/>
                  </a:lnTo>
                  <a:lnTo>
                    <a:pt x="638749" y="1048312"/>
                  </a:lnTo>
                  <a:lnTo>
                    <a:pt x="639184" y="1047804"/>
                  </a:lnTo>
                  <a:lnTo>
                    <a:pt x="659548" y="1027868"/>
                  </a:lnTo>
                  <a:lnTo>
                    <a:pt x="661298" y="1026743"/>
                  </a:lnTo>
                  <a:lnTo>
                    <a:pt x="680347" y="1016682"/>
                  </a:lnTo>
                  <a:lnTo>
                    <a:pt x="701146" y="1009870"/>
                  </a:lnTo>
                  <a:lnTo>
                    <a:pt x="715999" y="1005682"/>
                  </a:lnTo>
                  <a:lnTo>
                    <a:pt x="721945" y="1004219"/>
                  </a:lnTo>
                  <a:lnTo>
                    <a:pt x="742744" y="998381"/>
                  </a:lnTo>
                  <a:lnTo>
                    <a:pt x="763543" y="991943"/>
                  </a:lnTo>
                  <a:lnTo>
                    <a:pt x="783640" y="984621"/>
                  </a:lnTo>
                  <a:lnTo>
                    <a:pt x="784342" y="984373"/>
                  </a:lnTo>
                  <a:lnTo>
                    <a:pt x="805141" y="975001"/>
                  </a:lnTo>
                  <a:lnTo>
                    <a:pt x="825940" y="964061"/>
                  </a:lnTo>
                  <a:lnTo>
                    <a:pt x="826750" y="963560"/>
                  </a:lnTo>
                  <a:lnTo>
                    <a:pt x="846739" y="951230"/>
                  </a:lnTo>
                  <a:lnTo>
                    <a:pt x="859426" y="942499"/>
                  </a:lnTo>
                  <a:lnTo>
                    <a:pt x="867539" y="937116"/>
                  </a:lnTo>
                  <a:lnTo>
                    <a:pt x="888338" y="922250"/>
                  </a:lnTo>
                  <a:lnTo>
                    <a:pt x="889395" y="921438"/>
                  </a:lnTo>
                  <a:lnTo>
                    <a:pt x="909137" y="907642"/>
                  </a:lnTo>
                  <a:lnTo>
                    <a:pt x="919032" y="900377"/>
                  </a:lnTo>
                  <a:lnTo>
                    <a:pt x="929936" y="893303"/>
                  </a:lnTo>
                  <a:lnTo>
                    <a:pt x="950329" y="879316"/>
                  </a:lnTo>
                  <a:lnTo>
                    <a:pt x="950735" y="879072"/>
                  </a:lnTo>
                  <a:lnTo>
                    <a:pt x="971534" y="865643"/>
                  </a:lnTo>
                  <a:lnTo>
                    <a:pt x="982241" y="858255"/>
                  </a:lnTo>
                  <a:lnTo>
                    <a:pt x="992333" y="852148"/>
                  </a:lnTo>
                  <a:lnTo>
                    <a:pt x="1013132" y="838780"/>
                  </a:lnTo>
                  <a:lnTo>
                    <a:pt x="1015500" y="837194"/>
                  </a:lnTo>
                  <a:lnTo>
                    <a:pt x="1033931" y="826491"/>
                  </a:lnTo>
                  <a:lnTo>
                    <a:pt x="1050968" y="816133"/>
                  </a:lnTo>
                  <a:lnTo>
                    <a:pt x="1054730" y="814174"/>
                  </a:lnTo>
                  <a:lnTo>
                    <a:pt x="1075529" y="803070"/>
                  </a:lnTo>
                  <a:lnTo>
                    <a:pt x="1089691" y="795072"/>
                  </a:lnTo>
                  <a:lnTo>
                    <a:pt x="1096328" y="791859"/>
                  </a:lnTo>
                  <a:lnTo>
                    <a:pt x="1117128" y="781243"/>
                  </a:lnTo>
                  <a:lnTo>
                    <a:pt x="1130065" y="774011"/>
                  </a:lnTo>
                  <a:lnTo>
                    <a:pt x="1137927" y="770163"/>
                  </a:lnTo>
                  <a:lnTo>
                    <a:pt x="1158726" y="758970"/>
                  </a:lnTo>
                  <a:lnTo>
                    <a:pt x="1168683" y="752950"/>
                  </a:lnTo>
                  <a:lnTo>
                    <a:pt x="1179525" y="747022"/>
                  </a:lnTo>
                  <a:lnTo>
                    <a:pt x="1200324" y="733875"/>
                  </a:lnTo>
                  <a:lnTo>
                    <a:pt x="1203180" y="731889"/>
                  </a:lnTo>
                  <a:lnTo>
                    <a:pt x="1221123" y="720217"/>
                  </a:lnTo>
                  <a:lnTo>
                    <a:pt x="1233540" y="710828"/>
                  </a:lnTo>
                  <a:lnTo>
                    <a:pt x="1241922" y="704783"/>
                  </a:lnTo>
                  <a:lnTo>
                    <a:pt x="1260190" y="689767"/>
                  </a:lnTo>
                  <a:lnTo>
                    <a:pt x="1262721" y="687745"/>
                  </a:lnTo>
                  <a:lnTo>
                    <a:pt x="1283520" y="669389"/>
                  </a:lnTo>
                  <a:lnTo>
                    <a:pt x="1284247" y="668706"/>
                  </a:lnTo>
                  <a:lnTo>
                    <a:pt x="1304319" y="649835"/>
                  </a:lnTo>
                  <a:lnTo>
                    <a:pt x="1306516" y="647645"/>
                  </a:lnTo>
                  <a:lnTo>
                    <a:pt x="1325118" y="628673"/>
                  </a:lnTo>
                  <a:lnTo>
                    <a:pt x="1327099" y="626584"/>
                  </a:lnTo>
                  <a:lnTo>
                    <a:pt x="1345918" y="605731"/>
                  </a:lnTo>
                  <a:lnTo>
                    <a:pt x="1346103" y="605523"/>
                  </a:lnTo>
                  <a:lnTo>
                    <a:pt x="1364016" y="584462"/>
                  </a:lnTo>
                  <a:lnTo>
                    <a:pt x="1366717" y="580966"/>
                  </a:lnTo>
                  <a:lnTo>
                    <a:pt x="1380458" y="563401"/>
                  </a:lnTo>
                  <a:lnTo>
                    <a:pt x="1387516" y="553125"/>
                  </a:lnTo>
                  <a:lnTo>
                    <a:pt x="1395168" y="542340"/>
                  </a:lnTo>
                  <a:lnTo>
                    <a:pt x="1407934" y="521279"/>
                  </a:lnTo>
                  <a:lnTo>
                    <a:pt x="1408315" y="520592"/>
                  </a:lnTo>
                  <a:lnTo>
                    <a:pt x="1420353" y="500218"/>
                  </a:lnTo>
                  <a:lnTo>
                    <a:pt x="1429114" y="482063"/>
                  </a:lnTo>
                  <a:lnTo>
                    <a:pt x="1430652" y="479157"/>
                  </a:lnTo>
                  <a:lnTo>
                    <a:pt x="1440764" y="458096"/>
                  </a:lnTo>
                  <a:lnTo>
                    <a:pt x="1449002" y="437035"/>
                  </a:lnTo>
                  <a:lnTo>
                    <a:pt x="1449913" y="434438"/>
                  </a:lnTo>
                  <a:lnTo>
                    <a:pt x="1457367" y="415974"/>
                  </a:lnTo>
                  <a:lnTo>
                    <a:pt x="1464439" y="394913"/>
                  </a:lnTo>
                  <a:lnTo>
                    <a:pt x="1470289" y="373852"/>
                  </a:lnTo>
                  <a:lnTo>
                    <a:pt x="1470712" y="372103"/>
                  </a:lnTo>
                  <a:lnTo>
                    <a:pt x="1476342" y="352791"/>
                  </a:lnTo>
                  <a:lnTo>
                    <a:pt x="1481363" y="331730"/>
                  </a:lnTo>
                  <a:lnTo>
                    <a:pt x="1485402" y="310669"/>
                  </a:lnTo>
                  <a:lnTo>
                    <a:pt x="1488556" y="289608"/>
                  </a:lnTo>
                  <a:lnTo>
                    <a:pt x="1490858" y="268547"/>
                  </a:lnTo>
                  <a:lnTo>
                    <a:pt x="1491511" y="258733"/>
                  </a:lnTo>
                  <a:lnTo>
                    <a:pt x="1492454" y="247486"/>
                  </a:lnTo>
                  <a:lnTo>
                    <a:pt x="1492999" y="226425"/>
                  </a:lnTo>
                  <a:lnTo>
                    <a:pt x="1492232" y="205364"/>
                  </a:lnTo>
                  <a:lnTo>
                    <a:pt x="1491511" y="198262"/>
                  </a:lnTo>
                  <a:lnTo>
                    <a:pt x="1490254" y="184303"/>
                  </a:lnTo>
                  <a:lnTo>
                    <a:pt x="1486984" y="163242"/>
                  </a:lnTo>
                  <a:lnTo>
                    <a:pt x="1482078" y="142181"/>
                  </a:lnTo>
                  <a:lnTo>
                    <a:pt x="1475240" y="121120"/>
                  </a:lnTo>
                  <a:lnTo>
                    <a:pt x="1470712" y="110149"/>
                  </a:lnTo>
                  <a:lnTo>
                    <a:pt x="1466509" y="100059"/>
                  </a:lnTo>
                  <a:lnTo>
                    <a:pt x="1455349" y="78998"/>
                  </a:lnTo>
                  <a:lnTo>
                    <a:pt x="1449913" y="70634"/>
                  </a:lnTo>
                  <a:lnTo>
                    <a:pt x="1440658" y="57937"/>
                  </a:lnTo>
                  <a:lnTo>
                    <a:pt x="1429114" y="44925"/>
                  </a:lnTo>
                  <a:lnTo>
                    <a:pt x="1420285" y="36876"/>
                  </a:lnTo>
                  <a:lnTo>
                    <a:pt x="1408315" y="27289"/>
                  </a:lnTo>
                  <a:lnTo>
                    <a:pt x="1388192" y="15815"/>
                  </a:lnTo>
                  <a:lnTo>
                    <a:pt x="1387516" y="15451"/>
                  </a:lnTo>
                  <a:lnTo>
                    <a:pt x="1366717" y="7201"/>
                  </a:lnTo>
                  <a:lnTo>
                    <a:pt x="1345918" y="2390"/>
                  </a:lnTo>
                  <a:close/>
                </a:path>
              </a:pathLst>
            </a:custGeom>
            <a:solidFill>
              <a:srgbClr val="3E89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60826" y="1894573"/>
              <a:ext cx="674569" cy="804746"/>
            </a:xfrm>
            <a:custGeom>
              <a:avLst/>
              <a:pathLst>
                <a:path w="674569" h="804746">
                  <a:moveTo>
                    <a:pt x="580538" y="16267"/>
                  </a:moveTo>
                  <a:lnTo>
                    <a:pt x="559739" y="7499"/>
                  </a:lnTo>
                  <a:lnTo>
                    <a:pt x="538940" y="2398"/>
                  </a:lnTo>
                  <a:lnTo>
                    <a:pt x="518140" y="83"/>
                  </a:lnTo>
                  <a:lnTo>
                    <a:pt x="497341" y="0"/>
                  </a:lnTo>
                  <a:lnTo>
                    <a:pt x="476542" y="1844"/>
                  </a:lnTo>
                  <a:lnTo>
                    <a:pt x="455743" y="5517"/>
                  </a:lnTo>
                  <a:lnTo>
                    <a:pt x="434944" y="11093"/>
                  </a:lnTo>
                  <a:lnTo>
                    <a:pt x="414145" y="18824"/>
                  </a:lnTo>
                  <a:lnTo>
                    <a:pt x="413491" y="19125"/>
                  </a:lnTo>
                  <a:lnTo>
                    <a:pt x="393346" y="27553"/>
                  </a:lnTo>
                  <a:lnTo>
                    <a:pt x="372547" y="38768"/>
                  </a:lnTo>
                  <a:lnTo>
                    <a:pt x="370286" y="40186"/>
                  </a:lnTo>
                  <a:lnTo>
                    <a:pt x="351748" y="51201"/>
                  </a:lnTo>
                  <a:lnTo>
                    <a:pt x="337754" y="61247"/>
                  </a:lnTo>
                  <a:lnTo>
                    <a:pt x="330949" y="66003"/>
                  </a:lnTo>
                  <a:lnTo>
                    <a:pt x="310970" y="82308"/>
                  </a:lnTo>
                  <a:lnTo>
                    <a:pt x="310150" y="82978"/>
                  </a:lnTo>
                  <a:lnTo>
                    <a:pt x="289350" y="101995"/>
                  </a:lnTo>
                  <a:lnTo>
                    <a:pt x="287979" y="103369"/>
                  </a:lnTo>
                  <a:lnTo>
                    <a:pt x="268551" y="123714"/>
                  </a:lnTo>
                  <a:lnTo>
                    <a:pt x="267911" y="124430"/>
                  </a:lnTo>
                  <a:lnTo>
                    <a:pt x="249889" y="145491"/>
                  </a:lnTo>
                  <a:lnTo>
                    <a:pt x="247752" y="148150"/>
                  </a:lnTo>
                  <a:lnTo>
                    <a:pt x="233304" y="166552"/>
                  </a:lnTo>
                  <a:lnTo>
                    <a:pt x="226953" y="175280"/>
                  </a:lnTo>
                  <a:lnTo>
                    <a:pt x="217870" y="187613"/>
                  </a:lnTo>
                  <a:lnTo>
                    <a:pt x="206154" y="204770"/>
                  </a:lnTo>
                  <a:lnTo>
                    <a:pt x="203367" y="208674"/>
                  </a:lnTo>
                  <a:lnTo>
                    <a:pt x="188878" y="229735"/>
                  </a:lnTo>
                  <a:lnTo>
                    <a:pt x="185355" y="235109"/>
                  </a:lnTo>
                  <a:lnTo>
                    <a:pt x="174339" y="250796"/>
                  </a:lnTo>
                  <a:lnTo>
                    <a:pt x="164556" y="265888"/>
                  </a:lnTo>
                  <a:lnTo>
                    <a:pt x="160369" y="271857"/>
                  </a:lnTo>
                  <a:lnTo>
                    <a:pt x="146644" y="292918"/>
                  </a:lnTo>
                  <a:lnTo>
                    <a:pt x="143757" y="297745"/>
                  </a:lnTo>
                  <a:lnTo>
                    <a:pt x="133258" y="313979"/>
                  </a:lnTo>
                  <a:lnTo>
                    <a:pt x="122958" y="332551"/>
                  </a:lnTo>
                  <a:lnTo>
                    <a:pt x="121460" y="335040"/>
                  </a:lnTo>
                  <a:lnTo>
                    <a:pt x="110054" y="356101"/>
                  </a:lnTo>
                  <a:lnTo>
                    <a:pt x="102159" y="373603"/>
                  </a:lnTo>
                  <a:lnTo>
                    <a:pt x="100388" y="377162"/>
                  </a:lnTo>
                  <a:lnTo>
                    <a:pt x="91041" y="398223"/>
                  </a:lnTo>
                  <a:lnTo>
                    <a:pt x="83118" y="419284"/>
                  </a:lnTo>
                  <a:lnTo>
                    <a:pt x="81360" y="424466"/>
                  </a:lnTo>
                  <a:lnTo>
                    <a:pt x="75217" y="440345"/>
                  </a:lnTo>
                  <a:lnTo>
                    <a:pt x="67952" y="461406"/>
                  </a:lnTo>
                  <a:lnTo>
                    <a:pt x="61403" y="482467"/>
                  </a:lnTo>
                  <a:lnTo>
                    <a:pt x="60561" y="485429"/>
                  </a:lnTo>
                  <a:lnTo>
                    <a:pt x="54554" y="503528"/>
                  </a:lnTo>
                  <a:lnTo>
                    <a:pt x="48266" y="524589"/>
                  </a:lnTo>
                  <a:lnTo>
                    <a:pt x="42586" y="545650"/>
                  </a:lnTo>
                  <a:lnTo>
                    <a:pt x="39761" y="557346"/>
                  </a:lnTo>
                  <a:lnTo>
                    <a:pt x="37091" y="566711"/>
                  </a:lnTo>
                  <a:lnTo>
                    <a:pt x="31786" y="587772"/>
                  </a:lnTo>
                  <a:lnTo>
                    <a:pt x="26923" y="608833"/>
                  </a:lnTo>
                  <a:lnTo>
                    <a:pt x="22310" y="629894"/>
                  </a:lnTo>
                  <a:lnTo>
                    <a:pt x="18962" y="645844"/>
                  </a:lnTo>
                  <a:lnTo>
                    <a:pt x="17695" y="650955"/>
                  </a:lnTo>
                  <a:lnTo>
                    <a:pt x="12974" y="672016"/>
                  </a:lnTo>
                  <a:lnTo>
                    <a:pt x="8459" y="693077"/>
                  </a:lnTo>
                  <a:lnTo>
                    <a:pt x="4354" y="714138"/>
                  </a:lnTo>
                  <a:lnTo>
                    <a:pt x="1170" y="735199"/>
                  </a:lnTo>
                  <a:lnTo>
                    <a:pt x="0" y="756260"/>
                  </a:lnTo>
                  <a:lnTo>
                    <a:pt x="3392" y="777321"/>
                  </a:lnTo>
                  <a:lnTo>
                    <a:pt x="18643" y="798382"/>
                  </a:lnTo>
                  <a:lnTo>
                    <a:pt x="18962" y="798605"/>
                  </a:lnTo>
                  <a:lnTo>
                    <a:pt x="39761" y="804653"/>
                  </a:lnTo>
                  <a:lnTo>
                    <a:pt x="60561" y="804746"/>
                  </a:lnTo>
                  <a:lnTo>
                    <a:pt x="81360" y="802080"/>
                  </a:lnTo>
                  <a:lnTo>
                    <a:pt x="98743" y="798382"/>
                  </a:lnTo>
                  <a:lnTo>
                    <a:pt x="102159" y="797769"/>
                  </a:lnTo>
                  <a:lnTo>
                    <a:pt x="122958" y="792343"/>
                  </a:lnTo>
                  <a:lnTo>
                    <a:pt x="143757" y="785858"/>
                  </a:lnTo>
                  <a:lnTo>
                    <a:pt x="164556" y="778222"/>
                  </a:lnTo>
                  <a:lnTo>
                    <a:pt x="166574" y="777321"/>
                  </a:lnTo>
                  <a:lnTo>
                    <a:pt x="185355" y="770149"/>
                  </a:lnTo>
                  <a:lnTo>
                    <a:pt x="206154" y="761380"/>
                  </a:lnTo>
                  <a:lnTo>
                    <a:pt x="217164" y="756260"/>
                  </a:lnTo>
                  <a:lnTo>
                    <a:pt x="226953" y="752396"/>
                  </a:lnTo>
                  <a:lnTo>
                    <a:pt x="247752" y="743580"/>
                  </a:lnTo>
                  <a:lnTo>
                    <a:pt x="266328" y="735199"/>
                  </a:lnTo>
                  <a:lnTo>
                    <a:pt x="268551" y="734345"/>
                  </a:lnTo>
                  <a:lnTo>
                    <a:pt x="289350" y="725781"/>
                  </a:lnTo>
                  <a:lnTo>
                    <a:pt x="310150" y="716425"/>
                  </a:lnTo>
                  <a:lnTo>
                    <a:pt x="314818" y="714138"/>
                  </a:lnTo>
                  <a:lnTo>
                    <a:pt x="330949" y="707210"/>
                  </a:lnTo>
                  <a:lnTo>
                    <a:pt x="351748" y="697074"/>
                  </a:lnTo>
                  <a:lnTo>
                    <a:pt x="359065" y="693077"/>
                  </a:lnTo>
                  <a:lnTo>
                    <a:pt x="372547" y="686415"/>
                  </a:lnTo>
                  <a:lnTo>
                    <a:pt x="393346" y="674447"/>
                  </a:lnTo>
                  <a:lnTo>
                    <a:pt x="397132" y="672016"/>
                  </a:lnTo>
                  <a:lnTo>
                    <a:pt x="414145" y="661819"/>
                  </a:lnTo>
                  <a:lnTo>
                    <a:pt x="429620" y="650955"/>
                  </a:lnTo>
                  <a:lnTo>
                    <a:pt x="434944" y="647397"/>
                  </a:lnTo>
                  <a:lnTo>
                    <a:pt x="455743" y="631606"/>
                  </a:lnTo>
                  <a:lnTo>
                    <a:pt x="457803" y="629894"/>
                  </a:lnTo>
                  <a:lnTo>
                    <a:pt x="476542" y="614604"/>
                  </a:lnTo>
                  <a:lnTo>
                    <a:pt x="482944" y="608833"/>
                  </a:lnTo>
                  <a:lnTo>
                    <a:pt x="497341" y="595795"/>
                  </a:lnTo>
                  <a:lnTo>
                    <a:pt x="505577" y="587772"/>
                  </a:lnTo>
                  <a:lnTo>
                    <a:pt x="518140" y="575162"/>
                  </a:lnTo>
                  <a:lnTo>
                    <a:pt x="526177" y="566711"/>
                  </a:lnTo>
                  <a:lnTo>
                    <a:pt x="538940" y="552507"/>
                  </a:lnTo>
                  <a:lnTo>
                    <a:pt x="544966" y="545650"/>
                  </a:lnTo>
                  <a:lnTo>
                    <a:pt x="559739" y="527349"/>
                  </a:lnTo>
                  <a:lnTo>
                    <a:pt x="561964" y="524589"/>
                  </a:lnTo>
                  <a:lnTo>
                    <a:pt x="577600" y="503528"/>
                  </a:lnTo>
                  <a:lnTo>
                    <a:pt x="580538" y="499120"/>
                  </a:lnTo>
                  <a:lnTo>
                    <a:pt x="591906" y="482467"/>
                  </a:lnTo>
                  <a:lnTo>
                    <a:pt x="601337" y="466322"/>
                  </a:lnTo>
                  <a:lnTo>
                    <a:pt x="604341" y="461406"/>
                  </a:lnTo>
                  <a:lnTo>
                    <a:pt x="615866" y="440345"/>
                  </a:lnTo>
                  <a:lnTo>
                    <a:pt x="622136" y="426844"/>
                  </a:lnTo>
                  <a:lnTo>
                    <a:pt x="625928" y="419284"/>
                  </a:lnTo>
                  <a:lnTo>
                    <a:pt x="635203" y="398223"/>
                  </a:lnTo>
                  <a:lnTo>
                    <a:pt x="642840" y="377162"/>
                  </a:lnTo>
                  <a:lnTo>
                    <a:pt x="642935" y="376867"/>
                  </a:lnTo>
                  <a:lnTo>
                    <a:pt x="650464" y="356101"/>
                  </a:lnTo>
                  <a:lnTo>
                    <a:pt x="656691" y="335040"/>
                  </a:lnTo>
                  <a:lnTo>
                    <a:pt x="661739" y="313979"/>
                  </a:lnTo>
                  <a:lnTo>
                    <a:pt x="663734" y="303680"/>
                  </a:lnTo>
                  <a:lnTo>
                    <a:pt x="666211" y="292918"/>
                  </a:lnTo>
                  <a:lnTo>
                    <a:pt x="669950" y="271857"/>
                  </a:lnTo>
                  <a:lnTo>
                    <a:pt x="672588" y="250796"/>
                  </a:lnTo>
                  <a:lnTo>
                    <a:pt x="674144" y="229735"/>
                  </a:lnTo>
                  <a:lnTo>
                    <a:pt x="674569" y="208674"/>
                  </a:lnTo>
                  <a:lnTo>
                    <a:pt x="673755" y="187613"/>
                  </a:lnTo>
                  <a:lnTo>
                    <a:pt x="671535" y="166552"/>
                  </a:lnTo>
                  <a:lnTo>
                    <a:pt x="667692" y="145491"/>
                  </a:lnTo>
                  <a:lnTo>
                    <a:pt x="663734" y="130590"/>
                  </a:lnTo>
                  <a:lnTo>
                    <a:pt x="662141" y="124430"/>
                  </a:lnTo>
                  <a:lnTo>
                    <a:pt x="654883" y="103369"/>
                  </a:lnTo>
                  <a:lnTo>
                    <a:pt x="644885" y="82308"/>
                  </a:lnTo>
                  <a:lnTo>
                    <a:pt x="642935" y="78899"/>
                  </a:lnTo>
                  <a:lnTo>
                    <a:pt x="631804" y="61247"/>
                  </a:lnTo>
                  <a:lnTo>
                    <a:pt x="622136" y="49106"/>
                  </a:lnTo>
                  <a:lnTo>
                    <a:pt x="613552" y="40186"/>
                  </a:lnTo>
                  <a:lnTo>
                    <a:pt x="601337" y="29417"/>
                  </a:lnTo>
                  <a:lnTo>
                    <a:pt x="585406" y="19125"/>
                  </a:lnTo>
                  <a:close/>
                </a:path>
              </a:pathLst>
            </a:custGeom>
            <a:solidFill>
              <a:srgbClr val="579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4428808" y="1923964"/>
              <a:ext cx="581743" cy="699556"/>
            </a:xfrm>
            <a:custGeom>
              <a:avLst/>
              <a:pathLst>
                <a:path w="581743" h="699556">
                  <a:moveTo>
                    <a:pt x="470957" y="6441"/>
                  </a:moveTo>
                  <a:lnTo>
                    <a:pt x="450158" y="1732"/>
                  </a:lnTo>
                  <a:lnTo>
                    <a:pt x="429359" y="0"/>
                  </a:lnTo>
                  <a:lnTo>
                    <a:pt x="408560" y="763"/>
                  </a:lnTo>
                  <a:lnTo>
                    <a:pt x="387761" y="3795"/>
                  </a:lnTo>
                  <a:lnTo>
                    <a:pt x="366962" y="9079"/>
                  </a:lnTo>
                  <a:lnTo>
                    <a:pt x="362190" y="10796"/>
                  </a:lnTo>
                  <a:lnTo>
                    <a:pt x="346163" y="16025"/>
                  </a:lnTo>
                  <a:lnTo>
                    <a:pt x="325364" y="25046"/>
                  </a:lnTo>
                  <a:lnTo>
                    <a:pt x="312923" y="31857"/>
                  </a:lnTo>
                  <a:lnTo>
                    <a:pt x="304565" y="36184"/>
                  </a:lnTo>
                  <a:lnTo>
                    <a:pt x="283766" y="49300"/>
                  </a:lnTo>
                  <a:lnTo>
                    <a:pt x="278838" y="52918"/>
                  </a:lnTo>
                  <a:lnTo>
                    <a:pt x="262966" y="64403"/>
                  </a:lnTo>
                  <a:lnTo>
                    <a:pt x="251587" y="73979"/>
                  </a:lnTo>
                  <a:lnTo>
                    <a:pt x="242167" y="82000"/>
                  </a:lnTo>
                  <a:lnTo>
                    <a:pt x="228566" y="95040"/>
                  </a:lnTo>
                  <a:lnTo>
                    <a:pt x="221368" y="102193"/>
                  </a:lnTo>
                  <a:lnTo>
                    <a:pt x="208529" y="116101"/>
                  </a:lnTo>
                  <a:lnTo>
                    <a:pt x="200569" y="125215"/>
                  </a:lnTo>
                  <a:lnTo>
                    <a:pt x="190665" y="137162"/>
                  </a:lnTo>
                  <a:lnTo>
                    <a:pt x="179770" y="151231"/>
                  </a:lnTo>
                  <a:lnTo>
                    <a:pt x="174445" y="158223"/>
                  </a:lnTo>
                  <a:lnTo>
                    <a:pt x="159464" y="179284"/>
                  </a:lnTo>
                  <a:lnTo>
                    <a:pt x="158971" y="179997"/>
                  </a:lnTo>
                  <a:lnTo>
                    <a:pt x="144592" y="200345"/>
                  </a:lnTo>
                  <a:lnTo>
                    <a:pt x="138172" y="210091"/>
                  </a:lnTo>
                  <a:lnTo>
                    <a:pt x="130340" y="221406"/>
                  </a:lnTo>
                  <a:lnTo>
                    <a:pt x="117373" y="241619"/>
                  </a:lnTo>
                  <a:lnTo>
                    <a:pt x="116791" y="242467"/>
                  </a:lnTo>
                  <a:lnTo>
                    <a:pt x="102918" y="263528"/>
                  </a:lnTo>
                  <a:lnTo>
                    <a:pt x="96574" y="274222"/>
                  </a:lnTo>
                  <a:lnTo>
                    <a:pt x="89962" y="284589"/>
                  </a:lnTo>
                  <a:lnTo>
                    <a:pt x="78068" y="305650"/>
                  </a:lnTo>
                  <a:lnTo>
                    <a:pt x="75775" y="310199"/>
                  </a:lnTo>
                  <a:lnTo>
                    <a:pt x="66766" y="326711"/>
                  </a:lnTo>
                  <a:lnTo>
                    <a:pt x="57087" y="347772"/>
                  </a:lnTo>
                  <a:lnTo>
                    <a:pt x="54976" y="353036"/>
                  </a:lnTo>
                  <a:lnTo>
                    <a:pt x="48000" y="368833"/>
                  </a:lnTo>
                  <a:lnTo>
                    <a:pt x="40099" y="389894"/>
                  </a:lnTo>
                  <a:lnTo>
                    <a:pt x="34176" y="408270"/>
                  </a:lnTo>
                  <a:lnTo>
                    <a:pt x="33201" y="410955"/>
                  </a:lnTo>
                  <a:lnTo>
                    <a:pt x="26443" y="432016"/>
                  </a:lnTo>
                  <a:lnTo>
                    <a:pt x="20581" y="453077"/>
                  </a:lnTo>
                  <a:lnTo>
                    <a:pt x="15466" y="474138"/>
                  </a:lnTo>
                  <a:lnTo>
                    <a:pt x="13377" y="484241"/>
                  </a:lnTo>
                  <a:lnTo>
                    <a:pt x="10754" y="495199"/>
                  </a:lnTo>
                  <a:lnTo>
                    <a:pt x="6658" y="516260"/>
                  </a:lnTo>
                  <a:lnTo>
                    <a:pt x="3469" y="537321"/>
                  </a:lnTo>
                  <a:lnTo>
                    <a:pt x="1225" y="558382"/>
                  </a:lnTo>
                  <a:lnTo>
                    <a:pt x="12" y="579443"/>
                  </a:lnTo>
                  <a:lnTo>
                    <a:pt x="0" y="600504"/>
                  </a:lnTo>
                  <a:lnTo>
                    <a:pt x="1547" y="621565"/>
                  </a:lnTo>
                  <a:lnTo>
                    <a:pt x="5408" y="642626"/>
                  </a:lnTo>
                  <a:lnTo>
                    <a:pt x="13190" y="663687"/>
                  </a:lnTo>
                  <a:lnTo>
                    <a:pt x="13377" y="664028"/>
                  </a:lnTo>
                  <a:lnTo>
                    <a:pt x="30670" y="684748"/>
                  </a:lnTo>
                  <a:lnTo>
                    <a:pt x="34176" y="687395"/>
                  </a:lnTo>
                  <a:lnTo>
                    <a:pt x="54976" y="696473"/>
                  </a:lnTo>
                  <a:lnTo>
                    <a:pt x="75775" y="699556"/>
                  </a:lnTo>
                  <a:lnTo>
                    <a:pt x="96574" y="699096"/>
                  </a:lnTo>
                  <a:lnTo>
                    <a:pt x="117373" y="696352"/>
                  </a:lnTo>
                  <a:lnTo>
                    <a:pt x="138172" y="692041"/>
                  </a:lnTo>
                  <a:lnTo>
                    <a:pt x="158971" y="686561"/>
                  </a:lnTo>
                  <a:lnTo>
                    <a:pt x="164608" y="684748"/>
                  </a:lnTo>
                  <a:lnTo>
                    <a:pt x="179770" y="680607"/>
                  </a:lnTo>
                  <a:lnTo>
                    <a:pt x="200569" y="674134"/>
                  </a:lnTo>
                  <a:lnTo>
                    <a:pt x="221368" y="666818"/>
                  </a:lnTo>
                  <a:lnTo>
                    <a:pt x="229160" y="663687"/>
                  </a:lnTo>
                  <a:lnTo>
                    <a:pt x="242167" y="659097"/>
                  </a:lnTo>
                  <a:lnTo>
                    <a:pt x="262966" y="650674"/>
                  </a:lnTo>
                  <a:lnTo>
                    <a:pt x="279990" y="642626"/>
                  </a:lnTo>
                  <a:lnTo>
                    <a:pt x="283766" y="641009"/>
                  </a:lnTo>
                  <a:lnTo>
                    <a:pt x="304565" y="630835"/>
                  </a:lnTo>
                  <a:lnTo>
                    <a:pt x="320597" y="621565"/>
                  </a:lnTo>
                  <a:lnTo>
                    <a:pt x="325364" y="618993"/>
                  </a:lnTo>
                  <a:lnTo>
                    <a:pt x="346163" y="606186"/>
                  </a:lnTo>
                  <a:lnTo>
                    <a:pt x="354212" y="600504"/>
                  </a:lnTo>
                  <a:lnTo>
                    <a:pt x="366962" y="591843"/>
                  </a:lnTo>
                  <a:lnTo>
                    <a:pt x="382866" y="579443"/>
                  </a:lnTo>
                  <a:lnTo>
                    <a:pt x="387761" y="575685"/>
                  </a:lnTo>
                  <a:lnTo>
                    <a:pt x="407858" y="558382"/>
                  </a:lnTo>
                  <a:lnTo>
                    <a:pt x="408560" y="557771"/>
                  </a:lnTo>
                  <a:lnTo>
                    <a:pt x="429359" y="538118"/>
                  </a:lnTo>
                  <a:lnTo>
                    <a:pt x="430153" y="537321"/>
                  </a:lnTo>
                  <a:lnTo>
                    <a:pt x="450158" y="516245"/>
                  </a:lnTo>
                  <a:lnTo>
                    <a:pt x="468380" y="495199"/>
                  </a:lnTo>
                  <a:lnTo>
                    <a:pt x="470957" y="491943"/>
                  </a:lnTo>
                  <a:lnTo>
                    <a:pt x="484912" y="474138"/>
                  </a:lnTo>
                  <a:lnTo>
                    <a:pt x="491756" y="464349"/>
                  </a:lnTo>
                  <a:lnTo>
                    <a:pt x="499717" y="453077"/>
                  </a:lnTo>
                  <a:lnTo>
                    <a:pt x="512555" y="432181"/>
                  </a:lnTo>
                  <a:lnTo>
                    <a:pt x="512660" y="432016"/>
                  </a:lnTo>
                  <a:lnTo>
                    <a:pt x="524919" y="410955"/>
                  </a:lnTo>
                  <a:lnTo>
                    <a:pt x="533355" y="393691"/>
                  </a:lnTo>
                  <a:lnTo>
                    <a:pt x="535316" y="389894"/>
                  </a:lnTo>
                  <a:lnTo>
                    <a:pt x="545019" y="368833"/>
                  </a:lnTo>
                  <a:lnTo>
                    <a:pt x="553031" y="347772"/>
                  </a:lnTo>
                  <a:lnTo>
                    <a:pt x="554154" y="344370"/>
                  </a:lnTo>
                  <a:lnTo>
                    <a:pt x="560564" y="326711"/>
                  </a:lnTo>
                  <a:lnTo>
                    <a:pt x="566809" y="305650"/>
                  </a:lnTo>
                  <a:lnTo>
                    <a:pt x="571782" y="284589"/>
                  </a:lnTo>
                  <a:lnTo>
                    <a:pt x="574953" y="267259"/>
                  </a:lnTo>
                  <a:lnTo>
                    <a:pt x="575743" y="263528"/>
                  </a:lnTo>
                  <a:lnTo>
                    <a:pt x="578988" y="242467"/>
                  </a:lnTo>
                  <a:lnTo>
                    <a:pt x="580991" y="221406"/>
                  </a:lnTo>
                  <a:lnTo>
                    <a:pt x="581743" y="200345"/>
                  </a:lnTo>
                  <a:lnTo>
                    <a:pt x="581163" y="179284"/>
                  </a:lnTo>
                  <a:lnTo>
                    <a:pt x="579101" y="158223"/>
                  </a:lnTo>
                  <a:lnTo>
                    <a:pt x="575334" y="137162"/>
                  </a:lnTo>
                  <a:lnTo>
                    <a:pt x="574953" y="135652"/>
                  </a:lnTo>
                  <a:lnTo>
                    <a:pt x="570065" y="116101"/>
                  </a:lnTo>
                  <a:lnTo>
                    <a:pt x="562504" y="95040"/>
                  </a:lnTo>
                  <a:lnTo>
                    <a:pt x="554154" y="77907"/>
                  </a:lnTo>
                  <a:lnTo>
                    <a:pt x="552069" y="73979"/>
                  </a:lnTo>
                  <a:lnTo>
                    <a:pt x="537996" y="52918"/>
                  </a:lnTo>
                  <a:lnTo>
                    <a:pt x="533355" y="47285"/>
                  </a:lnTo>
                  <a:lnTo>
                    <a:pt x="517630" y="31857"/>
                  </a:lnTo>
                  <a:lnTo>
                    <a:pt x="512555" y="27626"/>
                  </a:lnTo>
                  <a:lnTo>
                    <a:pt x="491756" y="14693"/>
                  </a:lnTo>
                  <a:lnTo>
                    <a:pt x="482233" y="10796"/>
                  </a:lnTo>
                  <a:close/>
                </a:path>
              </a:pathLst>
            </a:custGeom>
            <a:solidFill>
              <a:srgbClr val="6C9F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462377" y="1949368"/>
              <a:ext cx="527407" cy="632371"/>
            </a:xfrm>
            <a:custGeom>
              <a:avLst/>
              <a:pathLst>
                <a:path w="527407" h="632371">
                  <a:moveTo>
                    <a:pt x="416589" y="3888"/>
                  </a:moveTo>
                  <a:lnTo>
                    <a:pt x="395790" y="422"/>
                  </a:lnTo>
                  <a:lnTo>
                    <a:pt x="374991" y="0"/>
                  </a:lnTo>
                  <a:lnTo>
                    <a:pt x="354192" y="2245"/>
                  </a:lnTo>
                  <a:lnTo>
                    <a:pt x="335882" y="6453"/>
                  </a:lnTo>
                  <a:lnTo>
                    <a:pt x="333393" y="6971"/>
                  </a:lnTo>
                  <a:lnTo>
                    <a:pt x="312594" y="13583"/>
                  </a:lnTo>
                  <a:lnTo>
                    <a:pt x="291795" y="22638"/>
                  </a:lnTo>
                  <a:lnTo>
                    <a:pt x="282935" y="27514"/>
                  </a:lnTo>
                  <a:lnTo>
                    <a:pt x="270996" y="33807"/>
                  </a:lnTo>
                  <a:lnTo>
                    <a:pt x="250197" y="47401"/>
                  </a:lnTo>
                  <a:lnTo>
                    <a:pt x="248639" y="48575"/>
                  </a:lnTo>
                  <a:lnTo>
                    <a:pt x="229397" y="63026"/>
                  </a:lnTo>
                  <a:lnTo>
                    <a:pt x="221803" y="69636"/>
                  </a:lnTo>
                  <a:lnTo>
                    <a:pt x="208598" y="81374"/>
                  </a:lnTo>
                  <a:lnTo>
                    <a:pt x="199240" y="90697"/>
                  </a:lnTo>
                  <a:lnTo>
                    <a:pt x="187799" y="102587"/>
                  </a:lnTo>
                  <a:lnTo>
                    <a:pt x="179658" y="111758"/>
                  </a:lnTo>
                  <a:lnTo>
                    <a:pt x="167000" y="126868"/>
                  </a:lnTo>
                  <a:lnTo>
                    <a:pt x="162238" y="132819"/>
                  </a:lnTo>
                  <a:lnTo>
                    <a:pt x="146447" y="153880"/>
                  </a:lnTo>
                  <a:lnTo>
                    <a:pt x="146201" y="154218"/>
                  </a:lnTo>
                  <a:lnTo>
                    <a:pt x="131265" y="174941"/>
                  </a:lnTo>
                  <a:lnTo>
                    <a:pt x="125402" y="183650"/>
                  </a:lnTo>
                  <a:lnTo>
                    <a:pt x="116869" y="196002"/>
                  </a:lnTo>
                  <a:lnTo>
                    <a:pt x="104603" y="215103"/>
                  </a:lnTo>
                  <a:lnTo>
                    <a:pt x="103280" y="217063"/>
                  </a:lnTo>
                  <a:lnTo>
                    <a:pt x="89686" y="238124"/>
                  </a:lnTo>
                  <a:lnTo>
                    <a:pt x="83804" y="248115"/>
                  </a:lnTo>
                  <a:lnTo>
                    <a:pt x="76861" y="259185"/>
                  </a:lnTo>
                  <a:lnTo>
                    <a:pt x="65085" y="280246"/>
                  </a:lnTo>
                  <a:lnTo>
                    <a:pt x="63005" y="284391"/>
                  </a:lnTo>
                  <a:lnTo>
                    <a:pt x="53888" y="301307"/>
                  </a:lnTo>
                  <a:lnTo>
                    <a:pt x="44282" y="322368"/>
                  </a:lnTo>
                  <a:lnTo>
                    <a:pt x="42206" y="327627"/>
                  </a:lnTo>
                  <a:lnTo>
                    <a:pt x="35402" y="343429"/>
                  </a:lnTo>
                  <a:lnTo>
                    <a:pt x="27792" y="364490"/>
                  </a:lnTo>
                  <a:lnTo>
                    <a:pt x="21397" y="385551"/>
                  </a:lnTo>
                  <a:lnTo>
                    <a:pt x="15342" y="406612"/>
                  </a:lnTo>
                  <a:lnTo>
                    <a:pt x="10327" y="427673"/>
                  </a:lnTo>
                  <a:lnTo>
                    <a:pt x="6245" y="448734"/>
                  </a:lnTo>
                  <a:lnTo>
                    <a:pt x="3093" y="469795"/>
                  </a:lnTo>
                  <a:lnTo>
                    <a:pt x="960" y="490856"/>
                  </a:lnTo>
                  <a:lnTo>
                    <a:pt x="607" y="499297"/>
                  </a:lnTo>
                  <a:lnTo>
                    <a:pt x="0" y="511917"/>
                  </a:lnTo>
                  <a:lnTo>
                    <a:pt x="607" y="532989"/>
                  </a:lnTo>
                  <a:lnTo>
                    <a:pt x="3175" y="554039"/>
                  </a:lnTo>
                  <a:lnTo>
                    <a:pt x="8580" y="575100"/>
                  </a:lnTo>
                  <a:lnTo>
                    <a:pt x="18405" y="596161"/>
                  </a:lnTo>
                  <a:lnTo>
                    <a:pt x="21407" y="600592"/>
                  </a:lnTo>
                  <a:lnTo>
                    <a:pt x="38229" y="617222"/>
                  </a:lnTo>
                  <a:lnTo>
                    <a:pt x="42206" y="620018"/>
                  </a:lnTo>
                  <a:lnTo>
                    <a:pt x="63005" y="628752"/>
                  </a:lnTo>
                  <a:lnTo>
                    <a:pt x="83804" y="632169"/>
                  </a:lnTo>
                  <a:lnTo>
                    <a:pt x="104603" y="632371"/>
                  </a:lnTo>
                  <a:lnTo>
                    <a:pt x="125402" y="630479"/>
                  </a:lnTo>
                  <a:lnTo>
                    <a:pt x="146201" y="627075"/>
                  </a:lnTo>
                  <a:lnTo>
                    <a:pt x="167000" y="622407"/>
                  </a:lnTo>
                  <a:lnTo>
                    <a:pt x="185176" y="617222"/>
                  </a:lnTo>
                  <a:lnTo>
                    <a:pt x="187799" y="616564"/>
                  </a:lnTo>
                  <a:lnTo>
                    <a:pt x="208598" y="610080"/>
                  </a:lnTo>
                  <a:lnTo>
                    <a:pt x="229397" y="602303"/>
                  </a:lnTo>
                  <a:lnTo>
                    <a:pt x="243136" y="596161"/>
                  </a:lnTo>
                  <a:lnTo>
                    <a:pt x="250197" y="593273"/>
                  </a:lnTo>
                  <a:lnTo>
                    <a:pt x="270996" y="583269"/>
                  </a:lnTo>
                  <a:lnTo>
                    <a:pt x="285318" y="575100"/>
                  </a:lnTo>
                  <a:lnTo>
                    <a:pt x="291795" y="571618"/>
                  </a:lnTo>
                  <a:lnTo>
                    <a:pt x="312594" y="558669"/>
                  </a:lnTo>
                  <a:lnTo>
                    <a:pt x="319100" y="554039"/>
                  </a:lnTo>
                  <a:lnTo>
                    <a:pt x="333393" y="544132"/>
                  </a:lnTo>
                  <a:lnTo>
                    <a:pt x="347446" y="532978"/>
                  </a:lnTo>
                  <a:lnTo>
                    <a:pt x="354192" y="527626"/>
                  </a:lnTo>
                  <a:lnTo>
                    <a:pt x="371915" y="511917"/>
                  </a:lnTo>
                  <a:lnTo>
                    <a:pt x="374991" y="509114"/>
                  </a:lnTo>
                  <a:lnTo>
                    <a:pt x="393441" y="490856"/>
                  </a:lnTo>
                  <a:lnTo>
                    <a:pt x="395790" y="488399"/>
                  </a:lnTo>
                  <a:lnTo>
                    <a:pt x="412654" y="469795"/>
                  </a:lnTo>
                  <a:lnTo>
                    <a:pt x="416589" y="465090"/>
                  </a:lnTo>
                  <a:lnTo>
                    <a:pt x="429908" y="448734"/>
                  </a:lnTo>
                  <a:lnTo>
                    <a:pt x="437388" y="438550"/>
                  </a:lnTo>
                  <a:lnTo>
                    <a:pt x="445342" y="427673"/>
                  </a:lnTo>
                  <a:lnTo>
                    <a:pt x="458187" y="407759"/>
                  </a:lnTo>
                  <a:lnTo>
                    <a:pt x="458938" y="406612"/>
                  </a:lnTo>
                  <a:lnTo>
                    <a:pt x="471553" y="385551"/>
                  </a:lnTo>
                  <a:lnTo>
                    <a:pt x="478986" y="371078"/>
                  </a:lnTo>
                  <a:lnTo>
                    <a:pt x="482495" y="364490"/>
                  </a:lnTo>
                  <a:lnTo>
                    <a:pt x="492374" y="343429"/>
                  </a:lnTo>
                  <a:lnTo>
                    <a:pt x="499786" y="324557"/>
                  </a:lnTo>
                  <a:lnTo>
                    <a:pt x="500702" y="322368"/>
                  </a:lnTo>
                  <a:lnTo>
                    <a:pt x="508348" y="301307"/>
                  </a:lnTo>
                  <a:lnTo>
                    <a:pt x="514505" y="280246"/>
                  </a:lnTo>
                  <a:lnTo>
                    <a:pt x="519344" y="259185"/>
                  </a:lnTo>
                  <a:lnTo>
                    <a:pt x="520585" y="252010"/>
                  </a:lnTo>
                  <a:lnTo>
                    <a:pt x="523284" y="238124"/>
                  </a:lnTo>
                  <a:lnTo>
                    <a:pt x="526022" y="217063"/>
                  </a:lnTo>
                  <a:lnTo>
                    <a:pt x="527407" y="196002"/>
                  </a:lnTo>
                  <a:lnTo>
                    <a:pt x="527391" y="174941"/>
                  </a:lnTo>
                  <a:lnTo>
                    <a:pt x="525852" y="153880"/>
                  </a:lnTo>
                  <a:lnTo>
                    <a:pt x="522587" y="132819"/>
                  </a:lnTo>
                  <a:lnTo>
                    <a:pt x="520585" y="124425"/>
                  </a:lnTo>
                  <a:lnTo>
                    <a:pt x="517539" y="111758"/>
                  </a:lnTo>
                  <a:lnTo>
                    <a:pt x="510278" y="90697"/>
                  </a:lnTo>
                  <a:lnTo>
                    <a:pt x="499998" y="69636"/>
                  </a:lnTo>
                  <a:lnTo>
                    <a:pt x="499786" y="69276"/>
                  </a:lnTo>
                  <a:lnTo>
                    <a:pt x="485760" y="48575"/>
                  </a:lnTo>
                  <a:lnTo>
                    <a:pt x="478986" y="40670"/>
                  </a:lnTo>
                  <a:lnTo>
                    <a:pt x="464615" y="27514"/>
                  </a:lnTo>
                  <a:lnTo>
                    <a:pt x="458187" y="22498"/>
                  </a:lnTo>
                  <a:lnTo>
                    <a:pt x="437388" y="10867"/>
                  </a:lnTo>
                  <a:lnTo>
                    <a:pt x="424495" y="6453"/>
                  </a:lnTo>
                  <a:close/>
                </a:path>
              </a:pathLst>
            </a:custGeom>
            <a:solidFill>
              <a:srgbClr val="80AB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488567" y="1971706"/>
              <a:ext cx="483277" cy="580148"/>
            </a:xfrm>
            <a:custGeom>
              <a:avLst/>
              <a:pathLst>
                <a:path w="483277" h="580148">
                  <a:moveTo>
                    <a:pt x="369601" y="1694"/>
                  </a:moveTo>
                  <a:lnTo>
                    <a:pt x="348802" y="0"/>
                  </a:lnTo>
                  <a:lnTo>
                    <a:pt x="328003" y="1373"/>
                  </a:lnTo>
                  <a:lnTo>
                    <a:pt x="309094" y="5175"/>
                  </a:lnTo>
                  <a:lnTo>
                    <a:pt x="307203" y="5524"/>
                  </a:lnTo>
                  <a:lnTo>
                    <a:pt x="286404" y="11902"/>
                  </a:lnTo>
                  <a:lnTo>
                    <a:pt x="265605" y="20858"/>
                  </a:lnTo>
                  <a:lnTo>
                    <a:pt x="255891" y="26236"/>
                  </a:lnTo>
                  <a:lnTo>
                    <a:pt x="244806" y="32186"/>
                  </a:lnTo>
                  <a:lnTo>
                    <a:pt x="224007" y="46070"/>
                  </a:lnTo>
                  <a:lnTo>
                    <a:pt x="222424" y="47297"/>
                  </a:lnTo>
                  <a:lnTo>
                    <a:pt x="203208" y="62295"/>
                  </a:lnTo>
                  <a:lnTo>
                    <a:pt x="196485" y="68358"/>
                  </a:lnTo>
                  <a:lnTo>
                    <a:pt x="182409" y="81420"/>
                  </a:lnTo>
                  <a:lnTo>
                    <a:pt x="174689" y="89419"/>
                  </a:lnTo>
                  <a:lnTo>
                    <a:pt x="161610" y="103612"/>
                  </a:lnTo>
                  <a:lnTo>
                    <a:pt x="155743" y="110480"/>
                  </a:lnTo>
                  <a:lnTo>
                    <a:pt x="140811" y="129016"/>
                  </a:lnTo>
                  <a:lnTo>
                    <a:pt x="138857" y="131541"/>
                  </a:lnTo>
                  <a:lnTo>
                    <a:pt x="123273" y="152602"/>
                  </a:lnTo>
                  <a:lnTo>
                    <a:pt x="120012" y="157254"/>
                  </a:lnTo>
                  <a:lnTo>
                    <a:pt x="108522" y="173663"/>
                  </a:lnTo>
                  <a:lnTo>
                    <a:pt x="99213" y="187932"/>
                  </a:lnTo>
                  <a:lnTo>
                    <a:pt x="94654" y="194724"/>
                  </a:lnTo>
                  <a:lnTo>
                    <a:pt x="81392" y="215785"/>
                  </a:lnTo>
                  <a:lnTo>
                    <a:pt x="78414" y="220857"/>
                  </a:lnTo>
                  <a:lnTo>
                    <a:pt x="68549" y="236846"/>
                  </a:lnTo>
                  <a:lnTo>
                    <a:pt x="57614" y="256802"/>
                  </a:lnTo>
                  <a:lnTo>
                    <a:pt x="56970" y="257907"/>
                  </a:lnTo>
                  <a:lnTo>
                    <a:pt x="45858" y="278968"/>
                  </a:lnTo>
                  <a:lnTo>
                    <a:pt x="36815" y="299245"/>
                  </a:lnTo>
                  <a:lnTo>
                    <a:pt x="36439" y="300029"/>
                  </a:lnTo>
                  <a:lnTo>
                    <a:pt x="27680" y="321090"/>
                  </a:lnTo>
                  <a:lnTo>
                    <a:pt x="20470" y="342151"/>
                  </a:lnTo>
                  <a:lnTo>
                    <a:pt x="16016" y="357937"/>
                  </a:lnTo>
                  <a:lnTo>
                    <a:pt x="14373" y="363212"/>
                  </a:lnTo>
                  <a:lnTo>
                    <a:pt x="9094" y="384273"/>
                  </a:lnTo>
                  <a:lnTo>
                    <a:pt x="4996" y="405334"/>
                  </a:lnTo>
                  <a:lnTo>
                    <a:pt x="2036" y="426395"/>
                  </a:lnTo>
                  <a:lnTo>
                    <a:pt x="297" y="447456"/>
                  </a:lnTo>
                  <a:lnTo>
                    <a:pt x="0" y="468517"/>
                  </a:lnTo>
                  <a:lnTo>
                    <a:pt x="1536" y="489578"/>
                  </a:lnTo>
                  <a:lnTo>
                    <a:pt x="5553" y="510639"/>
                  </a:lnTo>
                  <a:lnTo>
                    <a:pt x="13141" y="531700"/>
                  </a:lnTo>
                  <a:lnTo>
                    <a:pt x="16016" y="537068"/>
                  </a:lnTo>
                  <a:lnTo>
                    <a:pt x="27340" y="552761"/>
                  </a:lnTo>
                  <a:lnTo>
                    <a:pt x="36815" y="561655"/>
                  </a:lnTo>
                  <a:lnTo>
                    <a:pt x="57614" y="573192"/>
                  </a:lnTo>
                  <a:lnTo>
                    <a:pt x="59727" y="573822"/>
                  </a:lnTo>
                  <a:lnTo>
                    <a:pt x="78414" y="578496"/>
                  </a:lnTo>
                  <a:lnTo>
                    <a:pt x="99213" y="580148"/>
                  </a:lnTo>
                  <a:lnTo>
                    <a:pt x="120012" y="579299"/>
                  </a:lnTo>
                  <a:lnTo>
                    <a:pt x="140811" y="576531"/>
                  </a:lnTo>
                  <a:lnTo>
                    <a:pt x="153267" y="573822"/>
                  </a:lnTo>
                  <a:lnTo>
                    <a:pt x="161610" y="572213"/>
                  </a:lnTo>
                  <a:lnTo>
                    <a:pt x="182409" y="566659"/>
                  </a:lnTo>
                  <a:lnTo>
                    <a:pt x="203208" y="559615"/>
                  </a:lnTo>
                  <a:lnTo>
                    <a:pt x="219525" y="552761"/>
                  </a:lnTo>
                  <a:lnTo>
                    <a:pt x="224007" y="551022"/>
                  </a:lnTo>
                  <a:lnTo>
                    <a:pt x="244806" y="541315"/>
                  </a:lnTo>
                  <a:lnTo>
                    <a:pt x="261907" y="531700"/>
                  </a:lnTo>
                  <a:lnTo>
                    <a:pt x="265605" y="529718"/>
                  </a:lnTo>
                  <a:lnTo>
                    <a:pt x="286404" y="516775"/>
                  </a:lnTo>
                  <a:lnTo>
                    <a:pt x="294924" y="510639"/>
                  </a:lnTo>
                  <a:lnTo>
                    <a:pt x="307203" y="501896"/>
                  </a:lnTo>
                  <a:lnTo>
                    <a:pt x="322334" y="489578"/>
                  </a:lnTo>
                  <a:lnTo>
                    <a:pt x="328003" y="484884"/>
                  </a:lnTo>
                  <a:lnTo>
                    <a:pt x="345760" y="468517"/>
                  </a:lnTo>
                  <a:lnTo>
                    <a:pt x="348802" y="465583"/>
                  </a:lnTo>
                  <a:lnTo>
                    <a:pt x="366199" y="447456"/>
                  </a:lnTo>
                  <a:lnTo>
                    <a:pt x="369601" y="443647"/>
                  </a:lnTo>
                  <a:lnTo>
                    <a:pt x="384301" y="426395"/>
                  </a:lnTo>
                  <a:lnTo>
                    <a:pt x="390400" y="418529"/>
                  </a:lnTo>
                  <a:lnTo>
                    <a:pt x="400419" y="405334"/>
                  </a:lnTo>
                  <a:lnTo>
                    <a:pt x="411199" y="389415"/>
                  </a:lnTo>
                  <a:lnTo>
                    <a:pt x="414681" y="384273"/>
                  </a:lnTo>
                  <a:lnTo>
                    <a:pt x="427518" y="363212"/>
                  </a:lnTo>
                  <a:lnTo>
                    <a:pt x="431998" y="354892"/>
                  </a:lnTo>
                  <a:lnTo>
                    <a:pt x="438996" y="342151"/>
                  </a:lnTo>
                  <a:lnTo>
                    <a:pt x="448989" y="321090"/>
                  </a:lnTo>
                  <a:lnTo>
                    <a:pt x="452797" y="311803"/>
                  </a:lnTo>
                  <a:lnTo>
                    <a:pt x="457827" y="300029"/>
                  </a:lnTo>
                  <a:lnTo>
                    <a:pt x="465385" y="278968"/>
                  </a:lnTo>
                  <a:lnTo>
                    <a:pt x="471470" y="257907"/>
                  </a:lnTo>
                  <a:lnTo>
                    <a:pt x="473596" y="248523"/>
                  </a:lnTo>
                  <a:lnTo>
                    <a:pt x="476461" y="236846"/>
                  </a:lnTo>
                  <a:lnTo>
                    <a:pt x="480187" y="215785"/>
                  </a:lnTo>
                  <a:lnTo>
                    <a:pt x="482465" y="194724"/>
                  </a:lnTo>
                  <a:lnTo>
                    <a:pt x="483277" y="173663"/>
                  </a:lnTo>
                  <a:lnTo>
                    <a:pt x="482530" y="152602"/>
                  </a:lnTo>
                  <a:lnTo>
                    <a:pt x="480052" y="131541"/>
                  </a:lnTo>
                  <a:lnTo>
                    <a:pt x="475572" y="110480"/>
                  </a:lnTo>
                  <a:lnTo>
                    <a:pt x="473596" y="104023"/>
                  </a:lnTo>
                  <a:lnTo>
                    <a:pt x="468875" y="89419"/>
                  </a:lnTo>
                  <a:lnTo>
                    <a:pt x="459260" y="68358"/>
                  </a:lnTo>
                  <a:lnTo>
                    <a:pt x="452797" y="57603"/>
                  </a:lnTo>
                  <a:lnTo>
                    <a:pt x="445471" y="47297"/>
                  </a:lnTo>
                  <a:lnTo>
                    <a:pt x="431998" y="32324"/>
                  </a:lnTo>
                  <a:lnTo>
                    <a:pt x="424725" y="26236"/>
                  </a:lnTo>
                  <a:lnTo>
                    <a:pt x="411199" y="16558"/>
                  </a:lnTo>
                  <a:lnTo>
                    <a:pt x="390400" y="6940"/>
                  </a:lnTo>
                  <a:lnTo>
                    <a:pt x="383634" y="5175"/>
                  </a:lnTo>
                  <a:close/>
                </a:path>
              </a:pathLst>
            </a:custGeom>
            <a:solidFill>
              <a:srgbClr val="92B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510942" y="1992648"/>
              <a:ext cx="444156" cy="534417"/>
            </a:xfrm>
            <a:custGeom>
              <a:avLst/>
              <a:pathLst>
                <a:path w="444156" h="534417">
                  <a:moveTo>
                    <a:pt x="347225" y="3075"/>
                  </a:moveTo>
                  <a:lnTo>
                    <a:pt x="326426" y="0"/>
                  </a:lnTo>
                  <a:lnTo>
                    <a:pt x="305627" y="430"/>
                  </a:lnTo>
                  <a:lnTo>
                    <a:pt x="284828" y="3957"/>
                  </a:lnTo>
                  <a:lnTo>
                    <a:pt x="280521" y="5294"/>
                  </a:lnTo>
                  <a:lnTo>
                    <a:pt x="264029" y="10128"/>
                  </a:lnTo>
                  <a:lnTo>
                    <a:pt x="243229" y="18943"/>
                  </a:lnTo>
                  <a:lnTo>
                    <a:pt x="229931" y="26355"/>
                  </a:lnTo>
                  <a:lnTo>
                    <a:pt x="222430" y="30454"/>
                  </a:lnTo>
                  <a:lnTo>
                    <a:pt x="201631" y="44568"/>
                  </a:lnTo>
                  <a:lnTo>
                    <a:pt x="198067" y="47416"/>
                  </a:lnTo>
                  <a:lnTo>
                    <a:pt x="180832" y="61397"/>
                  </a:lnTo>
                  <a:lnTo>
                    <a:pt x="173266" y="68477"/>
                  </a:lnTo>
                  <a:lnTo>
                    <a:pt x="160033" y="81287"/>
                  </a:lnTo>
                  <a:lnTo>
                    <a:pt x="152376" y="89538"/>
                  </a:lnTo>
                  <a:lnTo>
                    <a:pt x="139234" y="104407"/>
                  </a:lnTo>
                  <a:lnTo>
                    <a:pt x="134140" y="110599"/>
                  </a:lnTo>
                  <a:lnTo>
                    <a:pt x="118435" y="130849"/>
                  </a:lnTo>
                  <a:lnTo>
                    <a:pt x="117827" y="131660"/>
                  </a:lnTo>
                  <a:lnTo>
                    <a:pt x="102661" y="152721"/>
                  </a:lnTo>
                  <a:lnTo>
                    <a:pt x="97636" y="160164"/>
                  </a:lnTo>
                  <a:lnTo>
                    <a:pt x="88427" y="173782"/>
                  </a:lnTo>
                  <a:lnTo>
                    <a:pt x="76837" y="192294"/>
                  </a:lnTo>
                  <a:lnTo>
                    <a:pt x="75193" y="194843"/>
                  </a:lnTo>
                  <a:lnTo>
                    <a:pt x="62446" y="215904"/>
                  </a:lnTo>
                  <a:lnTo>
                    <a:pt x="56038" y="227648"/>
                  </a:lnTo>
                  <a:lnTo>
                    <a:pt x="50701" y="236965"/>
                  </a:lnTo>
                  <a:lnTo>
                    <a:pt x="40013" y="258026"/>
                  </a:lnTo>
                  <a:lnTo>
                    <a:pt x="35239" y="268891"/>
                  </a:lnTo>
                  <a:lnTo>
                    <a:pt x="30470" y="279087"/>
                  </a:lnTo>
                  <a:lnTo>
                    <a:pt x="22168" y="300148"/>
                  </a:lnTo>
                  <a:lnTo>
                    <a:pt x="15370" y="321209"/>
                  </a:lnTo>
                  <a:lnTo>
                    <a:pt x="14440" y="324828"/>
                  </a:lnTo>
                  <a:lnTo>
                    <a:pt x="9545" y="342270"/>
                  </a:lnTo>
                  <a:lnTo>
                    <a:pt x="5058" y="363331"/>
                  </a:lnTo>
                  <a:lnTo>
                    <a:pt x="1913" y="384392"/>
                  </a:lnTo>
                  <a:lnTo>
                    <a:pt x="158" y="405453"/>
                  </a:lnTo>
                  <a:lnTo>
                    <a:pt x="0" y="426514"/>
                  </a:lnTo>
                  <a:lnTo>
                    <a:pt x="1846" y="447575"/>
                  </a:lnTo>
                  <a:lnTo>
                    <a:pt x="6409" y="468636"/>
                  </a:lnTo>
                  <a:lnTo>
                    <a:pt x="14440" y="488731"/>
                  </a:lnTo>
                  <a:lnTo>
                    <a:pt x="14925" y="489697"/>
                  </a:lnTo>
                  <a:lnTo>
                    <a:pt x="31148" y="510758"/>
                  </a:lnTo>
                  <a:lnTo>
                    <a:pt x="35239" y="514429"/>
                  </a:lnTo>
                  <a:lnTo>
                    <a:pt x="56038" y="526562"/>
                  </a:lnTo>
                  <a:lnTo>
                    <a:pt x="74315" y="531819"/>
                  </a:lnTo>
                  <a:lnTo>
                    <a:pt x="76837" y="532430"/>
                  </a:lnTo>
                  <a:lnTo>
                    <a:pt x="97636" y="534417"/>
                  </a:lnTo>
                  <a:lnTo>
                    <a:pt x="118435" y="533689"/>
                  </a:lnTo>
                  <a:lnTo>
                    <a:pt x="131482" y="531819"/>
                  </a:lnTo>
                  <a:lnTo>
                    <a:pt x="139234" y="530824"/>
                  </a:lnTo>
                  <a:lnTo>
                    <a:pt x="160033" y="526255"/>
                  </a:lnTo>
                  <a:lnTo>
                    <a:pt x="180832" y="519975"/>
                  </a:lnTo>
                  <a:lnTo>
                    <a:pt x="201631" y="511861"/>
                  </a:lnTo>
                  <a:lnTo>
                    <a:pt x="203930" y="510758"/>
                  </a:lnTo>
                  <a:lnTo>
                    <a:pt x="222430" y="502386"/>
                  </a:lnTo>
                  <a:lnTo>
                    <a:pt x="243229" y="490903"/>
                  </a:lnTo>
                  <a:lnTo>
                    <a:pt x="245111" y="489697"/>
                  </a:lnTo>
                  <a:lnTo>
                    <a:pt x="264029" y="477853"/>
                  </a:lnTo>
                  <a:lnTo>
                    <a:pt x="276589" y="468636"/>
                  </a:lnTo>
                  <a:lnTo>
                    <a:pt x="284828" y="462557"/>
                  </a:lnTo>
                  <a:lnTo>
                    <a:pt x="302591" y="447575"/>
                  </a:lnTo>
                  <a:lnTo>
                    <a:pt x="305627" y="444922"/>
                  </a:lnTo>
                  <a:lnTo>
                    <a:pt x="324620" y="426514"/>
                  </a:lnTo>
                  <a:lnTo>
                    <a:pt x="326426" y="424648"/>
                  </a:lnTo>
                  <a:lnTo>
                    <a:pt x="343733" y="405453"/>
                  </a:lnTo>
                  <a:lnTo>
                    <a:pt x="347225" y="401226"/>
                  </a:lnTo>
                  <a:lnTo>
                    <a:pt x="360579" y="384392"/>
                  </a:lnTo>
                  <a:lnTo>
                    <a:pt x="368024" y="373955"/>
                  </a:lnTo>
                  <a:lnTo>
                    <a:pt x="375483" y="363331"/>
                  </a:lnTo>
                  <a:lnTo>
                    <a:pt x="388563" y="342270"/>
                  </a:lnTo>
                  <a:lnTo>
                    <a:pt x="388823" y="341809"/>
                  </a:lnTo>
                  <a:lnTo>
                    <a:pt x="400484" y="321209"/>
                  </a:lnTo>
                  <a:lnTo>
                    <a:pt x="409622" y="302337"/>
                  </a:lnTo>
                  <a:lnTo>
                    <a:pt x="410705" y="300148"/>
                  </a:lnTo>
                  <a:lnTo>
                    <a:pt x="419846" y="279087"/>
                  </a:lnTo>
                  <a:lnTo>
                    <a:pt x="427386" y="258026"/>
                  </a:lnTo>
                  <a:lnTo>
                    <a:pt x="430421" y="247623"/>
                  </a:lnTo>
                  <a:lnTo>
                    <a:pt x="433681" y="236965"/>
                  </a:lnTo>
                  <a:lnTo>
                    <a:pt x="438617" y="215904"/>
                  </a:lnTo>
                  <a:lnTo>
                    <a:pt x="442022" y="194843"/>
                  </a:lnTo>
                  <a:lnTo>
                    <a:pt x="443892" y="173782"/>
                  </a:lnTo>
                  <a:lnTo>
                    <a:pt x="444156" y="152721"/>
                  </a:lnTo>
                  <a:lnTo>
                    <a:pt x="442668" y="131660"/>
                  </a:lnTo>
                  <a:lnTo>
                    <a:pt x="439190" y="110599"/>
                  </a:lnTo>
                  <a:lnTo>
                    <a:pt x="433364" y="89538"/>
                  </a:lnTo>
                  <a:lnTo>
                    <a:pt x="430421" y="81933"/>
                  </a:lnTo>
                  <a:lnTo>
                    <a:pt x="424615" y="68477"/>
                  </a:lnTo>
                  <a:lnTo>
                    <a:pt x="411969" y="47416"/>
                  </a:lnTo>
                  <a:lnTo>
                    <a:pt x="409622" y="44283"/>
                  </a:lnTo>
                  <a:lnTo>
                    <a:pt x="392526" y="26355"/>
                  </a:lnTo>
                  <a:lnTo>
                    <a:pt x="388823" y="23160"/>
                  </a:lnTo>
                  <a:lnTo>
                    <a:pt x="368024" y="10344"/>
                  </a:lnTo>
                  <a:lnTo>
                    <a:pt x="353953" y="5294"/>
                  </a:lnTo>
                  <a:close/>
                </a:path>
              </a:pathLst>
            </a:custGeom>
            <a:solidFill>
              <a:srgbClr val="A5C2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530757" y="2012234"/>
              <a:ext cx="408599" cy="493033"/>
            </a:xfrm>
            <a:custGeom>
              <a:avLst/>
              <a:pathLst>
                <a:path w="408599" h="493033">
                  <a:moveTo>
                    <a:pt x="327410" y="5232"/>
                  </a:moveTo>
                  <a:lnTo>
                    <a:pt x="306611" y="605"/>
                  </a:lnTo>
                  <a:lnTo>
                    <a:pt x="285812" y="0"/>
                  </a:lnTo>
                  <a:lnTo>
                    <a:pt x="265013" y="2831"/>
                  </a:lnTo>
                  <a:lnTo>
                    <a:pt x="251383" y="6769"/>
                  </a:lnTo>
                  <a:lnTo>
                    <a:pt x="244214" y="8750"/>
                  </a:lnTo>
                  <a:lnTo>
                    <a:pt x="223415" y="17434"/>
                  </a:lnTo>
                  <a:lnTo>
                    <a:pt x="204879" y="27830"/>
                  </a:lnTo>
                  <a:lnTo>
                    <a:pt x="202616" y="29088"/>
                  </a:lnTo>
                  <a:lnTo>
                    <a:pt x="181817" y="43448"/>
                  </a:lnTo>
                  <a:lnTo>
                    <a:pt x="175217" y="48891"/>
                  </a:lnTo>
                  <a:lnTo>
                    <a:pt x="161018" y="60858"/>
                  </a:lnTo>
                  <a:lnTo>
                    <a:pt x="151657" y="69952"/>
                  </a:lnTo>
                  <a:lnTo>
                    <a:pt x="140218" y="81493"/>
                  </a:lnTo>
                  <a:lnTo>
                    <a:pt x="131724" y="91013"/>
                  </a:lnTo>
                  <a:lnTo>
                    <a:pt x="119419" y="105522"/>
                  </a:lnTo>
                  <a:lnTo>
                    <a:pt x="114230" y="112074"/>
                  </a:lnTo>
                  <a:lnTo>
                    <a:pt x="98620" y="133004"/>
                  </a:lnTo>
                  <a:lnTo>
                    <a:pt x="98526" y="133135"/>
                  </a:lnTo>
                  <a:lnTo>
                    <a:pt x="83933" y="154196"/>
                  </a:lnTo>
                  <a:lnTo>
                    <a:pt x="77821" y="163688"/>
                  </a:lnTo>
                  <a:lnTo>
                    <a:pt x="70344" y="175257"/>
                  </a:lnTo>
                  <a:lnTo>
                    <a:pt x="57849" y="196318"/>
                  </a:lnTo>
                  <a:lnTo>
                    <a:pt x="57022" y="197829"/>
                  </a:lnTo>
                  <a:lnTo>
                    <a:pt x="46003" y="217379"/>
                  </a:lnTo>
                  <a:lnTo>
                    <a:pt x="36223" y="237188"/>
                  </a:lnTo>
                  <a:lnTo>
                    <a:pt x="35575" y="238440"/>
                  </a:lnTo>
                  <a:lnTo>
                    <a:pt x="26051" y="259501"/>
                  </a:lnTo>
                  <a:lnTo>
                    <a:pt x="18150" y="280562"/>
                  </a:lnTo>
                  <a:lnTo>
                    <a:pt x="15424" y="289545"/>
                  </a:lnTo>
                  <a:lnTo>
                    <a:pt x="11499" y="301623"/>
                  </a:lnTo>
                  <a:lnTo>
                    <a:pt x="6272" y="322684"/>
                  </a:lnTo>
                  <a:lnTo>
                    <a:pt x="2574" y="343745"/>
                  </a:lnTo>
                  <a:lnTo>
                    <a:pt x="426" y="364806"/>
                  </a:lnTo>
                  <a:lnTo>
                    <a:pt x="0" y="385867"/>
                  </a:lnTo>
                  <a:lnTo>
                    <a:pt x="1680" y="406928"/>
                  </a:lnTo>
                  <a:lnTo>
                    <a:pt x="6172" y="427989"/>
                  </a:lnTo>
                  <a:lnTo>
                    <a:pt x="14701" y="449050"/>
                  </a:lnTo>
                  <a:lnTo>
                    <a:pt x="15424" y="450284"/>
                  </a:lnTo>
                  <a:lnTo>
                    <a:pt x="31223" y="470111"/>
                  </a:lnTo>
                  <a:lnTo>
                    <a:pt x="36223" y="474440"/>
                  </a:lnTo>
                  <a:lnTo>
                    <a:pt x="57022" y="485983"/>
                  </a:lnTo>
                  <a:lnTo>
                    <a:pt x="76498" y="491172"/>
                  </a:lnTo>
                  <a:lnTo>
                    <a:pt x="77821" y="491470"/>
                  </a:lnTo>
                  <a:lnTo>
                    <a:pt x="98620" y="493033"/>
                  </a:lnTo>
                  <a:lnTo>
                    <a:pt x="119419" y="491762"/>
                  </a:lnTo>
                  <a:lnTo>
                    <a:pt x="122644" y="491172"/>
                  </a:lnTo>
                  <a:lnTo>
                    <a:pt x="140218" y="488235"/>
                  </a:lnTo>
                  <a:lnTo>
                    <a:pt x="161018" y="482731"/>
                  </a:lnTo>
                  <a:lnTo>
                    <a:pt x="181817" y="475250"/>
                  </a:lnTo>
                  <a:lnTo>
                    <a:pt x="192980" y="470111"/>
                  </a:lnTo>
                  <a:lnTo>
                    <a:pt x="202616" y="465873"/>
                  </a:lnTo>
                  <a:lnTo>
                    <a:pt x="223415" y="454623"/>
                  </a:lnTo>
                  <a:lnTo>
                    <a:pt x="232053" y="449050"/>
                  </a:lnTo>
                  <a:lnTo>
                    <a:pt x="244214" y="441252"/>
                  </a:lnTo>
                  <a:lnTo>
                    <a:pt x="261790" y="427989"/>
                  </a:lnTo>
                  <a:lnTo>
                    <a:pt x="265013" y="425496"/>
                  </a:lnTo>
                  <a:lnTo>
                    <a:pt x="285812" y="407127"/>
                  </a:lnTo>
                  <a:lnTo>
                    <a:pt x="286017" y="406928"/>
                  </a:lnTo>
                  <a:lnTo>
                    <a:pt x="306419" y="385867"/>
                  </a:lnTo>
                  <a:lnTo>
                    <a:pt x="306611" y="385652"/>
                  </a:lnTo>
                  <a:lnTo>
                    <a:pt x="324075" y="364806"/>
                  </a:lnTo>
                  <a:lnTo>
                    <a:pt x="327410" y="360404"/>
                  </a:lnTo>
                  <a:lnTo>
                    <a:pt x="339596" y="343745"/>
                  </a:lnTo>
                  <a:lnTo>
                    <a:pt x="348209" y="330519"/>
                  </a:lnTo>
                  <a:lnTo>
                    <a:pt x="353251" y="322684"/>
                  </a:lnTo>
                  <a:lnTo>
                    <a:pt x="365295" y="301623"/>
                  </a:lnTo>
                  <a:lnTo>
                    <a:pt x="369008" y="294265"/>
                  </a:lnTo>
                  <a:lnTo>
                    <a:pt x="375963" y="280562"/>
                  </a:lnTo>
                  <a:lnTo>
                    <a:pt x="385111" y="259501"/>
                  </a:lnTo>
                  <a:lnTo>
                    <a:pt x="389807" y="246636"/>
                  </a:lnTo>
                  <a:lnTo>
                    <a:pt x="392867" y="238440"/>
                  </a:lnTo>
                  <a:lnTo>
                    <a:pt x="399209" y="217379"/>
                  </a:lnTo>
                  <a:lnTo>
                    <a:pt x="403955" y="196318"/>
                  </a:lnTo>
                  <a:lnTo>
                    <a:pt x="407107" y="175257"/>
                  </a:lnTo>
                  <a:lnTo>
                    <a:pt x="408599" y="154196"/>
                  </a:lnTo>
                  <a:lnTo>
                    <a:pt x="408296" y="133135"/>
                  </a:lnTo>
                  <a:lnTo>
                    <a:pt x="405979" y="112074"/>
                  </a:lnTo>
                  <a:lnTo>
                    <a:pt x="401317" y="91013"/>
                  </a:lnTo>
                  <a:lnTo>
                    <a:pt x="393822" y="69952"/>
                  </a:lnTo>
                  <a:lnTo>
                    <a:pt x="389807" y="61752"/>
                  </a:lnTo>
                  <a:lnTo>
                    <a:pt x="382322" y="48891"/>
                  </a:lnTo>
                  <a:lnTo>
                    <a:pt x="369008" y="31928"/>
                  </a:lnTo>
                  <a:lnTo>
                    <a:pt x="364698" y="27830"/>
                  </a:lnTo>
                  <a:lnTo>
                    <a:pt x="348209" y="14991"/>
                  </a:lnTo>
                  <a:lnTo>
                    <a:pt x="331032" y="6769"/>
                  </a:lnTo>
                  <a:close/>
                </a:path>
              </a:pathLst>
            </a:custGeom>
            <a:solidFill>
              <a:srgbClr val="B7CE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730563" y="3167623"/>
              <a:ext cx="160875" cy="154336"/>
            </a:xfrm>
            <a:custGeom>
              <a:avLst/>
              <a:pathLst>
                <a:path w="160875" h="154336">
                  <a:moveTo>
                    <a:pt x="150047" y="8132"/>
                  </a:moveTo>
                  <a:lnTo>
                    <a:pt x="151734" y="9735"/>
                  </a:lnTo>
                  <a:lnTo>
                    <a:pt x="160875" y="30796"/>
                  </a:lnTo>
                  <a:lnTo>
                    <a:pt x="160286" y="51857"/>
                  </a:lnTo>
                  <a:lnTo>
                    <a:pt x="154275" y="72918"/>
                  </a:lnTo>
                  <a:lnTo>
                    <a:pt x="150047" y="81401"/>
                  </a:lnTo>
                  <a:lnTo>
                    <a:pt x="143153" y="93979"/>
                  </a:lnTo>
                  <a:lnTo>
                    <a:pt x="129248" y="112515"/>
                  </a:lnTo>
                  <a:lnTo>
                    <a:pt x="127029" y="115040"/>
                  </a:lnTo>
                  <a:lnTo>
                    <a:pt x="108449" y="131296"/>
                  </a:lnTo>
                  <a:lnTo>
                    <a:pt x="101469" y="136101"/>
                  </a:lnTo>
                  <a:lnTo>
                    <a:pt x="87650" y="143821"/>
                  </a:lnTo>
                  <a:lnTo>
                    <a:pt x="66851" y="151486"/>
                  </a:lnTo>
                  <a:lnTo>
                    <a:pt x="46051" y="154336"/>
                  </a:lnTo>
                  <a:lnTo>
                    <a:pt x="25252" y="150097"/>
                  </a:lnTo>
                  <a:lnTo>
                    <a:pt x="6583" y="136101"/>
                  </a:lnTo>
                  <a:lnTo>
                    <a:pt x="4453" y="131536"/>
                  </a:lnTo>
                  <a:lnTo>
                    <a:pt x="0" y="115040"/>
                  </a:lnTo>
                  <a:lnTo>
                    <a:pt x="2461" y="93979"/>
                  </a:lnTo>
                  <a:lnTo>
                    <a:pt x="4453" y="89151"/>
                  </a:lnTo>
                  <a:lnTo>
                    <a:pt x="12102" y="72918"/>
                  </a:lnTo>
                  <a:lnTo>
                    <a:pt x="25252" y="53801"/>
                  </a:lnTo>
                  <a:lnTo>
                    <a:pt x="26835" y="51857"/>
                  </a:lnTo>
                  <a:lnTo>
                    <a:pt x="46051" y="32947"/>
                  </a:lnTo>
                  <a:lnTo>
                    <a:pt x="48739" y="30796"/>
                  </a:lnTo>
                  <a:lnTo>
                    <a:pt x="66851" y="18097"/>
                  </a:lnTo>
                  <a:lnTo>
                    <a:pt x="82200" y="9735"/>
                  </a:lnTo>
                  <a:lnTo>
                    <a:pt x="87650" y="6982"/>
                  </a:lnTo>
                  <a:lnTo>
                    <a:pt x="108449" y="886"/>
                  </a:lnTo>
                  <a:lnTo>
                    <a:pt x="129248" y="0"/>
                  </a:lnTo>
                  <a:close/>
                </a:path>
              </a:pathLst>
            </a:custGeom>
            <a:solidFill>
              <a:srgbClr val="B7CE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548982" y="2031008"/>
              <a:ext cx="375353" cy="453970"/>
            </a:xfrm>
            <a:custGeom>
              <a:avLst/>
              <a:pathLst>
                <a:path w="375353" h="453970">
                  <a:moveTo>
                    <a:pt x="309186" y="8260"/>
                  </a:moveTo>
                  <a:lnTo>
                    <a:pt x="288387" y="1796"/>
                  </a:lnTo>
                  <a:lnTo>
                    <a:pt x="267588" y="0"/>
                  </a:lnTo>
                  <a:lnTo>
                    <a:pt x="246788" y="2070"/>
                  </a:lnTo>
                  <a:lnTo>
                    <a:pt x="225989" y="7569"/>
                  </a:lnTo>
                  <a:lnTo>
                    <a:pt x="222453" y="9057"/>
                  </a:lnTo>
                  <a:lnTo>
                    <a:pt x="205190" y="16171"/>
                  </a:lnTo>
                  <a:lnTo>
                    <a:pt x="184391" y="27852"/>
                  </a:lnTo>
                  <a:lnTo>
                    <a:pt x="181161" y="30118"/>
                  </a:lnTo>
                  <a:lnTo>
                    <a:pt x="163592" y="42566"/>
                  </a:lnTo>
                  <a:lnTo>
                    <a:pt x="153481" y="51179"/>
                  </a:lnTo>
                  <a:lnTo>
                    <a:pt x="142793" y="60531"/>
                  </a:lnTo>
                  <a:lnTo>
                    <a:pt x="131191" y="72240"/>
                  </a:lnTo>
                  <a:lnTo>
                    <a:pt x="121994" y="81913"/>
                  </a:lnTo>
                  <a:lnTo>
                    <a:pt x="112237" y="93301"/>
                  </a:lnTo>
                  <a:lnTo>
                    <a:pt x="101195" y="106894"/>
                  </a:lnTo>
                  <a:lnTo>
                    <a:pt x="95516" y="114362"/>
                  </a:lnTo>
                  <a:lnTo>
                    <a:pt x="80396" y="135549"/>
                  </a:lnTo>
                  <a:lnTo>
                    <a:pt x="66619" y="156484"/>
                  </a:lnTo>
                  <a:lnTo>
                    <a:pt x="59597" y="168096"/>
                  </a:lnTo>
                  <a:lnTo>
                    <a:pt x="53856" y="177545"/>
                  </a:lnTo>
                  <a:lnTo>
                    <a:pt x="42245" y="198606"/>
                  </a:lnTo>
                  <a:lnTo>
                    <a:pt x="38798" y="205620"/>
                  </a:lnTo>
                  <a:lnTo>
                    <a:pt x="31690" y="219667"/>
                  </a:lnTo>
                  <a:lnTo>
                    <a:pt x="22559" y="240728"/>
                  </a:lnTo>
                  <a:lnTo>
                    <a:pt x="17998" y="253383"/>
                  </a:lnTo>
                  <a:lnTo>
                    <a:pt x="14816" y="261789"/>
                  </a:lnTo>
                  <a:lnTo>
                    <a:pt x="8557" y="282850"/>
                  </a:lnTo>
                  <a:lnTo>
                    <a:pt x="3968" y="303911"/>
                  </a:lnTo>
                  <a:lnTo>
                    <a:pt x="1066" y="324972"/>
                  </a:lnTo>
                  <a:lnTo>
                    <a:pt x="0" y="346033"/>
                  </a:lnTo>
                  <a:lnTo>
                    <a:pt x="1118" y="367094"/>
                  </a:lnTo>
                  <a:lnTo>
                    <a:pt x="5085" y="388155"/>
                  </a:lnTo>
                  <a:lnTo>
                    <a:pt x="13086" y="409216"/>
                  </a:lnTo>
                  <a:lnTo>
                    <a:pt x="17998" y="417421"/>
                  </a:lnTo>
                  <a:lnTo>
                    <a:pt x="28624" y="430277"/>
                  </a:lnTo>
                  <a:lnTo>
                    <a:pt x="38798" y="438773"/>
                  </a:lnTo>
                  <a:lnTo>
                    <a:pt x="59597" y="448989"/>
                  </a:lnTo>
                  <a:lnTo>
                    <a:pt x="69844" y="451338"/>
                  </a:lnTo>
                  <a:lnTo>
                    <a:pt x="80396" y="453382"/>
                  </a:lnTo>
                  <a:lnTo>
                    <a:pt x="101195" y="453970"/>
                  </a:lnTo>
                  <a:lnTo>
                    <a:pt x="121994" y="451654"/>
                  </a:lnTo>
                  <a:lnTo>
                    <a:pt x="123305" y="451338"/>
                  </a:lnTo>
                  <a:lnTo>
                    <a:pt x="142793" y="446944"/>
                  </a:lnTo>
                  <a:lnTo>
                    <a:pt x="163592" y="440048"/>
                  </a:lnTo>
                  <a:lnTo>
                    <a:pt x="184391" y="430906"/>
                  </a:lnTo>
                  <a:lnTo>
                    <a:pt x="185540" y="430277"/>
                  </a:lnTo>
                  <a:lnTo>
                    <a:pt x="205190" y="419710"/>
                  </a:lnTo>
                  <a:lnTo>
                    <a:pt x="221215" y="409216"/>
                  </a:lnTo>
                  <a:lnTo>
                    <a:pt x="225989" y="406048"/>
                  </a:lnTo>
                  <a:lnTo>
                    <a:pt x="246788" y="389800"/>
                  </a:lnTo>
                  <a:lnTo>
                    <a:pt x="248650" y="388155"/>
                  </a:lnTo>
                  <a:lnTo>
                    <a:pt x="267588" y="370468"/>
                  </a:lnTo>
                  <a:lnTo>
                    <a:pt x="270859" y="367094"/>
                  </a:lnTo>
                  <a:lnTo>
                    <a:pt x="288387" y="347490"/>
                  </a:lnTo>
                  <a:lnTo>
                    <a:pt x="289607" y="346033"/>
                  </a:lnTo>
                  <a:lnTo>
                    <a:pt x="305754" y="324972"/>
                  </a:lnTo>
                  <a:lnTo>
                    <a:pt x="309186" y="319987"/>
                  </a:lnTo>
                  <a:lnTo>
                    <a:pt x="319918" y="303911"/>
                  </a:lnTo>
                  <a:lnTo>
                    <a:pt x="329985" y="286817"/>
                  </a:lnTo>
                  <a:lnTo>
                    <a:pt x="332298" y="282850"/>
                  </a:lnTo>
                  <a:lnTo>
                    <a:pt x="343174" y="261789"/>
                  </a:lnTo>
                  <a:lnTo>
                    <a:pt x="350784" y="244599"/>
                  </a:lnTo>
                  <a:lnTo>
                    <a:pt x="352506" y="240728"/>
                  </a:lnTo>
                  <a:lnTo>
                    <a:pt x="360397" y="219667"/>
                  </a:lnTo>
                  <a:lnTo>
                    <a:pt x="366665" y="198606"/>
                  </a:lnTo>
                  <a:lnTo>
                    <a:pt x="371314" y="177545"/>
                  </a:lnTo>
                  <a:lnTo>
                    <a:pt x="371583" y="175583"/>
                  </a:lnTo>
                  <a:lnTo>
                    <a:pt x="374277" y="156484"/>
                  </a:lnTo>
                  <a:lnTo>
                    <a:pt x="375353" y="135423"/>
                  </a:lnTo>
                  <a:lnTo>
                    <a:pt x="374379" y="114362"/>
                  </a:lnTo>
                  <a:lnTo>
                    <a:pt x="371583" y="96268"/>
                  </a:lnTo>
                  <a:lnTo>
                    <a:pt x="371082" y="93301"/>
                  </a:lnTo>
                  <a:lnTo>
                    <a:pt x="364855" y="72240"/>
                  </a:lnTo>
                  <a:lnTo>
                    <a:pt x="355057" y="51179"/>
                  </a:lnTo>
                  <a:lnTo>
                    <a:pt x="350784" y="44382"/>
                  </a:lnTo>
                  <a:lnTo>
                    <a:pt x="339235" y="30118"/>
                  </a:lnTo>
                  <a:lnTo>
                    <a:pt x="329985" y="21243"/>
                  </a:lnTo>
                  <a:lnTo>
                    <a:pt x="310669" y="9057"/>
                  </a:lnTo>
                  <a:close/>
                </a:path>
              </a:pathLst>
            </a:custGeom>
            <a:solidFill>
              <a:srgbClr val="C9DA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566432" y="2049798"/>
              <a:ext cx="342785" cy="416113"/>
            </a:xfrm>
            <a:custGeom>
              <a:avLst/>
              <a:pathLst>
                <a:path w="342785" h="416113">
                  <a:moveTo>
                    <a:pt x="270936" y="3252"/>
                  </a:moveTo>
                  <a:lnTo>
                    <a:pt x="250137" y="0"/>
                  </a:lnTo>
                  <a:lnTo>
                    <a:pt x="229338" y="1185"/>
                  </a:lnTo>
                  <a:lnTo>
                    <a:pt x="208539" y="6155"/>
                  </a:lnTo>
                  <a:lnTo>
                    <a:pt x="195855" y="11327"/>
                  </a:lnTo>
                  <a:lnTo>
                    <a:pt x="187739" y="14605"/>
                  </a:lnTo>
                  <a:lnTo>
                    <a:pt x="166940" y="26326"/>
                  </a:lnTo>
                  <a:lnTo>
                    <a:pt x="158484" y="32388"/>
                  </a:lnTo>
                  <a:lnTo>
                    <a:pt x="146141" y="41387"/>
                  </a:lnTo>
                  <a:lnTo>
                    <a:pt x="132437" y="53449"/>
                  </a:lnTo>
                  <a:lnTo>
                    <a:pt x="125342" y="59897"/>
                  </a:lnTo>
                  <a:lnTo>
                    <a:pt x="111424" y="74510"/>
                  </a:lnTo>
                  <a:lnTo>
                    <a:pt x="104543" y="82073"/>
                  </a:lnTo>
                  <a:lnTo>
                    <a:pt x="93473" y="95571"/>
                  </a:lnTo>
                  <a:lnTo>
                    <a:pt x="83744" y="108144"/>
                  </a:lnTo>
                  <a:lnTo>
                    <a:pt x="77586" y="116632"/>
                  </a:lnTo>
                  <a:lnTo>
                    <a:pt x="63332" y="137693"/>
                  </a:lnTo>
                  <a:lnTo>
                    <a:pt x="62945" y="138308"/>
                  </a:lnTo>
                  <a:lnTo>
                    <a:pt x="50387" y="158754"/>
                  </a:lnTo>
                  <a:lnTo>
                    <a:pt x="42146" y="173598"/>
                  </a:lnTo>
                  <a:lnTo>
                    <a:pt x="38677" y="179815"/>
                  </a:lnTo>
                  <a:lnTo>
                    <a:pt x="28270" y="200876"/>
                  </a:lnTo>
                  <a:lnTo>
                    <a:pt x="21347" y="217208"/>
                  </a:lnTo>
                  <a:lnTo>
                    <a:pt x="19283" y="221937"/>
                  </a:lnTo>
                  <a:lnTo>
                    <a:pt x="11797" y="242998"/>
                  </a:lnTo>
                  <a:lnTo>
                    <a:pt x="6039" y="264059"/>
                  </a:lnTo>
                  <a:lnTo>
                    <a:pt x="2054" y="285120"/>
                  </a:lnTo>
                  <a:lnTo>
                    <a:pt x="548" y="300806"/>
                  </a:lnTo>
                  <a:lnTo>
                    <a:pt x="0" y="306181"/>
                  </a:lnTo>
                  <a:lnTo>
                    <a:pt x="199" y="327242"/>
                  </a:lnTo>
                  <a:lnTo>
                    <a:pt x="548" y="329965"/>
                  </a:lnTo>
                  <a:lnTo>
                    <a:pt x="3261" y="348303"/>
                  </a:lnTo>
                  <a:lnTo>
                    <a:pt x="10333" y="369364"/>
                  </a:lnTo>
                  <a:lnTo>
                    <a:pt x="21347" y="387518"/>
                  </a:lnTo>
                  <a:lnTo>
                    <a:pt x="23847" y="390425"/>
                  </a:lnTo>
                  <a:lnTo>
                    <a:pt x="42146" y="405023"/>
                  </a:lnTo>
                  <a:lnTo>
                    <a:pt x="57550" y="411486"/>
                  </a:lnTo>
                  <a:lnTo>
                    <a:pt x="62945" y="413292"/>
                  </a:lnTo>
                  <a:lnTo>
                    <a:pt x="83744" y="416113"/>
                  </a:lnTo>
                  <a:lnTo>
                    <a:pt x="104543" y="415291"/>
                  </a:lnTo>
                  <a:lnTo>
                    <a:pt x="125416" y="411486"/>
                  </a:lnTo>
                  <a:lnTo>
                    <a:pt x="146141" y="405152"/>
                  </a:lnTo>
                  <a:lnTo>
                    <a:pt x="166940" y="396376"/>
                  </a:lnTo>
                  <a:lnTo>
                    <a:pt x="177896" y="390425"/>
                  </a:lnTo>
                  <a:lnTo>
                    <a:pt x="187739" y="385074"/>
                  </a:lnTo>
                  <a:lnTo>
                    <a:pt x="208539" y="371145"/>
                  </a:lnTo>
                  <a:lnTo>
                    <a:pt x="210807" y="369364"/>
                  </a:lnTo>
                  <a:lnTo>
                    <a:pt x="229338" y="354144"/>
                  </a:lnTo>
                  <a:lnTo>
                    <a:pt x="235562" y="348303"/>
                  </a:lnTo>
                  <a:lnTo>
                    <a:pt x="250137" y="333575"/>
                  </a:lnTo>
                  <a:lnTo>
                    <a:pt x="255833" y="327242"/>
                  </a:lnTo>
                  <a:lnTo>
                    <a:pt x="270936" y="308758"/>
                  </a:lnTo>
                  <a:lnTo>
                    <a:pt x="272919" y="306181"/>
                  </a:lnTo>
                  <a:lnTo>
                    <a:pt x="287565" y="285120"/>
                  </a:lnTo>
                  <a:lnTo>
                    <a:pt x="291735" y="278380"/>
                  </a:lnTo>
                  <a:lnTo>
                    <a:pt x="300348" y="264059"/>
                  </a:lnTo>
                  <a:lnTo>
                    <a:pt x="311419" y="242998"/>
                  </a:lnTo>
                  <a:lnTo>
                    <a:pt x="312534" y="240558"/>
                  </a:lnTo>
                  <a:lnTo>
                    <a:pt x="320945" y="221937"/>
                  </a:lnTo>
                  <a:lnTo>
                    <a:pt x="328849" y="200876"/>
                  </a:lnTo>
                  <a:lnTo>
                    <a:pt x="333333" y="185867"/>
                  </a:lnTo>
                  <a:lnTo>
                    <a:pt x="335145" y="179815"/>
                  </a:lnTo>
                  <a:lnTo>
                    <a:pt x="339649" y="158754"/>
                  </a:lnTo>
                  <a:lnTo>
                    <a:pt x="342252" y="137693"/>
                  </a:lnTo>
                  <a:lnTo>
                    <a:pt x="342785" y="116632"/>
                  </a:lnTo>
                  <a:lnTo>
                    <a:pt x="340986" y="95571"/>
                  </a:lnTo>
                  <a:lnTo>
                    <a:pt x="336474" y="74510"/>
                  </a:lnTo>
                  <a:lnTo>
                    <a:pt x="333333" y="65560"/>
                  </a:lnTo>
                  <a:lnTo>
                    <a:pt x="328222" y="53449"/>
                  </a:lnTo>
                  <a:lnTo>
                    <a:pt x="314879" y="32388"/>
                  </a:lnTo>
                  <a:lnTo>
                    <a:pt x="312534" y="29573"/>
                  </a:lnTo>
                  <a:lnTo>
                    <a:pt x="291735" y="12091"/>
                  </a:lnTo>
                  <a:lnTo>
                    <a:pt x="290201" y="11327"/>
                  </a:lnTo>
                  <a:close/>
                </a:path>
              </a:pathLst>
            </a:custGeom>
            <a:solidFill>
              <a:srgbClr val="DBE6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582965" y="2069034"/>
              <a:ext cx="310920" cy="378244"/>
            </a:xfrm>
            <a:custGeom>
              <a:avLst/>
              <a:pathLst>
                <a:path w="310920" h="378244">
                  <a:moveTo>
                    <a:pt x="254403" y="5169"/>
                  </a:moveTo>
                  <a:lnTo>
                    <a:pt x="233604" y="0"/>
                  </a:lnTo>
                  <a:lnTo>
                    <a:pt x="212805" y="75"/>
                  </a:lnTo>
                  <a:lnTo>
                    <a:pt x="192006" y="4434"/>
                  </a:lnTo>
                  <a:lnTo>
                    <a:pt x="171207" y="12557"/>
                  </a:lnTo>
                  <a:lnTo>
                    <a:pt x="170151" y="13152"/>
                  </a:lnTo>
                  <a:lnTo>
                    <a:pt x="150408" y="24379"/>
                  </a:lnTo>
                  <a:lnTo>
                    <a:pt x="136974" y="34213"/>
                  </a:lnTo>
                  <a:lnTo>
                    <a:pt x="129608" y="39733"/>
                  </a:lnTo>
                  <a:lnTo>
                    <a:pt x="112544" y="55274"/>
                  </a:lnTo>
                  <a:lnTo>
                    <a:pt x="108809" y="58807"/>
                  </a:lnTo>
                  <a:lnTo>
                    <a:pt x="92827" y="76335"/>
                  </a:lnTo>
                  <a:lnTo>
                    <a:pt x="88010" y="81900"/>
                  </a:lnTo>
                  <a:lnTo>
                    <a:pt x="75933" y="97396"/>
                  </a:lnTo>
                  <a:lnTo>
                    <a:pt x="67211" y="109355"/>
                  </a:lnTo>
                  <a:lnTo>
                    <a:pt x="60983" y="118457"/>
                  </a:lnTo>
                  <a:lnTo>
                    <a:pt x="47693" y="139518"/>
                  </a:lnTo>
                  <a:lnTo>
                    <a:pt x="46412" y="141751"/>
                  </a:lnTo>
                  <a:lnTo>
                    <a:pt x="35896" y="160579"/>
                  </a:lnTo>
                  <a:lnTo>
                    <a:pt x="25613" y="181426"/>
                  </a:lnTo>
                  <a:lnTo>
                    <a:pt x="25507" y="181640"/>
                  </a:lnTo>
                  <a:lnTo>
                    <a:pt x="16685" y="202701"/>
                  </a:lnTo>
                  <a:lnTo>
                    <a:pt x="9558" y="223762"/>
                  </a:lnTo>
                  <a:lnTo>
                    <a:pt x="4814" y="242533"/>
                  </a:lnTo>
                  <a:lnTo>
                    <a:pt x="4217" y="244823"/>
                  </a:lnTo>
                  <a:lnTo>
                    <a:pt x="952" y="265884"/>
                  </a:lnTo>
                  <a:lnTo>
                    <a:pt x="0" y="286945"/>
                  </a:lnTo>
                  <a:lnTo>
                    <a:pt x="1799" y="308006"/>
                  </a:lnTo>
                  <a:lnTo>
                    <a:pt x="4814" y="320485"/>
                  </a:lnTo>
                  <a:lnTo>
                    <a:pt x="7391" y="329067"/>
                  </a:lnTo>
                  <a:lnTo>
                    <a:pt x="19206" y="350128"/>
                  </a:lnTo>
                  <a:lnTo>
                    <a:pt x="25613" y="357366"/>
                  </a:lnTo>
                  <a:lnTo>
                    <a:pt x="45677" y="371189"/>
                  </a:lnTo>
                  <a:lnTo>
                    <a:pt x="46412" y="371565"/>
                  </a:lnTo>
                  <a:lnTo>
                    <a:pt x="67211" y="377269"/>
                  </a:lnTo>
                  <a:lnTo>
                    <a:pt x="88010" y="378244"/>
                  </a:lnTo>
                  <a:lnTo>
                    <a:pt x="108809" y="375622"/>
                  </a:lnTo>
                  <a:lnTo>
                    <a:pt x="124932" y="371189"/>
                  </a:lnTo>
                  <a:lnTo>
                    <a:pt x="129608" y="369934"/>
                  </a:lnTo>
                  <a:lnTo>
                    <a:pt x="150408" y="361386"/>
                  </a:lnTo>
                  <a:lnTo>
                    <a:pt x="171207" y="350103"/>
                  </a:lnTo>
                  <a:lnTo>
                    <a:pt x="192006" y="335645"/>
                  </a:lnTo>
                  <a:lnTo>
                    <a:pt x="199951" y="329067"/>
                  </a:lnTo>
                  <a:lnTo>
                    <a:pt x="212805" y="317699"/>
                  </a:lnTo>
                  <a:lnTo>
                    <a:pt x="222395" y="308006"/>
                  </a:lnTo>
                  <a:lnTo>
                    <a:pt x="233604" y="295590"/>
                  </a:lnTo>
                  <a:lnTo>
                    <a:pt x="240723" y="286945"/>
                  </a:lnTo>
                  <a:lnTo>
                    <a:pt x="254403" y="268418"/>
                  </a:lnTo>
                  <a:lnTo>
                    <a:pt x="256173" y="265884"/>
                  </a:lnTo>
                  <a:lnTo>
                    <a:pt x="269295" y="244823"/>
                  </a:lnTo>
                  <a:lnTo>
                    <a:pt x="275202" y="234018"/>
                  </a:lnTo>
                  <a:lnTo>
                    <a:pt x="280657" y="223762"/>
                  </a:lnTo>
                  <a:lnTo>
                    <a:pt x="290272" y="202701"/>
                  </a:lnTo>
                  <a:lnTo>
                    <a:pt x="296001" y="187681"/>
                  </a:lnTo>
                  <a:lnTo>
                    <a:pt x="298273" y="181640"/>
                  </a:lnTo>
                  <a:lnTo>
                    <a:pt x="304421" y="160579"/>
                  </a:lnTo>
                  <a:lnTo>
                    <a:pt x="308700" y="139518"/>
                  </a:lnTo>
                  <a:lnTo>
                    <a:pt x="310920" y="118457"/>
                  </a:lnTo>
                  <a:lnTo>
                    <a:pt x="310780" y="97396"/>
                  </a:lnTo>
                  <a:lnTo>
                    <a:pt x="307859" y="76335"/>
                  </a:lnTo>
                  <a:lnTo>
                    <a:pt x="301566" y="55274"/>
                  </a:lnTo>
                  <a:lnTo>
                    <a:pt x="296001" y="43591"/>
                  </a:lnTo>
                  <a:lnTo>
                    <a:pt x="290135" y="34213"/>
                  </a:lnTo>
                  <a:lnTo>
                    <a:pt x="275202" y="17606"/>
                  </a:lnTo>
                  <a:lnTo>
                    <a:pt x="268817" y="13152"/>
                  </a:lnTo>
                  <a:close/>
                </a:path>
              </a:pathLst>
            </a:custGeom>
            <a:solidFill>
              <a:srgbClr val="EDF3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599745" y="2087855"/>
              <a:ext cx="278952" cy="340953"/>
            </a:xfrm>
            <a:custGeom>
              <a:avLst/>
              <a:pathLst>
                <a:path w="278952" h="340953">
                  <a:moveTo>
                    <a:pt x="237623" y="9366"/>
                  </a:moveTo>
                  <a:lnTo>
                    <a:pt x="216824" y="1449"/>
                  </a:lnTo>
                  <a:lnTo>
                    <a:pt x="196025" y="0"/>
                  </a:lnTo>
                  <a:lnTo>
                    <a:pt x="175226" y="3571"/>
                  </a:lnTo>
                  <a:lnTo>
                    <a:pt x="154427" y="11317"/>
                  </a:lnTo>
                  <a:lnTo>
                    <a:pt x="147171" y="15392"/>
                  </a:lnTo>
                  <a:lnTo>
                    <a:pt x="133628" y="23124"/>
                  </a:lnTo>
                  <a:lnTo>
                    <a:pt x="115786" y="36453"/>
                  </a:lnTo>
                  <a:lnTo>
                    <a:pt x="112829" y="38731"/>
                  </a:lnTo>
                  <a:lnTo>
                    <a:pt x="92968" y="57514"/>
                  </a:lnTo>
                  <a:lnTo>
                    <a:pt x="92030" y="58443"/>
                  </a:lnTo>
                  <a:lnTo>
                    <a:pt x="74595" y="78575"/>
                  </a:lnTo>
                  <a:lnTo>
                    <a:pt x="71231" y="82708"/>
                  </a:lnTo>
                  <a:lnTo>
                    <a:pt x="58855" y="99636"/>
                  </a:lnTo>
                  <a:lnTo>
                    <a:pt x="50432" y="112107"/>
                  </a:lnTo>
                  <a:lnTo>
                    <a:pt x="44992" y="120697"/>
                  </a:lnTo>
                  <a:lnTo>
                    <a:pt x="32948" y="141758"/>
                  </a:lnTo>
                  <a:lnTo>
                    <a:pt x="29633" y="148360"/>
                  </a:lnTo>
                  <a:lnTo>
                    <a:pt x="22571" y="162819"/>
                  </a:lnTo>
                  <a:lnTo>
                    <a:pt x="13920" y="183880"/>
                  </a:lnTo>
                  <a:lnTo>
                    <a:pt x="8834" y="199481"/>
                  </a:lnTo>
                  <a:lnTo>
                    <a:pt x="7049" y="204941"/>
                  </a:lnTo>
                  <a:lnTo>
                    <a:pt x="2366" y="226002"/>
                  </a:lnTo>
                  <a:lnTo>
                    <a:pt x="0" y="247063"/>
                  </a:lnTo>
                  <a:lnTo>
                    <a:pt x="397" y="268124"/>
                  </a:lnTo>
                  <a:lnTo>
                    <a:pt x="4332" y="289185"/>
                  </a:lnTo>
                  <a:lnTo>
                    <a:pt x="8834" y="300670"/>
                  </a:lnTo>
                  <a:lnTo>
                    <a:pt x="13973" y="310246"/>
                  </a:lnTo>
                  <a:lnTo>
                    <a:pt x="29633" y="327268"/>
                  </a:lnTo>
                  <a:lnTo>
                    <a:pt x="36273" y="331307"/>
                  </a:lnTo>
                  <a:lnTo>
                    <a:pt x="50432" y="337615"/>
                  </a:lnTo>
                  <a:lnTo>
                    <a:pt x="71231" y="340953"/>
                  </a:lnTo>
                  <a:lnTo>
                    <a:pt x="92030" y="339713"/>
                  </a:lnTo>
                  <a:lnTo>
                    <a:pt x="112829" y="334855"/>
                  </a:lnTo>
                  <a:lnTo>
                    <a:pt x="121824" y="331307"/>
                  </a:lnTo>
                  <a:lnTo>
                    <a:pt x="133628" y="326604"/>
                  </a:lnTo>
                  <a:lnTo>
                    <a:pt x="154427" y="315149"/>
                  </a:lnTo>
                  <a:lnTo>
                    <a:pt x="161451" y="310246"/>
                  </a:lnTo>
                  <a:lnTo>
                    <a:pt x="175226" y="300067"/>
                  </a:lnTo>
                  <a:lnTo>
                    <a:pt x="187497" y="289185"/>
                  </a:lnTo>
                  <a:lnTo>
                    <a:pt x="196025" y="280938"/>
                  </a:lnTo>
                  <a:lnTo>
                    <a:pt x="207615" y="268124"/>
                  </a:lnTo>
                  <a:lnTo>
                    <a:pt x="216824" y="256781"/>
                  </a:lnTo>
                  <a:lnTo>
                    <a:pt x="224044" y="247063"/>
                  </a:lnTo>
                  <a:lnTo>
                    <a:pt x="237623" y="226428"/>
                  </a:lnTo>
                  <a:lnTo>
                    <a:pt x="237889" y="226002"/>
                  </a:lnTo>
                  <a:lnTo>
                    <a:pt x="249382" y="204941"/>
                  </a:lnTo>
                  <a:lnTo>
                    <a:pt x="258423" y="185700"/>
                  </a:lnTo>
                  <a:lnTo>
                    <a:pt x="259253" y="183880"/>
                  </a:lnTo>
                  <a:lnTo>
                    <a:pt x="267097" y="162819"/>
                  </a:lnTo>
                  <a:lnTo>
                    <a:pt x="273146" y="141758"/>
                  </a:lnTo>
                  <a:lnTo>
                    <a:pt x="277213" y="120697"/>
                  </a:lnTo>
                  <a:lnTo>
                    <a:pt x="278952" y="99636"/>
                  </a:lnTo>
                  <a:lnTo>
                    <a:pt x="277858" y="78575"/>
                  </a:lnTo>
                  <a:lnTo>
                    <a:pt x="273218" y="57514"/>
                  </a:lnTo>
                  <a:lnTo>
                    <a:pt x="264036" y="36453"/>
                  </a:lnTo>
                  <a:lnTo>
                    <a:pt x="258423" y="28045"/>
                  </a:lnTo>
                  <a:lnTo>
                    <a:pt x="245802" y="153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616340" y="2107830"/>
              <a:ext cx="245812" cy="301796"/>
            </a:xfrm>
            <a:custGeom>
              <a:avLst/>
              <a:pathLst>
                <a:path w="245812" h="301796">
                  <a:moveTo>
                    <a:pt x="221028" y="16044"/>
                  </a:moveTo>
                  <a:lnTo>
                    <a:pt x="200229" y="3772"/>
                  </a:lnTo>
                  <a:lnTo>
                    <a:pt x="179430" y="0"/>
                  </a:lnTo>
                  <a:lnTo>
                    <a:pt x="158631" y="2421"/>
                  </a:lnTo>
                  <a:lnTo>
                    <a:pt x="137832" y="9661"/>
                  </a:lnTo>
                  <a:lnTo>
                    <a:pt x="125541" y="16478"/>
                  </a:lnTo>
                  <a:lnTo>
                    <a:pt x="117033" y="21321"/>
                  </a:lnTo>
                  <a:lnTo>
                    <a:pt x="96234" y="37197"/>
                  </a:lnTo>
                  <a:lnTo>
                    <a:pt x="95872" y="37539"/>
                  </a:lnTo>
                  <a:lnTo>
                    <a:pt x="75434" y="57774"/>
                  </a:lnTo>
                  <a:lnTo>
                    <a:pt x="74719" y="58600"/>
                  </a:lnTo>
                  <a:lnTo>
                    <a:pt x="57628" y="79661"/>
                  </a:lnTo>
                  <a:lnTo>
                    <a:pt x="54635" y="83647"/>
                  </a:lnTo>
                  <a:lnTo>
                    <a:pt x="43173" y="100722"/>
                  </a:lnTo>
                  <a:lnTo>
                    <a:pt x="33836" y="116074"/>
                  </a:lnTo>
                  <a:lnTo>
                    <a:pt x="30588" y="121783"/>
                  </a:lnTo>
                  <a:lnTo>
                    <a:pt x="20222" y="142844"/>
                  </a:lnTo>
                  <a:lnTo>
                    <a:pt x="13037" y="160213"/>
                  </a:lnTo>
                  <a:lnTo>
                    <a:pt x="11555" y="163905"/>
                  </a:lnTo>
                  <a:lnTo>
                    <a:pt x="5278" y="184966"/>
                  </a:lnTo>
                  <a:lnTo>
                    <a:pt x="1266" y="206027"/>
                  </a:lnTo>
                  <a:lnTo>
                    <a:pt x="0" y="227088"/>
                  </a:lnTo>
                  <a:lnTo>
                    <a:pt x="2284" y="248149"/>
                  </a:lnTo>
                  <a:lnTo>
                    <a:pt x="9499" y="269210"/>
                  </a:lnTo>
                  <a:lnTo>
                    <a:pt x="13037" y="275013"/>
                  </a:lnTo>
                  <a:lnTo>
                    <a:pt x="27774" y="290271"/>
                  </a:lnTo>
                  <a:lnTo>
                    <a:pt x="33836" y="294381"/>
                  </a:lnTo>
                  <a:lnTo>
                    <a:pt x="54635" y="301179"/>
                  </a:lnTo>
                  <a:lnTo>
                    <a:pt x="75434" y="301796"/>
                  </a:lnTo>
                  <a:lnTo>
                    <a:pt x="96234" y="297874"/>
                  </a:lnTo>
                  <a:lnTo>
                    <a:pt x="116838" y="290271"/>
                  </a:lnTo>
                  <a:lnTo>
                    <a:pt x="117033" y="290196"/>
                  </a:lnTo>
                  <a:lnTo>
                    <a:pt x="137832" y="278291"/>
                  </a:lnTo>
                  <a:lnTo>
                    <a:pt x="150157" y="269210"/>
                  </a:lnTo>
                  <a:lnTo>
                    <a:pt x="158631" y="262443"/>
                  </a:lnTo>
                  <a:lnTo>
                    <a:pt x="173411" y="248149"/>
                  </a:lnTo>
                  <a:lnTo>
                    <a:pt x="179430" y="241672"/>
                  </a:lnTo>
                  <a:lnTo>
                    <a:pt x="191269" y="227088"/>
                  </a:lnTo>
                  <a:lnTo>
                    <a:pt x="200229" y="214600"/>
                  </a:lnTo>
                  <a:lnTo>
                    <a:pt x="205865" y="206027"/>
                  </a:lnTo>
                  <a:lnTo>
                    <a:pt x="217903" y="184966"/>
                  </a:lnTo>
                  <a:lnTo>
                    <a:pt x="221028" y="178523"/>
                  </a:lnTo>
                  <a:lnTo>
                    <a:pt x="227745" y="163905"/>
                  </a:lnTo>
                  <a:lnTo>
                    <a:pt x="235617" y="142844"/>
                  </a:lnTo>
                  <a:lnTo>
                    <a:pt x="241621" y="121783"/>
                  </a:lnTo>
                  <a:lnTo>
                    <a:pt x="241827" y="120560"/>
                  </a:lnTo>
                  <a:lnTo>
                    <a:pt x="245022" y="100722"/>
                  </a:lnTo>
                  <a:lnTo>
                    <a:pt x="245812" y="79661"/>
                  </a:lnTo>
                  <a:lnTo>
                    <a:pt x="243448" y="58600"/>
                  </a:lnTo>
                  <a:lnTo>
                    <a:pt x="241827" y="52815"/>
                  </a:lnTo>
                  <a:lnTo>
                    <a:pt x="236083" y="37539"/>
                  </a:lnTo>
                  <a:lnTo>
                    <a:pt x="221460" y="16478"/>
                  </a:lnTo>
                  <a:close/>
                </a:path>
              </a:pathLst>
            </a:custGeom>
            <a:solidFill>
              <a:srgbClr val="FFF3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634093" y="2130158"/>
              <a:ext cx="210132" cy="259915"/>
            </a:xfrm>
            <a:custGeom>
              <a:avLst/>
              <a:pathLst>
                <a:path w="210132" h="259915">
                  <a:moveTo>
                    <a:pt x="182477" y="7764"/>
                  </a:moveTo>
                  <a:lnTo>
                    <a:pt x="161677" y="0"/>
                  </a:lnTo>
                  <a:lnTo>
                    <a:pt x="140878" y="509"/>
                  </a:lnTo>
                  <a:lnTo>
                    <a:pt x="120079" y="6926"/>
                  </a:lnTo>
                  <a:lnTo>
                    <a:pt x="104777" y="15211"/>
                  </a:lnTo>
                  <a:lnTo>
                    <a:pt x="99280" y="18303"/>
                  </a:lnTo>
                  <a:lnTo>
                    <a:pt x="78481" y="34653"/>
                  </a:lnTo>
                  <a:lnTo>
                    <a:pt x="76844" y="36272"/>
                  </a:lnTo>
                  <a:lnTo>
                    <a:pt x="57682" y="56361"/>
                  </a:lnTo>
                  <a:lnTo>
                    <a:pt x="56894" y="57333"/>
                  </a:lnTo>
                  <a:lnTo>
                    <a:pt x="41255" y="78394"/>
                  </a:lnTo>
                  <a:lnTo>
                    <a:pt x="36883" y="84918"/>
                  </a:lnTo>
                  <a:lnTo>
                    <a:pt x="28230" y="99455"/>
                  </a:lnTo>
                  <a:lnTo>
                    <a:pt x="17276" y="120516"/>
                  </a:lnTo>
                  <a:lnTo>
                    <a:pt x="16084" y="123388"/>
                  </a:lnTo>
                  <a:lnTo>
                    <a:pt x="9085" y="141577"/>
                  </a:lnTo>
                  <a:lnTo>
                    <a:pt x="3199" y="162638"/>
                  </a:lnTo>
                  <a:lnTo>
                    <a:pt x="0" y="183699"/>
                  </a:lnTo>
                  <a:lnTo>
                    <a:pt x="366" y="204760"/>
                  </a:lnTo>
                  <a:lnTo>
                    <a:pt x="5804" y="225821"/>
                  </a:lnTo>
                  <a:lnTo>
                    <a:pt x="16084" y="242801"/>
                  </a:lnTo>
                  <a:lnTo>
                    <a:pt x="20466" y="246882"/>
                  </a:lnTo>
                  <a:lnTo>
                    <a:pt x="36883" y="256426"/>
                  </a:lnTo>
                  <a:lnTo>
                    <a:pt x="57682" y="259915"/>
                  </a:lnTo>
                  <a:lnTo>
                    <a:pt x="78481" y="257294"/>
                  </a:lnTo>
                  <a:lnTo>
                    <a:pt x="99280" y="250029"/>
                  </a:lnTo>
                  <a:lnTo>
                    <a:pt x="104935" y="246882"/>
                  </a:lnTo>
                  <a:lnTo>
                    <a:pt x="120079" y="237816"/>
                  </a:lnTo>
                  <a:lnTo>
                    <a:pt x="135218" y="225821"/>
                  </a:lnTo>
                  <a:lnTo>
                    <a:pt x="140878" y="220838"/>
                  </a:lnTo>
                  <a:lnTo>
                    <a:pt x="155793" y="204760"/>
                  </a:lnTo>
                  <a:lnTo>
                    <a:pt x="161677" y="197552"/>
                  </a:lnTo>
                  <a:lnTo>
                    <a:pt x="171530" y="183699"/>
                  </a:lnTo>
                  <a:lnTo>
                    <a:pt x="182477" y="165977"/>
                  </a:lnTo>
                  <a:lnTo>
                    <a:pt x="184365" y="162638"/>
                  </a:lnTo>
                  <a:lnTo>
                    <a:pt x="194209" y="141577"/>
                  </a:lnTo>
                  <a:lnTo>
                    <a:pt x="202233" y="120516"/>
                  </a:lnTo>
                  <a:lnTo>
                    <a:pt x="203276" y="116579"/>
                  </a:lnTo>
                  <a:lnTo>
                    <a:pt x="207510" y="99455"/>
                  </a:lnTo>
                  <a:lnTo>
                    <a:pt x="210132" y="78394"/>
                  </a:lnTo>
                  <a:lnTo>
                    <a:pt x="209567" y="57333"/>
                  </a:lnTo>
                  <a:lnTo>
                    <a:pt x="204821" y="36272"/>
                  </a:lnTo>
                  <a:lnTo>
                    <a:pt x="203276" y="32804"/>
                  </a:lnTo>
                  <a:lnTo>
                    <a:pt x="191033" y="15211"/>
                  </a:lnTo>
                  <a:close/>
                </a:path>
              </a:pathLst>
            </a:custGeom>
            <a:solidFill>
              <a:srgbClr val="FFE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4652671" y="2154093"/>
              <a:ext cx="171853" cy="213178"/>
            </a:xfrm>
            <a:custGeom>
              <a:avLst/>
              <a:pathLst>
                <a:path w="171853" h="213178">
                  <a:moveTo>
                    <a:pt x="143099" y="3171"/>
                  </a:moveTo>
                  <a:lnTo>
                    <a:pt x="122300" y="0"/>
                  </a:lnTo>
                  <a:lnTo>
                    <a:pt x="101501" y="4836"/>
                  </a:lnTo>
                  <a:lnTo>
                    <a:pt x="87060" y="12337"/>
                  </a:lnTo>
                  <a:lnTo>
                    <a:pt x="80702" y="15827"/>
                  </a:lnTo>
                  <a:lnTo>
                    <a:pt x="59903" y="32693"/>
                  </a:lnTo>
                  <a:lnTo>
                    <a:pt x="59231" y="33398"/>
                  </a:lnTo>
                  <a:lnTo>
                    <a:pt x="40776" y="54459"/>
                  </a:lnTo>
                  <a:lnTo>
                    <a:pt x="39103" y="56584"/>
                  </a:lnTo>
                  <a:lnTo>
                    <a:pt x="26811" y="75520"/>
                  </a:lnTo>
                  <a:lnTo>
                    <a:pt x="18304" y="90570"/>
                  </a:lnTo>
                  <a:lnTo>
                    <a:pt x="15316" y="96581"/>
                  </a:lnTo>
                  <a:lnTo>
                    <a:pt x="7294" y="117642"/>
                  </a:lnTo>
                  <a:lnTo>
                    <a:pt x="1859" y="138703"/>
                  </a:lnTo>
                  <a:lnTo>
                    <a:pt x="0" y="159764"/>
                  </a:lnTo>
                  <a:lnTo>
                    <a:pt x="3483" y="180825"/>
                  </a:lnTo>
                  <a:lnTo>
                    <a:pt x="15656" y="201886"/>
                  </a:lnTo>
                  <a:lnTo>
                    <a:pt x="18304" y="204399"/>
                  </a:lnTo>
                  <a:lnTo>
                    <a:pt x="39103" y="213178"/>
                  </a:lnTo>
                  <a:lnTo>
                    <a:pt x="59903" y="212790"/>
                  </a:lnTo>
                  <a:lnTo>
                    <a:pt x="80702" y="206173"/>
                  </a:lnTo>
                  <a:lnTo>
                    <a:pt x="88178" y="201886"/>
                  </a:lnTo>
                  <a:lnTo>
                    <a:pt x="101501" y="193414"/>
                  </a:lnTo>
                  <a:lnTo>
                    <a:pt x="115928" y="180825"/>
                  </a:lnTo>
                  <a:lnTo>
                    <a:pt x="122300" y="174472"/>
                  </a:lnTo>
                  <a:lnTo>
                    <a:pt x="134174" y="159764"/>
                  </a:lnTo>
                  <a:lnTo>
                    <a:pt x="143099" y="146885"/>
                  </a:lnTo>
                  <a:lnTo>
                    <a:pt x="148011" y="138703"/>
                  </a:lnTo>
                  <a:lnTo>
                    <a:pt x="158338" y="117642"/>
                  </a:lnTo>
                  <a:lnTo>
                    <a:pt x="163898" y="103077"/>
                  </a:lnTo>
                  <a:lnTo>
                    <a:pt x="166141" y="96581"/>
                  </a:lnTo>
                  <a:lnTo>
                    <a:pt x="170602" y="75520"/>
                  </a:lnTo>
                  <a:lnTo>
                    <a:pt x="171853" y="54459"/>
                  </a:lnTo>
                  <a:lnTo>
                    <a:pt x="168658" y="33398"/>
                  </a:lnTo>
                  <a:lnTo>
                    <a:pt x="163898" y="22269"/>
                  </a:lnTo>
                  <a:lnTo>
                    <a:pt x="156151" y="12337"/>
                  </a:lnTo>
                  <a:close/>
                </a:path>
              </a:pathLst>
            </a:custGeom>
            <a:solidFill>
              <a:srgbClr val="FFDB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675590" y="2183842"/>
              <a:ext cx="125341" cy="157632"/>
            </a:xfrm>
            <a:custGeom>
              <a:avLst/>
              <a:pathLst>
                <a:path w="125341" h="157632">
                  <a:moveTo>
                    <a:pt x="99381" y="0"/>
                  </a:moveTo>
                  <a:lnTo>
                    <a:pt x="78582" y="1251"/>
                  </a:lnTo>
                  <a:lnTo>
                    <a:pt x="73621" y="3650"/>
                  </a:lnTo>
                  <a:lnTo>
                    <a:pt x="57783" y="11968"/>
                  </a:lnTo>
                  <a:lnTo>
                    <a:pt x="42816" y="24711"/>
                  </a:lnTo>
                  <a:lnTo>
                    <a:pt x="36983" y="30272"/>
                  </a:lnTo>
                  <a:lnTo>
                    <a:pt x="25164" y="45772"/>
                  </a:lnTo>
                  <a:lnTo>
                    <a:pt x="16184" y="59524"/>
                  </a:lnTo>
                  <a:lnTo>
                    <a:pt x="12343" y="66833"/>
                  </a:lnTo>
                  <a:lnTo>
                    <a:pt x="4371" y="87894"/>
                  </a:lnTo>
                  <a:lnTo>
                    <a:pt x="0" y="108955"/>
                  </a:lnTo>
                  <a:lnTo>
                    <a:pt x="1499" y="130016"/>
                  </a:lnTo>
                  <a:lnTo>
                    <a:pt x="13688" y="151077"/>
                  </a:lnTo>
                  <a:lnTo>
                    <a:pt x="16184" y="153116"/>
                  </a:lnTo>
                  <a:lnTo>
                    <a:pt x="36983" y="157632"/>
                  </a:lnTo>
                  <a:lnTo>
                    <a:pt x="57783" y="152589"/>
                  </a:lnTo>
                  <a:lnTo>
                    <a:pt x="60305" y="151077"/>
                  </a:lnTo>
                  <a:lnTo>
                    <a:pt x="78582" y="138465"/>
                  </a:lnTo>
                  <a:lnTo>
                    <a:pt x="87069" y="130016"/>
                  </a:lnTo>
                  <a:lnTo>
                    <a:pt x="99381" y="115487"/>
                  </a:lnTo>
                  <a:lnTo>
                    <a:pt x="103746" y="108955"/>
                  </a:lnTo>
                  <a:lnTo>
                    <a:pt x="114795" y="87894"/>
                  </a:lnTo>
                  <a:lnTo>
                    <a:pt x="120180" y="73735"/>
                  </a:lnTo>
                  <a:lnTo>
                    <a:pt x="122392" y="66833"/>
                  </a:lnTo>
                  <a:lnTo>
                    <a:pt x="125341" y="45772"/>
                  </a:lnTo>
                  <a:lnTo>
                    <a:pt x="123385" y="24711"/>
                  </a:lnTo>
                  <a:lnTo>
                    <a:pt x="120180" y="16951"/>
                  </a:lnTo>
                  <a:lnTo>
                    <a:pt x="106912" y="3650"/>
                  </a:lnTo>
                  <a:close/>
                </a:path>
              </a:pathLst>
            </a:custGeom>
            <a:solidFill>
              <a:srgbClr val="FFCF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709755" y="2227443"/>
              <a:ext cx="54916" cy="71054"/>
            </a:xfrm>
            <a:custGeom>
              <a:avLst/>
              <a:pathLst>
                <a:path w="54916" h="71054">
                  <a:moveTo>
                    <a:pt x="44417" y="0"/>
                  </a:moveTo>
                  <a:lnTo>
                    <a:pt x="47649" y="2170"/>
                  </a:lnTo>
                  <a:lnTo>
                    <a:pt x="54916" y="23231"/>
                  </a:lnTo>
                  <a:lnTo>
                    <a:pt x="49389" y="44292"/>
                  </a:lnTo>
                  <a:lnTo>
                    <a:pt x="44417" y="52888"/>
                  </a:lnTo>
                  <a:lnTo>
                    <a:pt x="31615" y="65353"/>
                  </a:lnTo>
                  <a:lnTo>
                    <a:pt x="23618" y="71054"/>
                  </a:lnTo>
                  <a:lnTo>
                    <a:pt x="2819" y="68025"/>
                  </a:lnTo>
                  <a:lnTo>
                    <a:pt x="1108" y="65353"/>
                  </a:lnTo>
                  <a:lnTo>
                    <a:pt x="0" y="44292"/>
                  </a:lnTo>
                  <a:lnTo>
                    <a:pt x="2819" y="36011"/>
                  </a:lnTo>
                  <a:lnTo>
                    <a:pt x="10078" y="23231"/>
                  </a:lnTo>
                  <a:lnTo>
                    <a:pt x="23618" y="7208"/>
                  </a:lnTo>
                  <a:lnTo>
                    <a:pt x="37019" y="2170"/>
                  </a:lnTo>
                  <a:close/>
                </a:path>
              </a:pathLst>
            </a:custGeom>
            <a:solidFill>
              <a:srgbClr val="FFC3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3547825" y="3400286"/>
              <a:ext cx="54943" cy="71926"/>
            </a:xfrm>
            <a:custGeom>
              <a:avLst/>
              <a:pathLst>
                <a:path w="54943" h="71926">
                  <a:moveTo>
                    <a:pt x="54943" y="71926"/>
                  </a:moveTo>
                  <a:lnTo>
                    <a:pt x="41598" y="61021"/>
                  </a:lnTo>
                  <a:lnTo>
                    <a:pt x="31506" y="50865"/>
                  </a:lnTo>
                  <a:lnTo>
                    <a:pt x="20799" y="37596"/>
                  </a:lnTo>
                  <a:lnTo>
                    <a:pt x="15080" y="29804"/>
                  </a:lnTo>
                  <a:lnTo>
                    <a:pt x="3379" y="8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3604549" y="2978580"/>
              <a:ext cx="477391" cy="463586"/>
            </a:xfrm>
            <a:custGeom>
              <a:avLst/>
              <a:pathLst>
                <a:path w="477391" h="463586">
                  <a:moveTo>
                    <a:pt x="442454" y="7137"/>
                  </a:moveTo>
                  <a:lnTo>
                    <a:pt x="421654" y="966"/>
                  </a:lnTo>
                  <a:lnTo>
                    <a:pt x="400855" y="0"/>
                  </a:lnTo>
                  <a:lnTo>
                    <a:pt x="380056" y="1978"/>
                  </a:lnTo>
                  <a:lnTo>
                    <a:pt x="359257" y="5825"/>
                  </a:lnTo>
                  <a:lnTo>
                    <a:pt x="346022" y="9229"/>
                  </a:lnTo>
                  <a:lnTo>
                    <a:pt x="338458" y="10856"/>
                  </a:lnTo>
                  <a:lnTo>
                    <a:pt x="317659" y="16485"/>
                  </a:lnTo>
                  <a:lnTo>
                    <a:pt x="296860" y="23017"/>
                  </a:lnTo>
                  <a:lnTo>
                    <a:pt x="277093" y="30290"/>
                  </a:lnTo>
                  <a:lnTo>
                    <a:pt x="276061" y="30623"/>
                  </a:lnTo>
                  <a:lnTo>
                    <a:pt x="255262" y="38578"/>
                  </a:lnTo>
                  <a:lnTo>
                    <a:pt x="234463" y="48088"/>
                  </a:lnTo>
                  <a:lnTo>
                    <a:pt x="228409" y="51351"/>
                  </a:lnTo>
                  <a:lnTo>
                    <a:pt x="213664" y="58700"/>
                  </a:lnTo>
                  <a:lnTo>
                    <a:pt x="192865" y="71263"/>
                  </a:lnTo>
                  <a:lnTo>
                    <a:pt x="191206" y="72412"/>
                  </a:lnTo>
                  <a:lnTo>
                    <a:pt x="172065" y="85083"/>
                  </a:lnTo>
                  <a:lnTo>
                    <a:pt x="161248" y="93473"/>
                  </a:lnTo>
                  <a:lnTo>
                    <a:pt x="151266" y="100997"/>
                  </a:lnTo>
                  <a:lnTo>
                    <a:pt x="135453" y="114534"/>
                  </a:lnTo>
                  <a:lnTo>
                    <a:pt x="130467" y="118749"/>
                  </a:lnTo>
                  <a:lnTo>
                    <a:pt x="112389" y="135595"/>
                  </a:lnTo>
                  <a:lnTo>
                    <a:pt x="109668" y="138149"/>
                  </a:lnTo>
                  <a:lnTo>
                    <a:pt x="91317" y="156656"/>
                  </a:lnTo>
                  <a:lnTo>
                    <a:pt x="88869" y="159212"/>
                  </a:lnTo>
                  <a:lnTo>
                    <a:pt x="72025" y="177717"/>
                  </a:lnTo>
                  <a:lnTo>
                    <a:pt x="68070" y="182393"/>
                  </a:lnTo>
                  <a:lnTo>
                    <a:pt x="54629" y="198778"/>
                  </a:lnTo>
                  <a:lnTo>
                    <a:pt x="47271" y="208935"/>
                  </a:lnTo>
                  <a:lnTo>
                    <a:pt x="39430" y="219839"/>
                  </a:lnTo>
                  <a:lnTo>
                    <a:pt x="26847" y="240900"/>
                  </a:lnTo>
                  <a:lnTo>
                    <a:pt x="26472" y="241658"/>
                  </a:lnTo>
                  <a:lnTo>
                    <a:pt x="16085" y="261961"/>
                  </a:lnTo>
                  <a:lnTo>
                    <a:pt x="8314" y="283022"/>
                  </a:lnTo>
                  <a:lnTo>
                    <a:pt x="5673" y="293731"/>
                  </a:lnTo>
                  <a:lnTo>
                    <a:pt x="2868" y="304083"/>
                  </a:lnTo>
                  <a:lnTo>
                    <a:pt x="0" y="325144"/>
                  </a:lnTo>
                  <a:lnTo>
                    <a:pt x="91" y="346205"/>
                  </a:lnTo>
                  <a:lnTo>
                    <a:pt x="3454" y="367266"/>
                  </a:lnTo>
                  <a:lnTo>
                    <a:pt x="5673" y="374093"/>
                  </a:lnTo>
                  <a:lnTo>
                    <a:pt x="10456" y="388327"/>
                  </a:lnTo>
                  <a:lnTo>
                    <a:pt x="22380" y="409388"/>
                  </a:lnTo>
                  <a:lnTo>
                    <a:pt x="26472" y="414592"/>
                  </a:lnTo>
                  <a:lnTo>
                    <a:pt x="41794" y="430449"/>
                  </a:lnTo>
                  <a:lnTo>
                    <a:pt x="47271" y="434968"/>
                  </a:lnTo>
                  <a:lnTo>
                    <a:pt x="68070" y="447768"/>
                  </a:lnTo>
                  <a:lnTo>
                    <a:pt x="77174" y="451510"/>
                  </a:lnTo>
                  <a:lnTo>
                    <a:pt x="88869" y="456097"/>
                  </a:lnTo>
                  <a:lnTo>
                    <a:pt x="109668" y="461138"/>
                  </a:lnTo>
                  <a:lnTo>
                    <a:pt x="130467" y="463472"/>
                  </a:lnTo>
                  <a:lnTo>
                    <a:pt x="151266" y="463586"/>
                  </a:lnTo>
                  <a:lnTo>
                    <a:pt x="172065" y="461739"/>
                  </a:lnTo>
                  <a:lnTo>
                    <a:pt x="192865" y="458012"/>
                  </a:lnTo>
                  <a:lnTo>
                    <a:pt x="213664" y="452333"/>
                  </a:lnTo>
                  <a:lnTo>
                    <a:pt x="215994" y="451510"/>
                  </a:lnTo>
                  <a:lnTo>
                    <a:pt x="234463" y="445425"/>
                  </a:lnTo>
                  <a:lnTo>
                    <a:pt x="255262" y="436522"/>
                  </a:lnTo>
                  <a:lnTo>
                    <a:pt x="266786" y="430449"/>
                  </a:lnTo>
                  <a:lnTo>
                    <a:pt x="276061" y="425614"/>
                  </a:lnTo>
                  <a:lnTo>
                    <a:pt x="296860" y="412545"/>
                  </a:lnTo>
                  <a:lnTo>
                    <a:pt x="301240" y="409388"/>
                  </a:lnTo>
                  <a:lnTo>
                    <a:pt x="317659" y="397018"/>
                  </a:lnTo>
                  <a:lnTo>
                    <a:pt x="327746" y="388327"/>
                  </a:lnTo>
                  <a:lnTo>
                    <a:pt x="338458" y="378309"/>
                  </a:lnTo>
                  <a:lnTo>
                    <a:pt x="349323" y="367266"/>
                  </a:lnTo>
                  <a:lnTo>
                    <a:pt x="359257" y="356006"/>
                  </a:lnTo>
                  <a:lnTo>
                    <a:pt x="367623" y="346205"/>
                  </a:lnTo>
                  <a:lnTo>
                    <a:pt x="380056" y="329737"/>
                  </a:lnTo>
                  <a:lnTo>
                    <a:pt x="383570" y="325144"/>
                  </a:lnTo>
                  <a:lnTo>
                    <a:pt x="398048" y="304083"/>
                  </a:lnTo>
                  <a:lnTo>
                    <a:pt x="400855" y="299521"/>
                  </a:lnTo>
                  <a:lnTo>
                    <a:pt x="411648" y="283022"/>
                  </a:lnTo>
                  <a:lnTo>
                    <a:pt x="421654" y="265507"/>
                  </a:lnTo>
                  <a:lnTo>
                    <a:pt x="423853" y="261961"/>
                  </a:lnTo>
                  <a:lnTo>
                    <a:pt x="435465" y="240900"/>
                  </a:lnTo>
                  <a:lnTo>
                    <a:pt x="442454" y="225966"/>
                  </a:lnTo>
                  <a:lnTo>
                    <a:pt x="445607" y="219839"/>
                  </a:lnTo>
                  <a:lnTo>
                    <a:pt x="454695" y="198778"/>
                  </a:lnTo>
                  <a:lnTo>
                    <a:pt x="461984" y="177717"/>
                  </a:lnTo>
                  <a:lnTo>
                    <a:pt x="463253" y="172983"/>
                  </a:lnTo>
                  <a:lnTo>
                    <a:pt x="468185" y="156656"/>
                  </a:lnTo>
                  <a:lnTo>
                    <a:pt x="472826" y="135595"/>
                  </a:lnTo>
                  <a:lnTo>
                    <a:pt x="475907" y="114534"/>
                  </a:lnTo>
                  <a:lnTo>
                    <a:pt x="477391" y="93473"/>
                  </a:lnTo>
                  <a:lnTo>
                    <a:pt x="476963" y="72412"/>
                  </a:lnTo>
                  <a:lnTo>
                    <a:pt x="473810" y="51351"/>
                  </a:lnTo>
                  <a:lnTo>
                    <a:pt x="466087" y="30290"/>
                  </a:lnTo>
                  <a:lnTo>
                    <a:pt x="463253" y="25674"/>
                  </a:lnTo>
                  <a:lnTo>
                    <a:pt x="445906" y="9229"/>
                  </a:lnTo>
                  <a:close/>
                </a:path>
              </a:pathLst>
            </a:custGeom>
            <a:solidFill>
              <a:srgbClr val="579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3629587" y="3029024"/>
              <a:ext cx="406609" cy="388736"/>
            </a:xfrm>
            <a:custGeom>
              <a:avLst/>
              <a:pathLst>
                <a:path w="406609" h="388736">
                  <a:moveTo>
                    <a:pt x="334220" y="0"/>
                  </a:moveTo>
                  <a:lnTo>
                    <a:pt x="313421" y="82"/>
                  </a:lnTo>
                  <a:lnTo>
                    <a:pt x="306632" y="907"/>
                  </a:lnTo>
                  <a:lnTo>
                    <a:pt x="292622" y="2397"/>
                  </a:lnTo>
                  <a:lnTo>
                    <a:pt x="271823" y="6359"/>
                  </a:lnTo>
                  <a:lnTo>
                    <a:pt x="251024" y="11845"/>
                  </a:lnTo>
                  <a:lnTo>
                    <a:pt x="230225" y="18970"/>
                  </a:lnTo>
                  <a:lnTo>
                    <a:pt x="223293" y="21968"/>
                  </a:lnTo>
                  <a:lnTo>
                    <a:pt x="209425" y="27550"/>
                  </a:lnTo>
                  <a:lnTo>
                    <a:pt x="188626" y="37865"/>
                  </a:lnTo>
                  <a:lnTo>
                    <a:pt x="180000" y="43029"/>
                  </a:lnTo>
                  <a:lnTo>
                    <a:pt x="167827" y="50017"/>
                  </a:lnTo>
                  <a:lnTo>
                    <a:pt x="147323" y="64090"/>
                  </a:lnTo>
                  <a:lnTo>
                    <a:pt x="147028" y="64287"/>
                  </a:lnTo>
                  <a:lnTo>
                    <a:pt x="126229" y="80144"/>
                  </a:lnTo>
                  <a:lnTo>
                    <a:pt x="120413" y="85151"/>
                  </a:lnTo>
                  <a:lnTo>
                    <a:pt x="105430" y="98048"/>
                  </a:lnTo>
                  <a:lnTo>
                    <a:pt x="96799" y="106212"/>
                  </a:lnTo>
                  <a:lnTo>
                    <a:pt x="84631" y="118012"/>
                  </a:lnTo>
                  <a:lnTo>
                    <a:pt x="75735" y="127273"/>
                  </a:lnTo>
                  <a:lnTo>
                    <a:pt x="63832" y="140427"/>
                  </a:lnTo>
                  <a:lnTo>
                    <a:pt x="57028" y="148334"/>
                  </a:lnTo>
                  <a:lnTo>
                    <a:pt x="43033" y="166435"/>
                  </a:lnTo>
                  <a:lnTo>
                    <a:pt x="40809" y="169395"/>
                  </a:lnTo>
                  <a:lnTo>
                    <a:pt x="27043" y="190456"/>
                  </a:lnTo>
                  <a:lnTo>
                    <a:pt x="22234" y="199594"/>
                  </a:lnTo>
                  <a:lnTo>
                    <a:pt x="15924" y="211517"/>
                  </a:lnTo>
                  <a:lnTo>
                    <a:pt x="7663" y="232578"/>
                  </a:lnTo>
                  <a:lnTo>
                    <a:pt x="2375" y="253639"/>
                  </a:lnTo>
                  <a:lnTo>
                    <a:pt x="1435" y="262364"/>
                  </a:lnTo>
                  <a:lnTo>
                    <a:pt x="0" y="274700"/>
                  </a:lnTo>
                  <a:lnTo>
                    <a:pt x="1053" y="295761"/>
                  </a:lnTo>
                  <a:lnTo>
                    <a:pt x="1435" y="297459"/>
                  </a:lnTo>
                  <a:lnTo>
                    <a:pt x="6033" y="316822"/>
                  </a:lnTo>
                  <a:lnTo>
                    <a:pt x="16154" y="337883"/>
                  </a:lnTo>
                  <a:lnTo>
                    <a:pt x="22234" y="346126"/>
                  </a:lnTo>
                  <a:lnTo>
                    <a:pt x="34233" y="358944"/>
                  </a:lnTo>
                  <a:lnTo>
                    <a:pt x="43033" y="366056"/>
                  </a:lnTo>
                  <a:lnTo>
                    <a:pt x="63832" y="377703"/>
                  </a:lnTo>
                  <a:lnTo>
                    <a:pt x="70403" y="380005"/>
                  </a:lnTo>
                  <a:lnTo>
                    <a:pt x="84631" y="384602"/>
                  </a:lnTo>
                  <a:lnTo>
                    <a:pt x="105430" y="388050"/>
                  </a:lnTo>
                  <a:lnTo>
                    <a:pt x="126229" y="388736"/>
                  </a:lnTo>
                  <a:lnTo>
                    <a:pt x="147028" y="387056"/>
                  </a:lnTo>
                  <a:lnTo>
                    <a:pt x="167827" y="383185"/>
                  </a:lnTo>
                  <a:lnTo>
                    <a:pt x="178941" y="380005"/>
                  </a:lnTo>
                  <a:lnTo>
                    <a:pt x="188626" y="377346"/>
                  </a:lnTo>
                  <a:lnTo>
                    <a:pt x="209425" y="369681"/>
                  </a:lnTo>
                  <a:lnTo>
                    <a:pt x="230225" y="359656"/>
                  </a:lnTo>
                  <a:lnTo>
                    <a:pt x="231480" y="358944"/>
                  </a:lnTo>
                  <a:lnTo>
                    <a:pt x="251024" y="347583"/>
                  </a:lnTo>
                  <a:lnTo>
                    <a:pt x="264825" y="337883"/>
                  </a:lnTo>
                  <a:lnTo>
                    <a:pt x="271823" y="332621"/>
                  </a:lnTo>
                  <a:lnTo>
                    <a:pt x="290113" y="316822"/>
                  </a:lnTo>
                  <a:lnTo>
                    <a:pt x="292622" y="314419"/>
                  </a:lnTo>
                  <a:lnTo>
                    <a:pt x="310441" y="295761"/>
                  </a:lnTo>
                  <a:lnTo>
                    <a:pt x="313421" y="292214"/>
                  </a:lnTo>
                  <a:lnTo>
                    <a:pt x="327546" y="274700"/>
                  </a:lnTo>
                  <a:lnTo>
                    <a:pt x="334220" y="265190"/>
                  </a:lnTo>
                  <a:lnTo>
                    <a:pt x="342357" y="253639"/>
                  </a:lnTo>
                  <a:lnTo>
                    <a:pt x="355019" y="232972"/>
                  </a:lnTo>
                  <a:lnTo>
                    <a:pt x="355271" y="232578"/>
                  </a:lnTo>
                  <a:lnTo>
                    <a:pt x="367293" y="211517"/>
                  </a:lnTo>
                  <a:lnTo>
                    <a:pt x="375818" y="194133"/>
                  </a:lnTo>
                  <a:lnTo>
                    <a:pt x="377756" y="190456"/>
                  </a:lnTo>
                  <a:lnTo>
                    <a:pt x="387186" y="169395"/>
                  </a:lnTo>
                  <a:lnTo>
                    <a:pt x="394838" y="148334"/>
                  </a:lnTo>
                  <a:lnTo>
                    <a:pt x="396617" y="141795"/>
                  </a:lnTo>
                  <a:lnTo>
                    <a:pt x="400952" y="127273"/>
                  </a:lnTo>
                  <a:lnTo>
                    <a:pt x="404985" y="106212"/>
                  </a:lnTo>
                  <a:lnTo>
                    <a:pt x="406609" y="85151"/>
                  </a:lnTo>
                  <a:lnTo>
                    <a:pt x="405295" y="64090"/>
                  </a:lnTo>
                  <a:lnTo>
                    <a:pt x="399911" y="43029"/>
                  </a:lnTo>
                  <a:lnTo>
                    <a:pt x="396617" y="36184"/>
                  </a:lnTo>
                  <a:lnTo>
                    <a:pt x="386775" y="21968"/>
                  </a:lnTo>
                  <a:lnTo>
                    <a:pt x="375818" y="12509"/>
                  </a:lnTo>
                  <a:lnTo>
                    <a:pt x="355019" y="3282"/>
                  </a:lnTo>
                  <a:lnTo>
                    <a:pt x="340772" y="907"/>
                  </a:lnTo>
                  <a:close/>
                </a:path>
              </a:pathLst>
            </a:custGeom>
            <a:solidFill>
              <a:srgbClr val="6C9F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652875" y="3064984"/>
              <a:ext cx="345740" cy="330255"/>
            </a:xfrm>
            <a:custGeom>
              <a:avLst/>
              <a:pathLst>
                <a:path w="345740" h="330255">
                  <a:moveTo>
                    <a:pt x="290132" y="1883"/>
                  </a:moveTo>
                  <a:lnTo>
                    <a:pt x="269333" y="0"/>
                  </a:lnTo>
                  <a:lnTo>
                    <a:pt x="248534" y="1233"/>
                  </a:lnTo>
                  <a:lnTo>
                    <a:pt x="227735" y="4911"/>
                  </a:lnTo>
                  <a:lnTo>
                    <a:pt x="220307" y="7069"/>
                  </a:lnTo>
                  <a:lnTo>
                    <a:pt x="206936" y="10732"/>
                  </a:lnTo>
                  <a:lnTo>
                    <a:pt x="186137" y="18514"/>
                  </a:lnTo>
                  <a:lnTo>
                    <a:pt x="166078" y="28130"/>
                  </a:lnTo>
                  <a:lnTo>
                    <a:pt x="165338" y="28474"/>
                  </a:lnTo>
                  <a:lnTo>
                    <a:pt x="144539" y="40353"/>
                  </a:lnTo>
                  <a:lnTo>
                    <a:pt x="131580" y="49191"/>
                  </a:lnTo>
                  <a:lnTo>
                    <a:pt x="123740" y="54487"/>
                  </a:lnTo>
                  <a:lnTo>
                    <a:pt x="103595" y="70252"/>
                  </a:lnTo>
                  <a:lnTo>
                    <a:pt x="102941" y="70771"/>
                  </a:lnTo>
                  <a:lnTo>
                    <a:pt x="82142" y="89230"/>
                  </a:lnTo>
                  <a:lnTo>
                    <a:pt x="80001" y="91313"/>
                  </a:lnTo>
                  <a:lnTo>
                    <a:pt x="61342" y="110380"/>
                  </a:lnTo>
                  <a:lnTo>
                    <a:pt x="59525" y="112374"/>
                  </a:lnTo>
                  <a:lnTo>
                    <a:pt x="41954" y="133435"/>
                  </a:lnTo>
                  <a:lnTo>
                    <a:pt x="40543" y="135366"/>
                  </a:lnTo>
                  <a:lnTo>
                    <a:pt x="27245" y="154496"/>
                  </a:lnTo>
                  <a:lnTo>
                    <a:pt x="19744" y="167870"/>
                  </a:lnTo>
                  <a:lnTo>
                    <a:pt x="15525" y="175557"/>
                  </a:lnTo>
                  <a:lnTo>
                    <a:pt x="6971" y="196618"/>
                  </a:lnTo>
                  <a:lnTo>
                    <a:pt x="1715" y="217679"/>
                  </a:lnTo>
                  <a:lnTo>
                    <a:pt x="0" y="238740"/>
                  </a:lnTo>
                  <a:lnTo>
                    <a:pt x="2438" y="259801"/>
                  </a:lnTo>
                  <a:lnTo>
                    <a:pt x="10144" y="280862"/>
                  </a:lnTo>
                  <a:lnTo>
                    <a:pt x="19744" y="295199"/>
                  </a:lnTo>
                  <a:lnTo>
                    <a:pt x="25711" y="301923"/>
                  </a:lnTo>
                  <a:lnTo>
                    <a:pt x="40543" y="313662"/>
                  </a:lnTo>
                  <a:lnTo>
                    <a:pt x="59477" y="322984"/>
                  </a:lnTo>
                  <a:lnTo>
                    <a:pt x="61342" y="323758"/>
                  </a:lnTo>
                  <a:lnTo>
                    <a:pt x="82142" y="328736"/>
                  </a:lnTo>
                  <a:lnTo>
                    <a:pt x="102941" y="330255"/>
                  </a:lnTo>
                  <a:lnTo>
                    <a:pt x="123740" y="328924"/>
                  </a:lnTo>
                  <a:lnTo>
                    <a:pt x="144539" y="325058"/>
                  </a:lnTo>
                  <a:lnTo>
                    <a:pt x="151503" y="322984"/>
                  </a:lnTo>
                  <a:lnTo>
                    <a:pt x="165338" y="318866"/>
                  </a:lnTo>
                  <a:lnTo>
                    <a:pt x="186137" y="310401"/>
                  </a:lnTo>
                  <a:lnTo>
                    <a:pt x="202320" y="301923"/>
                  </a:lnTo>
                  <a:lnTo>
                    <a:pt x="206936" y="299370"/>
                  </a:lnTo>
                  <a:lnTo>
                    <a:pt x="227735" y="285571"/>
                  </a:lnTo>
                  <a:lnTo>
                    <a:pt x="233814" y="280862"/>
                  </a:lnTo>
                  <a:lnTo>
                    <a:pt x="248534" y="268262"/>
                  </a:lnTo>
                  <a:lnTo>
                    <a:pt x="257322" y="259801"/>
                  </a:lnTo>
                  <a:lnTo>
                    <a:pt x="269333" y="246635"/>
                  </a:lnTo>
                  <a:lnTo>
                    <a:pt x="276056" y="238740"/>
                  </a:lnTo>
                  <a:lnTo>
                    <a:pt x="290132" y="219598"/>
                  </a:lnTo>
                  <a:lnTo>
                    <a:pt x="291511" y="217679"/>
                  </a:lnTo>
                  <a:lnTo>
                    <a:pt x="304728" y="196618"/>
                  </a:lnTo>
                  <a:lnTo>
                    <a:pt x="310931" y="185024"/>
                  </a:lnTo>
                  <a:lnTo>
                    <a:pt x="316150" y="175557"/>
                  </a:lnTo>
                  <a:lnTo>
                    <a:pt x="325958" y="154496"/>
                  </a:lnTo>
                  <a:lnTo>
                    <a:pt x="331731" y="139410"/>
                  </a:lnTo>
                  <a:lnTo>
                    <a:pt x="334163" y="133435"/>
                  </a:lnTo>
                  <a:lnTo>
                    <a:pt x="340541" y="112374"/>
                  </a:lnTo>
                  <a:lnTo>
                    <a:pt x="344591" y="91313"/>
                  </a:lnTo>
                  <a:lnTo>
                    <a:pt x="345740" y="70252"/>
                  </a:lnTo>
                  <a:lnTo>
                    <a:pt x="342856" y="49191"/>
                  </a:lnTo>
                  <a:lnTo>
                    <a:pt x="333702" y="28130"/>
                  </a:lnTo>
                  <a:lnTo>
                    <a:pt x="331731" y="25536"/>
                  </a:lnTo>
                  <a:lnTo>
                    <a:pt x="310931" y="8536"/>
                  </a:lnTo>
                  <a:lnTo>
                    <a:pt x="307337" y="7069"/>
                  </a:lnTo>
                  <a:close/>
                </a:path>
              </a:pathLst>
            </a:custGeom>
            <a:solidFill>
              <a:srgbClr val="80AB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3676457" y="3097694"/>
              <a:ext cx="287557" cy="275191"/>
            </a:xfrm>
            <a:custGeom>
              <a:avLst/>
              <a:pathLst>
                <a:path w="287557" h="275191">
                  <a:moveTo>
                    <a:pt x="266550" y="13379"/>
                  </a:moveTo>
                  <a:lnTo>
                    <a:pt x="245751" y="3257"/>
                  </a:lnTo>
                  <a:lnTo>
                    <a:pt x="224952" y="0"/>
                  </a:lnTo>
                  <a:lnTo>
                    <a:pt x="204153" y="1026"/>
                  </a:lnTo>
                  <a:lnTo>
                    <a:pt x="183354" y="5143"/>
                  </a:lnTo>
                  <a:lnTo>
                    <a:pt x="162555" y="11862"/>
                  </a:lnTo>
                  <a:lnTo>
                    <a:pt x="152298" y="16481"/>
                  </a:lnTo>
                  <a:lnTo>
                    <a:pt x="141756" y="21162"/>
                  </a:lnTo>
                  <a:lnTo>
                    <a:pt x="120957" y="32829"/>
                  </a:lnTo>
                  <a:lnTo>
                    <a:pt x="114008" y="37542"/>
                  </a:lnTo>
                  <a:lnTo>
                    <a:pt x="100158" y="47013"/>
                  </a:lnTo>
                  <a:lnTo>
                    <a:pt x="85569" y="58603"/>
                  </a:lnTo>
                  <a:lnTo>
                    <a:pt x="79359" y="63716"/>
                  </a:lnTo>
                  <a:lnTo>
                    <a:pt x="62221" y="79664"/>
                  </a:lnTo>
                  <a:lnTo>
                    <a:pt x="58560" y="83334"/>
                  </a:lnTo>
                  <a:lnTo>
                    <a:pt x="42838" y="100725"/>
                  </a:lnTo>
                  <a:lnTo>
                    <a:pt x="37761" y="107113"/>
                  </a:lnTo>
                  <a:lnTo>
                    <a:pt x="26946" y="121786"/>
                  </a:lnTo>
                  <a:lnTo>
                    <a:pt x="16961" y="138413"/>
                  </a:lnTo>
                  <a:lnTo>
                    <a:pt x="14428" y="142847"/>
                  </a:lnTo>
                  <a:lnTo>
                    <a:pt x="5689" y="163908"/>
                  </a:lnTo>
                  <a:lnTo>
                    <a:pt x="679" y="184969"/>
                  </a:lnTo>
                  <a:lnTo>
                    <a:pt x="0" y="206030"/>
                  </a:lnTo>
                  <a:lnTo>
                    <a:pt x="4780" y="227091"/>
                  </a:lnTo>
                  <a:lnTo>
                    <a:pt x="16961" y="248226"/>
                  </a:lnTo>
                  <a:lnTo>
                    <a:pt x="37761" y="264343"/>
                  </a:lnTo>
                  <a:lnTo>
                    <a:pt x="49232" y="269213"/>
                  </a:lnTo>
                  <a:lnTo>
                    <a:pt x="58560" y="272355"/>
                  </a:lnTo>
                  <a:lnTo>
                    <a:pt x="79359" y="275191"/>
                  </a:lnTo>
                  <a:lnTo>
                    <a:pt x="100158" y="274468"/>
                  </a:lnTo>
                  <a:lnTo>
                    <a:pt x="120957" y="270731"/>
                  </a:lnTo>
                  <a:lnTo>
                    <a:pt x="125860" y="269213"/>
                  </a:lnTo>
                  <a:lnTo>
                    <a:pt x="141756" y="264069"/>
                  </a:lnTo>
                  <a:lnTo>
                    <a:pt x="162555" y="254718"/>
                  </a:lnTo>
                  <a:lnTo>
                    <a:pt x="174006" y="248152"/>
                  </a:lnTo>
                  <a:lnTo>
                    <a:pt x="183354" y="242261"/>
                  </a:lnTo>
                  <a:lnTo>
                    <a:pt x="203328" y="227091"/>
                  </a:lnTo>
                  <a:lnTo>
                    <a:pt x="204153" y="226375"/>
                  </a:lnTo>
                  <a:lnTo>
                    <a:pt x="224709" y="206030"/>
                  </a:lnTo>
                  <a:lnTo>
                    <a:pt x="224952" y="205746"/>
                  </a:lnTo>
                  <a:lnTo>
                    <a:pt x="241388" y="184969"/>
                  </a:lnTo>
                  <a:lnTo>
                    <a:pt x="245751" y="178359"/>
                  </a:lnTo>
                  <a:lnTo>
                    <a:pt x="254972" y="163908"/>
                  </a:lnTo>
                  <a:lnTo>
                    <a:pt x="266142" y="142847"/>
                  </a:lnTo>
                  <a:lnTo>
                    <a:pt x="266550" y="141874"/>
                  </a:lnTo>
                  <a:lnTo>
                    <a:pt x="275127" y="121786"/>
                  </a:lnTo>
                  <a:lnTo>
                    <a:pt x="281984" y="100725"/>
                  </a:lnTo>
                  <a:lnTo>
                    <a:pt x="286429" y="79664"/>
                  </a:lnTo>
                  <a:lnTo>
                    <a:pt x="287350" y="62304"/>
                  </a:lnTo>
                  <a:lnTo>
                    <a:pt x="287557" y="58603"/>
                  </a:lnTo>
                  <a:lnTo>
                    <a:pt x="287350" y="57204"/>
                  </a:lnTo>
                  <a:lnTo>
                    <a:pt x="283507" y="37542"/>
                  </a:lnTo>
                  <a:lnTo>
                    <a:pt x="270133" y="16481"/>
                  </a:lnTo>
                  <a:close/>
                </a:path>
              </a:pathLst>
            </a:custGeom>
            <a:solidFill>
              <a:srgbClr val="92B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701378" y="3130529"/>
              <a:ext cx="227920" cy="218718"/>
            </a:xfrm>
            <a:custGeom>
              <a:avLst/>
              <a:pathLst>
                <a:path w="227920" h="218718">
                  <a:moveTo>
                    <a:pt x="200031" y="4241"/>
                  </a:moveTo>
                  <a:lnTo>
                    <a:pt x="179232" y="0"/>
                  </a:lnTo>
                  <a:lnTo>
                    <a:pt x="158433" y="1061"/>
                  </a:lnTo>
                  <a:lnTo>
                    <a:pt x="143185" y="4707"/>
                  </a:lnTo>
                  <a:lnTo>
                    <a:pt x="137634" y="6047"/>
                  </a:lnTo>
                  <a:lnTo>
                    <a:pt x="116835" y="14548"/>
                  </a:lnTo>
                  <a:lnTo>
                    <a:pt x="96036" y="25646"/>
                  </a:lnTo>
                  <a:lnTo>
                    <a:pt x="95856" y="25768"/>
                  </a:lnTo>
                  <a:lnTo>
                    <a:pt x="75237" y="40192"/>
                  </a:lnTo>
                  <a:lnTo>
                    <a:pt x="67140" y="46829"/>
                  </a:lnTo>
                  <a:lnTo>
                    <a:pt x="54438" y="57998"/>
                  </a:lnTo>
                  <a:lnTo>
                    <a:pt x="44568" y="67890"/>
                  </a:lnTo>
                  <a:lnTo>
                    <a:pt x="33639" y="80283"/>
                  </a:lnTo>
                  <a:lnTo>
                    <a:pt x="26763" y="88951"/>
                  </a:lnTo>
                  <a:lnTo>
                    <a:pt x="13110" y="110012"/>
                  </a:lnTo>
                  <a:lnTo>
                    <a:pt x="12840" y="110608"/>
                  </a:lnTo>
                  <a:lnTo>
                    <a:pt x="4330" y="131073"/>
                  </a:lnTo>
                  <a:lnTo>
                    <a:pt x="0" y="152134"/>
                  </a:lnTo>
                  <a:lnTo>
                    <a:pt x="1327" y="173195"/>
                  </a:lnTo>
                  <a:lnTo>
                    <a:pt x="10430" y="194256"/>
                  </a:lnTo>
                  <a:lnTo>
                    <a:pt x="12840" y="197138"/>
                  </a:lnTo>
                  <a:lnTo>
                    <a:pt x="33639" y="212547"/>
                  </a:lnTo>
                  <a:lnTo>
                    <a:pt x="42050" y="215317"/>
                  </a:lnTo>
                  <a:lnTo>
                    <a:pt x="54438" y="218306"/>
                  </a:lnTo>
                  <a:lnTo>
                    <a:pt x="75237" y="218718"/>
                  </a:lnTo>
                  <a:lnTo>
                    <a:pt x="96103" y="215317"/>
                  </a:lnTo>
                  <a:lnTo>
                    <a:pt x="116835" y="207997"/>
                  </a:lnTo>
                  <a:lnTo>
                    <a:pt x="137634" y="197605"/>
                  </a:lnTo>
                  <a:lnTo>
                    <a:pt x="142878" y="194256"/>
                  </a:lnTo>
                  <a:lnTo>
                    <a:pt x="158433" y="182854"/>
                  </a:lnTo>
                  <a:lnTo>
                    <a:pt x="169522" y="173195"/>
                  </a:lnTo>
                  <a:lnTo>
                    <a:pt x="179232" y="163116"/>
                  </a:lnTo>
                  <a:lnTo>
                    <a:pt x="188657" y="152134"/>
                  </a:lnTo>
                  <a:lnTo>
                    <a:pt x="200031" y="135921"/>
                  </a:lnTo>
                  <a:lnTo>
                    <a:pt x="203218" y="131073"/>
                  </a:lnTo>
                  <a:lnTo>
                    <a:pt x="214087" y="110012"/>
                  </a:lnTo>
                  <a:lnTo>
                    <a:pt x="220831" y="92664"/>
                  </a:lnTo>
                  <a:lnTo>
                    <a:pt x="222261" y="88951"/>
                  </a:lnTo>
                  <a:lnTo>
                    <a:pt x="227013" y="67890"/>
                  </a:lnTo>
                  <a:lnTo>
                    <a:pt x="227920" y="46829"/>
                  </a:lnTo>
                  <a:lnTo>
                    <a:pt x="222848" y="25768"/>
                  </a:lnTo>
                  <a:lnTo>
                    <a:pt x="220831" y="22444"/>
                  </a:lnTo>
                  <a:lnTo>
                    <a:pt x="200964" y="4707"/>
                  </a:lnTo>
                  <a:close/>
                </a:path>
              </a:pathLst>
            </a:custGeom>
            <a:solidFill>
              <a:srgbClr val="A5C2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3778551" y="3220580"/>
              <a:ext cx="58790" cy="54710"/>
            </a:xfrm>
            <a:custGeom>
              <a:avLst/>
              <a:pathLst>
                <a:path w="58790" h="54710">
                  <a:moveTo>
                    <a:pt x="39663" y="0"/>
                  </a:moveTo>
                  <a:lnTo>
                    <a:pt x="58790" y="19961"/>
                  </a:lnTo>
                  <a:lnTo>
                    <a:pt x="45959" y="41022"/>
                  </a:lnTo>
                  <a:lnTo>
                    <a:pt x="39663" y="46473"/>
                  </a:lnTo>
                  <a:lnTo>
                    <a:pt x="18863" y="54710"/>
                  </a:lnTo>
                  <a:lnTo>
                    <a:pt x="0" y="41022"/>
                  </a:lnTo>
                  <a:lnTo>
                    <a:pt x="10182" y="19961"/>
                  </a:lnTo>
                  <a:lnTo>
                    <a:pt x="18863" y="11508"/>
                  </a:lnTo>
                  <a:close/>
                </a:path>
              </a:pathLst>
            </a:custGeom>
            <a:solidFill>
              <a:srgbClr val="C9DA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454152" y="239010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60298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454152" y="1426721"/>
              <a:ext cx="2060816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454152" y="3855269"/>
              <a:ext cx="2060816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454152" y="5940037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454152" y="5491482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454152" y="5042927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454152" y="4594373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454152" y="4145818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73295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985169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39704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808917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0791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454152" y="5715759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454152" y="5267205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454152" y="4818650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454152" y="4370096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454152" y="3921541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77923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19110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60298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01485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426729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401398" y="3952673"/>
              <a:ext cx="1019897" cy="1142983"/>
            </a:xfrm>
            <a:custGeom>
              <a:avLst/>
              <a:pathLst>
                <a:path w="1019897" h="1142983">
                  <a:moveTo>
                    <a:pt x="872751" y="9096"/>
                  </a:moveTo>
                  <a:lnTo>
                    <a:pt x="851952" y="7691"/>
                  </a:lnTo>
                  <a:lnTo>
                    <a:pt x="831153" y="9532"/>
                  </a:lnTo>
                  <a:lnTo>
                    <a:pt x="824936" y="10475"/>
                  </a:lnTo>
                  <a:lnTo>
                    <a:pt x="810354" y="12103"/>
                  </a:lnTo>
                  <a:lnTo>
                    <a:pt x="789555" y="12591"/>
                  </a:lnTo>
                  <a:lnTo>
                    <a:pt x="773998" y="10475"/>
                  </a:lnTo>
                  <a:lnTo>
                    <a:pt x="768756" y="9575"/>
                  </a:lnTo>
                  <a:lnTo>
                    <a:pt x="747957" y="3624"/>
                  </a:lnTo>
                  <a:lnTo>
                    <a:pt x="727158" y="0"/>
                  </a:lnTo>
                  <a:lnTo>
                    <a:pt x="706359" y="1296"/>
                  </a:lnTo>
                  <a:lnTo>
                    <a:pt x="685560" y="7560"/>
                  </a:lnTo>
                  <a:lnTo>
                    <a:pt x="678098" y="10475"/>
                  </a:lnTo>
                  <a:lnTo>
                    <a:pt x="664760" y="14416"/>
                  </a:lnTo>
                  <a:lnTo>
                    <a:pt x="643961" y="19712"/>
                  </a:lnTo>
                  <a:lnTo>
                    <a:pt x="623162" y="24557"/>
                  </a:lnTo>
                  <a:lnTo>
                    <a:pt x="602363" y="30949"/>
                  </a:lnTo>
                  <a:lnTo>
                    <a:pt x="600804" y="31536"/>
                  </a:lnTo>
                  <a:lnTo>
                    <a:pt x="581564" y="37642"/>
                  </a:lnTo>
                  <a:lnTo>
                    <a:pt x="560765" y="45673"/>
                  </a:lnTo>
                  <a:lnTo>
                    <a:pt x="542917" y="52597"/>
                  </a:lnTo>
                  <a:lnTo>
                    <a:pt x="539966" y="53738"/>
                  </a:lnTo>
                  <a:lnTo>
                    <a:pt x="519167" y="63707"/>
                  </a:lnTo>
                  <a:lnTo>
                    <a:pt x="508598" y="73658"/>
                  </a:lnTo>
                  <a:lnTo>
                    <a:pt x="498368" y="84806"/>
                  </a:lnTo>
                  <a:lnTo>
                    <a:pt x="492303" y="94719"/>
                  </a:lnTo>
                  <a:lnTo>
                    <a:pt x="479401" y="115780"/>
                  </a:lnTo>
                  <a:lnTo>
                    <a:pt x="477569" y="118399"/>
                  </a:lnTo>
                  <a:lnTo>
                    <a:pt x="464995" y="136841"/>
                  </a:lnTo>
                  <a:lnTo>
                    <a:pt x="456770" y="147992"/>
                  </a:lnTo>
                  <a:lnTo>
                    <a:pt x="448236" y="157902"/>
                  </a:lnTo>
                  <a:lnTo>
                    <a:pt x="435971" y="172065"/>
                  </a:lnTo>
                  <a:lnTo>
                    <a:pt x="429103" y="178963"/>
                  </a:lnTo>
                  <a:lnTo>
                    <a:pt x="415171" y="194872"/>
                  </a:lnTo>
                  <a:lnTo>
                    <a:pt x="410568" y="200024"/>
                  </a:lnTo>
                  <a:lnTo>
                    <a:pt x="395060" y="221085"/>
                  </a:lnTo>
                  <a:lnTo>
                    <a:pt x="394372" y="222171"/>
                  </a:lnTo>
                  <a:lnTo>
                    <a:pt x="381832" y="242146"/>
                  </a:lnTo>
                  <a:lnTo>
                    <a:pt x="373573" y="258955"/>
                  </a:lnTo>
                  <a:lnTo>
                    <a:pt x="371375" y="263207"/>
                  </a:lnTo>
                  <a:lnTo>
                    <a:pt x="360663" y="284268"/>
                  </a:lnTo>
                  <a:lnTo>
                    <a:pt x="352774" y="299208"/>
                  </a:lnTo>
                  <a:lnTo>
                    <a:pt x="348811" y="305329"/>
                  </a:lnTo>
                  <a:lnTo>
                    <a:pt x="333805" y="326390"/>
                  </a:lnTo>
                  <a:lnTo>
                    <a:pt x="331975" y="328865"/>
                  </a:lnTo>
                  <a:lnTo>
                    <a:pt x="317385" y="347451"/>
                  </a:lnTo>
                  <a:lnTo>
                    <a:pt x="311176" y="357703"/>
                  </a:lnTo>
                  <a:lnTo>
                    <a:pt x="304400" y="368512"/>
                  </a:lnTo>
                  <a:lnTo>
                    <a:pt x="294288" y="389573"/>
                  </a:lnTo>
                  <a:lnTo>
                    <a:pt x="290377" y="398864"/>
                  </a:lnTo>
                  <a:lnTo>
                    <a:pt x="284311" y="410634"/>
                  </a:lnTo>
                  <a:lnTo>
                    <a:pt x="273882" y="431695"/>
                  </a:lnTo>
                  <a:lnTo>
                    <a:pt x="269578" y="440647"/>
                  </a:lnTo>
                  <a:lnTo>
                    <a:pt x="262719" y="452756"/>
                  </a:lnTo>
                  <a:lnTo>
                    <a:pt x="252491" y="473817"/>
                  </a:lnTo>
                  <a:lnTo>
                    <a:pt x="248779" y="482233"/>
                  </a:lnTo>
                  <a:lnTo>
                    <a:pt x="242063" y="494878"/>
                  </a:lnTo>
                  <a:lnTo>
                    <a:pt x="230894" y="515939"/>
                  </a:lnTo>
                  <a:lnTo>
                    <a:pt x="227980" y="520826"/>
                  </a:lnTo>
                  <a:lnTo>
                    <a:pt x="216389" y="537000"/>
                  </a:lnTo>
                  <a:lnTo>
                    <a:pt x="207181" y="550526"/>
                  </a:lnTo>
                  <a:lnTo>
                    <a:pt x="201712" y="558061"/>
                  </a:lnTo>
                  <a:lnTo>
                    <a:pt x="189190" y="579122"/>
                  </a:lnTo>
                  <a:lnTo>
                    <a:pt x="186382" y="585177"/>
                  </a:lnTo>
                  <a:lnTo>
                    <a:pt x="177291" y="600183"/>
                  </a:lnTo>
                  <a:lnTo>
                    <a:pt x="165582" y="620661"/>
                  </a:lnTo>
                  <a:lnTo>
                    <a:pt x="165006" y="621244"/>
                  </a:lnTo>
                  <a:lnTo>
                    <a:pt x="144783" y="640758"/>
                  </a:lnTo>
                  <a:lnTo>
                    <a:pt x="142737" y="642305"/>
                  </a:lnTo>
                  <a:lnTo>
                    <a:pt x="123984" y="659303"/>
                  </a:lnTo>
                  <a:lnTo>
                    <a:pt x="121101" y="663366"/>
                  </a:lnTo>
                  <a:lnTo>
                    <a:pt x="110470" y="684427"/>
                  </a:lnTo>
                  <a:lnTo>
                    <a:pt x="103376" y="705488"/>
                  </a:lnTo>
                  <a:lnTo>
                    <a:pt x="103185" y="706149"/>
                  </a:lnTo>
                  <a:lnTo>
                    <a:pt x="98149" y="726549"/>
                  </a:lnTo>
                  <a:lnTo>
                    <a:pt x="93153" y="747610"/>
                  </a:lnTo>
                  <a:lnTo>
                    <a:pt x="87987" y="768671"/>
                  </a:lnTo>
                  <a:lnTo>
                    <a:pt x="82476" y="789732"/>
                  </a:lnTo>
                  <a:lnTo>
                    <a:pt x="82386" y="790072"/>
                  </a:lnTo>
                  <a:lnTo>
                    <a:pt x="74150" y="810793"/>
                  </a:lnTo>
                  <a:lnTo>
                    <a:pt x="65387" y="831854"/>
                  </a:lnTo>
                  <a:lnTo>
                    <a:pt x="61587" y="841287"/>
                  </a:lnTo>
                  <a:lnTo>
                    <a:pt x="52339" y="852915"/>
                  </a:lnTo>
                  <a:lnTo>
                    <a:pt x="40788" y="865695"/>
                  </a:lnTo>
                  <a:lnTo>
                    <a:pt x="31260" y="873976"/>
                  </a:lnTo>
                  <a:lnTo>
                    <a:pt x="19989" y="884416"/>
                  </a:lnTo>
                  <a:lnTo>
                    <a:pt x="13417" y="895037"/>
                  </a:lnTo>
                  <a:lnTo>
                    <a:pt x="4920" y="916098"/>
                  </a:lnTo>
                  <a:lnTo>
                    <a:pt x="889" y="937159"/>
                  </a:lnTo>
                  <a:lnTo>
                    <a:pt x="0" y="958220"/>
                  </a:lnTo>
                  <a:lnTo>
                    <a:pt x="1731" y="979281"/>
                  </a:lnTo>
                  <a:lnTo>
                    <a:pt x="6309" y="1000342"/>
                  </a:lnTo>
                  <a:lnTo>
                    <a:pt x="14322" y="1021403"/>
                  </a:lnTo>
                  <a:lnTo>
                    <a:pt x="19989" y="1032141"/>
                  </a:lnTo>
                  <a:lnTo>
                    <a:pt x="25504" y="1042464"/>
                  </a:lnTo>
                  <a:lnTo>
                    <a:pt x="37215" y="1063525"/>
                  </a:lnTo>
                  <a:lnTo>
                    <a:pt x="40788" y="1070375"/>
                  </a:lnTo>
                  <a:lnTo>
                    <a:pt x="47777" y="1084586"/>
                  </a:lnTo>
                  <a:lnTo>
                    <a:pt x="57940" y="1105647"/>
                  </a:lnTo>
                  <a:lnTo>
                    <a:pt x="61587" y="1112317"/>
                  </a:lnTo>
                  <a:lnTo>
                    <a:pt x="72345" y="1126708"/>
                  </a:lnTo>
                  <a:lnTo>
                    <a:pt x="82386" y="1136488"/>
                  </a:lnTo>
                  <a:lnTo>
                    <a:pt x="103185" y="1142983"/>
                  </a:lnTo>
                  <a:lnTo>
                    <a:pt x="123984" y="1139929"/>
                  </a:lnTo>
                  <a:lnTo>
                    <a:pt x="144783" y="1130594"/>
                  </a:lnTo>
                  <a:lnTo>
                    <a:pt x="151566" y="1126708"/>
                  </a:lnTo>
                  <a:lnTo>
                    <a:pt x="165582" y="1118519"/>
                  </a:lnTo>
                  <a:lnTo>
                    <a:pt x="186382" y="1110135"/>
                  </a:lnTo>
                  <a:lnTo>
                    <a:pt x="207181" y="1107525"/>
                  </a:lnTo>
                  <a:lnTo>
                    <a:pt x="227980" y="1107141"/>
                  </a:lnTo>
                  <a:lnTo>
                    <a:pt x="243068" y="1105647"/>
                  </a:lnTo>
                  <a:lnTo>
                    <a:pt x="248779" y="1105221"/>
                  </a:lnTo>
                  <a:lnTo>
                    <a:pt x="269578" y="1101178"/>
                  </a:lnTo>
                  <a:lnTo>
                    <a:pt x="290377" y="1094295"/>
                  </a:lnTo>
                  <a:lnTo>
                    <a:pt x="309856" y="1084586"/>
                  </a:lnTo>
                  <a:lnTo>
                    <a:pt x="311176" y="1083940"/>
                  </a:lnTo>
                  <a:lnTo>
                    <a:pt x="331975" y="1071652"/>
                  </a:lnTo>
                  <a:lnTo>
                    <a:pt x="344922" y="1063525"/>
                  </a:lnTo>
                  <a:lnTo>
                    <a:pt x="352774" y="1058655"/>
                  </a:lnTo>
                  <a:lnTo>
                    <a:pt x="373573" y="1047681"/>
                  </a:lnTo>
                  <a:lnTo>
                    <a:pt x="384159" y="1042464"/>
                  </a:lnTo>
                  <a:lnTo>
                    <a:pt x="394372" y="1037646"/>
                  </a:lnTo>
                  <a:lnTo>
                    <a:pt x="415171" y="1025460"/>
                  </a:lnTo>
                  <a:lnTo>
                    <a:pt x="420623" y="1021403"/>
                  </a:lnTo>
                  <a:lnTo>
                    <a:pt x="435971" y="1010883"/>
                  </a:lnTo>
                  <a:lnTo>
                    <a:pt x="448479" y="1000342"/>
                  </a:lnTo>
                  <a:lnTo>
                    <a:pt x="456770" y="994250"/>
                  </a:lnTo>
                  <a:lnTo>
                    <a:pt x="473995" y="979281"/>
                  </a:lnTo>
                  <a:lnTo>
                    <a:pt x="477569" y="976422"/>
                  </a:lnTo>
                  <a:lnTo>
                    <a:pt x="498368" y="958522"/>
                  </a:lnTo>
                  <a:lnTo>
                    <a:pt x="498747" y="958220"/>
                  </a:lnTo>
                  <a:lnTo>
                    <a:pt x="519167" y="944602"/>
                  </a:lnTo>
                  <a:lnTo>
                    <a:pt x="532538" y="937159"/>
                  </a:lnTo>
                  <a:lnTo>
                    <a:pt x="539966" y="933974"/>
                  </a:lnTo>
                  <a:lnTo>
                    <a:pt x="560765" y="923976"/>
                  </a:lnTo>
                  <a:lnTo>
                    <a:pt x="572042" y="916098"/>
                  </a:lnTo>
                  <a:lnTo>
                    <a:pt x="581564" y="910177"/>
                  </a:lnTo>
                  <a:lnTo>
                    <a:pt x="600115" y="895037"/>
                  </a:lnTo>
                  <a:lnTo>
                    <a:pt x="602363" y="893333"/>
                  </a:lnTo>
                  <a:lnTo>
                    <a:pt x="623162" y="877814"/>
                  </a:lnTo>
                  <a:lnTo>
                    <a:pt x="628491" y="873976"/>
                  </a:lnTo>
                  <a:lnTo>
                    <a:pt x="643961" y="863751"/>
                  </a:lnTo>
                  <a:lnTo>
                    <a:pt x="658239" y="852915"/>
                  </a:lnTo>
                  <a:lnTo>
                    <a:pt x="664760" y="848062"/>
                  </a:lnTo>
                  <a:lnTo>
                    <a:pt x="682869" y="831854"/>
                  </a:lnTo>
                  <a:lnTo>
                    <a:pt x="685560" y="829298"/>
                  </a:lnTo>
                  <a:lnTo>
                    <a:pt x="703463" y="810793"/>
                  </a:lnTo>
                  <a:lnTo>
                    <a:pt x="706359" y="807342"/>
                  </a:lnTo>
                  <a:lnTo>
                    <a:pt x="721372" y="789732"/>
                  </a:lnTo>
                  <a:lnTo>
                    <a:pt x="727158" y="781634"/>
                  </a:lnTo>
                  <a:lnTo>
                    <a:pt x="737108" y="768671"/>
                  </a:lnTo>
                  <a:lnTo>
                    <a:pt x="747957" y="753465"/>
                  </a:lnTo>
                  <a:lnTo>
                    <a:pt x="752597" y="747610"/>
                  </a:lnTo>
                  <a:lnTo>
                    <a:pt x="768756" y="728805"/>
                  </a:lnTo>
                  <a:lnTo>
                    <a:pt x="770852" y="726549"/>
                  </a:lnTo>
                  <a:lnTo>
                    <a:pt x="789555" y="708156"/>
                  </a:lnTo>
                  <a:lnTo>
                    <a:pt x="792296" y="705488"/>
                  </a:lnTo>
                  <a:lnTo>
                    <a:pt x="810354" y="688407"/>
                  </a:lnTo>
                  <a:lnTo>
                    <a:pt x="814482" y="684427"/>
                  </a:lnTo>
                  <a:lnTo>
                    <a:pt x="831153" y="667832"/>
                  </a:lnTo>
                  <a:lnTo>
                    <a:pt x="835212" y="663366"/>
                  </a:lnTo>
                  <a:lnTo>
                    <a:pt x="851858" y="642305"/>
                  </a:lnTo>
                  <a:lnTo>
                    <a:pt x="851952" y="642175"/>
                  </a:lnTo>
                  <a:lnTo>
                    <a:pt x="866354" y="621244"/>
                  </a:lnTo>
                  <a:lnTo>
                    <a:pt x="872751" y="610721"/>
                  </a:lnTo>
                  <a:lnTo>
                    <a:pt x="880466" y="600183"/>
                  </a:lnTo>
                  <a:lnTo>
                    <a:pt x="893550" y="582451"/>
                  </a:lnTo>
                  <a:lnTo>
                    <a:pt x="897006" y="579122"/>
                  </a:lnTo>
                  <a:lnTo>
                    <a:pt x="914350" y="561581"/>
                  </a:lnTo>
                  <a:lnTo>
                    <a:pt x="918044" y="558061"/>
                  </a:lnTo>
                  <a:lnTo>
                    <a:pt x="934098" y="537000"/>
                  </a:lnTo>
                  <a:lnTo>
                    <a:pt x="935149" y="534749"/>
                  </a:lnTo>
                  <a:lnTo>
                    <a:pt x="943116" y="515939"/>
                  </a:lnTo>
                  <a:lnTo>
                    <a:pt x="948431" y="494878"/>
                  </a:lnTo>
                  <a:lnTo>
                    <a:pt x="952606" y="473817"/>
                  </a:lnTo>
                  <a:lnTo>
                    <a:pt x="955948" y="459314"/>
                  </a:lnTo>
                  <a:lnTo>
                    <a:pt x="957956" y="452756"/>
                  </a:lnTo>
                  <a:lnTo>
                    <a:pt x="966327" y="431695"/>
                  </a:lnTo>
                  <a:lnTo>
                    <a:pt x="975002" y="410634"/>
                  </a:lnTo>
                  <a:lnTo>
                    <a:pt x="976747" y="405568"/>
                  </a:lnTo>
                  <a:lnTo>
                    <a:pt x="982727" y="389573"/>
                  </a:lnTo>
                  <a:lnTo>
                    <a:pt x="988114" y="368512"/>
                  </a:lnTo>
                  <a:lnTo>
                    <a:pt x="992640" y="347451"/>
                  </a:lnTo>
                  <a:lnTo>
                    <a:pt x="997546" y="326363"/>
                  </a:lnTo>
                  <a:lnTo>
                    <a:pt x="1003844" y="305329"/>
                  </a:lnTo>
                  <a:lnTo>
                    <a:pt x="1009524" y="284268"/>
                  </a:lnTo>
                  <a:lnTo>
                    <a:pt x="1013979" y="263207"/>
                  </a:lnTo>
                  <a:lnTo>
                    <a:pt x="1017028" y="242146"/>
                  </a:lnTo>
                  <a:lnTo>
                    <a:pt x="1018345" y="226939"/>
                  </a:lnTo>
                  <a:lnTo>
                    <a:pt x="1018970" y="221085"/>
                  </a:lnTo>
                  <a:lnTo>
                    <a:pt x="1019897" y="200024"/>
                  </a:lnTo>
                  <a:lnTo>
                    <a:pt x="1019199" y="178963"/>
                  </a:lnTo>
                  <a:lnTo>
                    <a:pt x="1018345" y="173229"/>
                  </a:lnTo>
                  <a:lnTo>
                    <a:pt x="1016057" y="157902"/>
                  </a:lnTo>
                  <a:lnTo>
                    <a:pt x="1008670" y="136841"/>
                  </a:lnTo>
                  <a:lnTo>
                    <a:pt x="997546" y="119651"/>
                  </a:lnTo>
                  <a:lnTo>
                    <a:pt x="994569" y="115780"/>
                  </a:lnTo>
                  <a:lnTo>
                    <a:pt x="976747" y="96043"/>
                  </a:lnTo>
                  <a:lnTo>
                    <a:pt x="975571" y="94719"/>
                  </a:lnTo>
                  <a:lnTo>
                    <a:pt x="958970" y="73658"/>
                  </a:lnTo>
                  <a:lnTo>
                    <a:pt x="955948" y="69451"/>
                  </a:lnTo>
                  <a:lnTo>
                    <a:pt x="943589" y="52597"/>
                  </a:lnTo>
                  <a:lnTo>
                    <a:pt x="935149" y="42783"/>
                  </a:lnTo>
                  <a:lnTo>
                    <a:pt x="923059" y="31536"/>
                  </a:lnTo>
                  <a:lnTo>
                    <a:pt x="914350" y="25041"/>
                  </a:lnTo>
                  <a:lnTo>
                    <a:pt x="893550" y="14445"/>
                  </a:lnTo>
                  <a:lnTo>
                    <a:pt x="878380" y="10475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511465" y="3989580"/>
              <a:ext cx="862073" cy="1010124"/>
            </a:xfrm>
            <a:custGeom>
              <a:avLst/>
              <a:pathLst>
                <a:path w="862073" h="1010124">
                  <a:moveTo>
                    <a:pt x="679487" y="13503"/>
                  </a:moveTo>
                  <a:lnTo>
                    <a:pt x="658688" y="8076"/>
                  </a:lnTo>
                  <a:lnTo>
                    <a:pt x="637889" y="2668"/>
                  </a:lnTo>
                  <a:lnTo>
                    <a:pt x="617090" y="0"/>
                  </a:lnTo>
                  <a:lnTo>
                    <a:pt x="596291" y="1750"/>
                  </a:lnTo>
                  <a:lnTo>
                    <a:pt x="575492" y="7133"/>
                  </a:lnTo>
                  <a:lnTo>
                    <a:pt x="554693" y="13684"/>
                  </a:lnTo>
                  <a:lnTo>
                    <a:pt x="547532" y="15690"/>
                  </a:lnTo>
                  <a:lnTo>
                    <a:pt x="533894" y="18781"/>
                  </a:lnTo>
                  <a:lnTo>
                    <a:pt x="513095" y="23756"/>
                  </a:lnTo>
                  <a:lnTo>
                    <a:pt x="492296" y="31030"/>
                  </a:lnTo>
                  <a:lnTo>
                    <a:pt x="480774" y="36751"/>
                  </a:lnTo>
                  <a:lnTo>
                    <a:pt x="471496" y="40980"/>
                  </a:lnTo>
                  <a:lnTo>
                    <a:pt x="450697" y="53068"/>
                  </a:lnTo>
                  <a:lnTo>
                    <a:pt x="443583" y="57812"/>
                  </a:lnTo>
                  <a:lnTo>
                    <a:pt x="429898" y="66884"/>
                  </a:lnTo>
                  <a:lnTo>
                    <a:pt x="415628" y="78873"/>
                  </a:lnTo>
                  <a:lnTo>
                    <a:pt x="409099" y="84389"/>
                  </a:lnTo>
                  <a:lnTo>
                    <a:pt x="394509" y="99934"/>
                  </a:lnTo>
                  <a:lnTo>
                    <a:pt x="388300" y="106713"/>
                  </a:lnTo>
                  <a:lnTo>
                    <a:pt x="376622" y="120995"/>
                  </a:lnTo>
                  <a:lnTo>
                    <a:pt x="367501" y="132566"/>
                  </a:lnTo>
                  <a:lnTo>
                    <a:pt x="359716" y="142056"/>
                  </a:lnTo>
                  <a:lnTo>
                    <a:pt x="346702" y="159262"/>
                  </a:lnTo>
                  <a:lnTo>
                    <a:pt x="343450" y="163117"/>
                  </a:lnTo>
                  <a:lnTo>
                    <a:pt x="327982" y="184178"/>
                  </a:lnTo>
                  <a:lnTo>
                    <a:pt x="325903" y="187496"/>
                  </a:lnTo>
                  <a:lnTo>
                    <a:pt x="313344" y="205239"/>
                  </a:lnTo>
                  <a:lnTo>
                    <a:pt x="305104" y="219146"/>
                  </a:lnTo>
                  <a:lnTo>
                    <a:pt x="300521" y="226300"/>
                  </a:lnTo>
                  <a:lnTo>
                    <a:pt x="288104" y="247361"/>
                  </a:lnTo>
                  <a:lnTo>
                    <a:pt x="284305" y="253787"/>
                  </a:lnTo>
                  <a:lnTo>
                    <a:pt x="275425" y="268422"/>
                  </a:lnTo>
                  <a:lnTo>
                    <a:pt x="263506" y="287205"/>
                  </a:lnTo>
                  <a:lnTo>
                    <a:pt x="261930" y="289483"/>
                  </a:lnTo>
                  <a:lnTo>
                    <a:pt x="246149" y="310544"/>
                  </a:lnTo>
                  <a:lnTo>
                    <a:pt x="242707" y="315342"/>
                  </a:lnTo>
                  <a:lnTo>
                    <a:pt x="230644" y="331605"/>
                  </a:lnTo>
                  <a:lnTo>
                    <a:pt x="221907" y="346550"/>
                  </a:lnTo>
                  <a:lnTo>
                    <a:pt x="218316" y="352666"/>
                  </a:lnTo>
                  <a:lnTo>
                    <a:pt x="208354" y="373727"/>
                  </a:lnTo>
                  <a:lnTo>
                    <a:pt x="201108" y="391967"/>
                  </a:lnTo>
                  <a:lnTo>
                    <a:pt x="199788" y="394788"/>
                  </a:lnTo>
                  <a:lnTo>
                    <a:pt x="190047" y="415849"/>
                  </a:lnTo>
                  <a:lnTo>
                    <a:pt x="180505" y="436910"/>
                  </a:lnTo>
                  <a:lnTo>
                    <a:pt x="180309" y="437340"/>
                  </a:lnTo>
                  <a:lnTo>
                    <a:pt x="170142" y="457971"/>
                  </a:lnTo>
                  <a:lnTo>
                    <a:pt x="160548" y="479032"/>
                  </a:lnTo>
                  <a:lnTo>
                    <a:pt x="159510" y="481173"/>
                  </a:lnTo>
                  <a:lnTo>
                    <a:pt x="149099" y="500093"/>
                  </a:lnTo>
                  <a:lnTo>
                    <a:pt x="138711" y="517909"/>
                  </a:lnTo>
                  <a:lnTo>
                    <a:pt x="136514" y="521154"/>
                  </a:lnTo>
                  <a:lnTo>
                    <a:pt x="123053" y="542215"/>
                  </a:lnTo>
                  <a:lnTo>
                    <a:pt x="117912" y="552607"/>
                  </a:lnTo>
                  <a:lnTo>
                    <a:pt x="112372" y="563276"/>
                  </a:lnTo>
                  <a:lnTo>
                    <a:pt x="104605" y="584337"/>
                  </a:lnTo>
                  <a:lnTo>
                    <a:pt x="98671" y="605398"/>
                  </a:lnTo>
                  <a:lnTo>
                    <a:pt x="97113" y="610992"/>
                  </a:lnTo>
                  <a:lnTo>
                    <a:pt x="91373" y="626459"/>
                  </a:lnTo>
                  <a:lnTo>
                    <a:pt x="82570" y="647520"/>
                  </a:lnTo>
                  <a:lnTo>
                    <a:pt x="76314" y="661304"/>
                  </a:lnTo>
                  <a:lnTo>
                    <a:pt x="71669" y="668581"/>
                  </a:lnTo>
                  <a:lnTo>
                    <a:pt x="58768" y="689642"/>
                  </a:lnTo>
                  <a:lnTo>
                    <a:pt x="55515" y="695518"/>
                  </a:lnTo>
                  <a:lnTo>
                    <a:pt x="45079" y="710703"/>
                  </a:lnTo>
                  <a:lnTo>
                    <a:pt x="34716" y="731499"/>
                  </a:lnTo>
                  <a:lnTo>
                    <a:pt x="34602" y="731764"/>
                  </a:lnTo>
                  <a:lnTo>
                    <a:pt x="26833" y="752825"/>
                  </a:lnTo>
                  <a:lnTo>
                    <a:pt x="20392" y="773886"/>
                  </a:lnTo>
                  <a:lnTo>
                    <a:pt x="14425" y="794947"/>
                  </a:lnTo>
                  <a:lnTo>
                    <a:pt x="13917" y="796770"/>
                  </a:lnTo>
                  <a:lnTo>
                    <a:pt x="8348" y="816008"/>
                  </a:lnTo>
                  <a:lnTo>
                    <a:pt x="3638" y="837069"/>
                  </a:lnTo>
                  <a:lnTo>
                    <a:pt x="839" y="858130"/>
                  </a:lnTo>
                  <a:lnTo>
                    <a:pt x="0" y="879191"/>
                  </a:lnTo>
                  <a:lnTo>
                    <a:pt x="1141" y="900252"/>
                  </a:lnTo>
                  <a:lnTo>
                    <a:pt x="4909" y="921313"/>
                  </a:lnTo>
                  <a:lnTo>
                    <a:pt x="13917" y="941859"/>
                  </a:lnTo>
                  <a:lnTo>
                    <a:pt x="14181" y="942374"/>
                  </a:lnTo>
                  <a:lnTo>
                    <a:pt x="30128" y="963435"/>
                  </a:lnTo>
                  <a:lnTo>
                    <a:pt x="34716" y="967183"/>
                  </a:lnTo>
                  <a:lnTo>
                    <a:pt x="55515" y="981544"/>
                  </a:lnTo>
                  <a:lnTo>
                    <a:pt x="60086" y="984496"/>
                  </a:lnTo>
                  <a:lnTo>
                    <a:pt x="76314" y="992730"/>
                  </a:lnTo>
                  <a:lnTo>
                    <a:pt x="97113" y="1001649"/>
                  </a:lnTo>
                  <a:lnTo>
                    <a:pt x="110245" y="1005557"/>
                  </a:lnTo>
                  <a:lnTo>
                    <a:pt x="117912" y="1007766"/>
                  </a:lnTo>
                  <a:lnTo>
                    <a:pt x="138711" y="1010124"/>
                  </a:lnTo>
                  <a:lnTo>
                    <a:pt x="159510" y="1007616"/>
                  </a:lnTo>
                  <a:lnTo>
                    <a:pt x="164951" y="1005557"/>
                  </a:lnTo>
                  <a:lnTo>
                    <a:pt x="180309" y="999911"/>
                  </a:lnTo>
                  <a:lnTo>
                    <a:pt x="201108" y="987338"/>
                  </a:lnTo>
                  <a:lnTo>
                    <a:pt x="205067" y="984496"/>
                  </a:lnTo>
                  <a:lnTo>
                    <a:pt x="221907" y="973312"/>
                  </a:lnTo>
                  <a:lnTo>
                    <a:pt x="236934" y="963435"/>
                  </a:lnTo>
                  <a:lnTo>
                    <a:pt x="242707" y="960063"/>
                  </a:lnTo>
                  <a:lnTo>
                    <a:pt x="263506" y="948685"/>
                  </a:lnTo>
                  <a:lnTo>
                    <a:pt x="274323" y="942374"/>
                  </a:lnTo>
                  <a:lnTo>
                    <a:pt x="284305" y="937381"/>
                  </a:lnTo>
                  <a:lnTo>
                    <a:pt x="305104" y="925218"/>
                  </a:lnTo>
                  <a:lnTo>
                    <a:pt x="310789" y="921313"/>
                  </a:lnTo>
                  <a:lnTo>
                    <a:pt x="325903" y="911353"/>
                  </a:lnTo>
                  <a:lnTo>
                    <a:pt x="339517" y="900252"/>
                  </a:lnTo>
                  <a:lnTo>
                    <a:pt x="346702" y="893925"/>
                  </a:lnTo>
                  <a:lnTo>
                    <a:pt x="362573" y="879191"/>
                  </a:lnTo>
                  <a:lnTo>
                    <a:pt x="367501" y="874441"/>
                  </a:lnTo>
                  <a:lnTo>
                    <a:pt x="388300" y="859522"/>
                  </a:lnTo>
                  <a:lnTo>
                    <a:pt x="391842" y="858130"/>
                  </a:lnTo>
                  <a:lnTo>
                    <a:pt x="409099" y="852664"/>
                  </a:lnTo>
                  <a:lnTo>
                    <a:pt x="429898" y="847722"/>
                  </a:lnTo>
                  <a:lnTo>
                    <a:pt x="450697" y="839125"/>
                  </a:lnTo>
                  <a:lnTo>
                    <a:pt x="453791" y="837069"/>
                  </a:lnTo>
                  <a:lnTo>
                    <a:pt x="471496" y="825877"/>
                  </a:lnTo>
                  <a:lnTo>
                    <a:pt x="484352" y="816008"/>
                  </a:lnTo>
                  <a:lnTo>
                    <a:pt x="492296" y="810378"/>
                  </a:lnTo>
                  <a:lnTo>
                    <a:pt x="513095" y="795507"/>
                  </a:lnTo>
                  <a:lnTo>
                    <a:pt x="513872" y="794947"/>
                  </a:lnTo>
                  <a:lnTo>
                    <a:pt x="533894" y="780942"/>
                  </a:lnTo>
                  <a:lnTo>
                    <a:pt x="542260" y="773886"/>
                  </a:lnTo>
                  <a:lnTo>
                    <a:pt x="554693" y="762848"/>
                  </a:lnTo>
                  <a:lnTo>
                    <a:pt x="564229" y="752825"/>
                  </a:lnTo>
                  <a:lnTo>
                    <a:pt x="575492" y="739714"/>
                  </a:lnTo>
                  <a:lnTo>
                    <a:pt x="581896" y="731764"/>
                  </a:lnTo>
                  <a:lnTo>
                    <a:pt x="596291" y="712532"/>
                  </a:lnTo>
                  <a:lnTo>
                    <a:pt x="597698" y="710703"/>
                  </a:lnTo>
                  <a:lnTo>
                    <a:pt x="614832" y="689642"/>
                  </a:lnTo>
                  <a:lnTo>
                    <a:pt x="617090" y="687120"/>
                  </a:lnTo>
                  <a:lnTo>
                    <a:pt x="634748" y="668581"/>
                  </a:lnTo>
                  <a:lnTo>
                    <a:pt x="637889" y="665506"/>
                  </a:lnTo>
                  <a:lnTo>
                    <a:pt x="656285" y="647520"/>
                  </a:lnTo>
                  <a:lnTo>
                    <a:pt x="658688" y="645112"/>
                  </a:lnTo>
                  <a:lnTo>
                    <a:pt x="676953" y="626459"/>
                  </a:lnTo>
                  <a:lnTo>
                    <a:pt x="679487" y="623669"/>
                  </a:lnTo>
                  <a:lnTo>
                    <a:pt x="696805" y="605398"/>
                  </a:lnTo>
                  <a:lnTo>
                    <a:pt x="700286" y="601461"/>
                  </a:lnTo>
                  <a:lnTo>
                    <a:pt x="715403" y="584337"/>
                  </a:lnTo>
                  <a:lnTo>
                    <a:pt x="721085" y="577047"/>
                  </a:lnTo>
                  <a:lnTo>
                    <a:pt x="731082" y="563276"/>
                  </a:lnTo>
                  <a:lnTo>
                    <a:pt x="741885" y="545630"/>
                  </a:lnTo>
                  <a:lnTo>
                    <a:pt x="744111" y="542215"/>
                  </a:lnTo>
                  <a:lnTo>
                    <a:pt x="756793" y="521154"/>
                  </a:lnTo>
                  <a:lnTo>
                    <a:pt x="762684" y="510015"/>
                  </a:lnTo>
                  <a:lnTo>
                    <a:pt x="769466" y="500093"/>
                  </a:lnTo>
                  <a:lnTo>
                    <a:pt x="780712" y="479032"/>
                  </a:lnTo>
                  <a:lnTo>
                    <a:pt x="783483" y="471423"/>
                  </a:lnTo>
                  <a:lnTo>
                    <a:pt x="788942" y="457971"/>
                  </a:lnTo>
                  <a:lnTo>
                    <a:pt x="794014" y="436910"/>
                  </a:lnTo>
                  <a:lnTo>
                    <a:pt x="797862" y="415849"/>
                  </a:lnTo>
                  <a:lnTo>
                    <a:pt x="802441" y="394788"/>
                  </a:lnTo>
                  <a:lnTo>
                    <a:pt x="804282" y="388712"/>
                  </a:lnTo>
                  <a:lnTo>
                    <a:pt x="810156" y="373727"/>
                  </a:lnTo>
                  <a:lnTo>
                    <a:pt x="819509" y="352666"/>
                  </a:lnTo>
                  <a:lnTo>
                    <a:pt x="825081" y="338840"/>
                  </a:lnTo>
                  <a:lnTo>
                    <a:pt x="828427" y="331605"/>
                  </a:lnTo>
                  <a:lnTo>
                    <a:pt x="836715" y="310544"/>
                  </a:lnTo>
                  <a:lnTo>
                    <a:pt x="843318" y="289483"/>
                  </a:lnTo>
                  <a:lnTo>
                    <a:pt x="845880" y="280057"/>
                  </a:lnTo>
                  <a:lnTo>
                    <a:pt x="849631" y="268422"/>
                  </a:lnTo>
                  <a:lnTo>
                    <a:pt x="855372" y="247361"/>
                  </a:lnTo>
                  <a:lnTo>
                    <a:pt x="859502" y="226300"/>
                  </a:lnTo>
                  <a:lnTo>
                    <a:pt x="861712" y="205239"/>
                  </a:lnTo>
                  <a:lnTo>
                    <a:pt x="862073" y="184178"/>
                  </a:lnTo>
                  <a:lnTo>
                    <a:pt x="860420" y="163117"/>
                  </a:lnTo>
                  <a:lnTo>
                    <a:pt x="855490" y="142056"/>
                  </a:lnTo>
                  <a:lnTo>
                    <a:pt x="845880" y="122576"/>
                  </a:lnTo>
                  <a:lnTo>
                    <a:pt x="845088" y="120995"/>
                  </a:lnTo>
                  <a:lnTo>
                    <a:pt x="829594" y="99934"/>
                  </a:lnTo>
                  <a:lnTo>
                    <a:pt x="825081" y="94761"/>
                  </a:lnTo>
                  <a:lnTo>
                    <a:pt x="811853" y="78873"/>
                  </a:lnTo>
                  <a:lnTo>
                    <a:pt x="804282" y="70248"/>
                  </a:lnTo>
                  <a:lnTo>
                    <a:pt x="792549" y="57812"/>
                  </a:lnTo>
                  <a:lnTo>
                    <a:pt x="783483" y="48913"/>
                  </a:lnTo>
                  <a:lnTo>
                    <a:pt x="767195" y="36751"/>
                  </a:lnTo>
                  <a:lnTo>
                    <a:pt x="762684" y="33696"/>
                  </a:lnTo>
                  <a:lnTo>
                    <a:pt x="741885" y="24377"/>
                  </a:lnTo>
                  <a:lnTo>
                    <a:pt x="721085" y="19812"/>
                  </a:lnTo>
                  <a:lnTo>
                    <a:pt x="700286" y="17104"/>
                  </a:lnTo>
                  <a:lnTo>
                    <a:pt x="691913" y="15690"/>
                  </a:lnTo>
                  <a:close/>
                </a:path>
              </a:pathLst>
            </a:custGeom>
            <a:solidFill>
              <a:srgbClr val="3E89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4551257" y="4014722"/>
              <a:ext cx="784347" cy="939681"/>
            </a:xfrm>
            <a:custGeom>
              <a:avLst/>
              <a:pathLst>
                <a:path w="784347" h="939681">
                  <a:moveTo>
                    <a:pt x="618897" y="9045"/>
                  </a:moveTo>
                  <a:lnTo>
                    <a:pt x="598098" y="2882"/>
                  </a:lnTo>
                  <a:lnTo>
                    <a:pt x="577298" y="0"/>
                  </a:lnTo>
                  <a:lnTo>
                    <a:pt x="556499" y="1566"/>
                  </a:lnTo>
                  <a:lnTo>
                    <a:pt x="535700" y="6558"/>
                  </a:lnTo>
                  <a:lnTo>
                    <a:pt x="518546" y="11609"/>
                  </a:lnTo>
                  <a:lnTo>
                    <a:pt x="514901" y="12531"/>
                  </a:lnTo>
                  <a:lnTo>
                    <a:pt x="494102" y="17471"/>
                  </a:lnTo>
                  <a:lnTo>
                    <a:pt x="473303" y="23109"/>
                  </a:lnTo>
                  <a:lnTo>
                    <a:pt x="452504" y="31446"/>
                  </a:lnTo>
                  <a:lnTo>
                    <a:pt x="450235" y="32670"/>
                  </a:lnTo>
                  <a:lnTo>
                    <a:pt x="431705" y="42132"/>
                  </a:lnTo>
                  <a:lnTo>
                    <a:pt x="414579" y="53731"/>
                  </a:lnTo>
                  <a:lnTo>
                    <a:pt x="410906" y="56177"/>
                  </a:lnTo>
                  <a:lnTo>
                    <a:pt x="390107" y="72015"/>
                  </a:lnTo>
                  <a:lnTo>
                    <a:pt x="386966" y="74792"/>
                  </a:lnTo>
                  <a:lnTo>
                    <a:pt x="369308" y="90818"/>
                  </a:lnTo>
                  <a:lnTo>
                    <a:pt x="364616" y="95853"/>
                  </a:lnTo>
                  <a:lnTo>
                    <a:pt x="348509" y="114298"/>
                  </a:lnTo>
                  <a:lnTo>
                    <a:pt x="346354" y="116914"/>
                  </a:lnTo>
                  <a:lnTo>
                    <a:pt x="330018" y="137975"/>
                  </a:lnTo>
                  <a:lnTo>
                    <a:pt x="327709" y="141247"/>
                  </a:lnTo>
                  <a:lnTo>
                    <a:pt x="314598" y="159036"/>
                  </a:lnTo>
                  <a:lnTo>
                    <a:pt x="306910" y="171378"/>
                  </a:lnTo>
                  <a:lnTo>
                    <a:pt x="300958" y="180097"/>
                  </a:lnTo>
                  <a:lnTo>
                    <a:pt x="288583" y="201158"/>
                  </a:lnTo>
                  <a:lnTo>
                    <a:pt x="286111" y="205638"/>
                  </a:lnTo>
                  <a:lnTo>
                    <a:pt x="275650" y="222219"/>
                  </a:lnTo>
                  <a:lnTo>
                    <a:pt x="265312" y="239318"/>
                  </a:lnTo>
                  <a:lnTo>
                    <a:pt x="262750" y="243280"/>
                  </a:lnTo>
                  <a:lnTo>
                    <a:pt x="248398" y="264341"/>
                  </a:lnTo>
                  <a:lnTo>
                    <a:pt x="244513" y="269968"/>
                  </a:lnTo>
                  <a:lnTo>
                    <a:pt x="233186" y="285402"/>
                  </a:lnTo>
                  <a:lnTo>
                    <a:pt x="223714" y="299134"/>
                  </a:lnTo>
                  <a:lnTo>
                    <a:pt x="218215" y="306463"/>
                  </a:lnTo>
                  <a:lnTo>
                    <a:pt x="204783" y="327524"/>
                  </a:lnTo>
                  <a:lnTo>
                    <a:pt x="202915" y="331261"/>
                  </a:lnTo>
                  <a:lnTo>
                    <a:pt x="193917" y="348585"/>
                  </a:lnTo>
                  <a:lnTo>
                    <a:pt x="185529" y="369646"/>
                  </a:lnTo>
                  <a:lnTo>
                    <a:pt x="182116" y="379398"/>
                  </a:lnTo>
                  <a:lnTo>
                    <a:pt x="177563" y="390707"/>
                  </a:lnTo>
                  <a:lnTo>
                    <a:pt x="168787" y="411768"/>
                  </a:lnTo>
                  <a:lnTo>
                    <a:pt x="161317" y="429035"/>
                  </a:lnTo>
                  <a:lnTo>
                    <a:pt x="159471" y="432829"/>
                  </a:lnTo>
                  <a:lnTo>
                    <a:pt x="149081" y="453890"/>
                  </a:lnTo>
                  <a:lnTo>
                    <a:pt x="140518" y="471810"/>
                  </a:lnTo>
                  <a:lnTo>
                    <a:pt x="138898" y="474951"/>
                  </a:lnTo>
                  <a:lnTo>
                    <a:pt x="127355" y="496012"/>
                  </a:lnTo>
                  <a:lnTo>
                    <a:pt x="119719" y="510002"/>
                  </a:lnTo>
                  <a:lnTo>
                    <a:pt x="115370" y="517073"/>
                  </a:lnTo>
                  <a:lnTo>
                    <a:pt x="104147" y="538134"/>
                  </a:lnTo>
                  <a:lnTo>
                    <a:pt x="98919" y="551881"/>
                  </a:lnTo>
                  <a:lnTo>
                    <a:pt x="95986" y="559195"/>
                  </a:lnTo>
                  <a:lnTo>
                    <a:pt x="90317" y="580256"/>
                  </a:lnTo>
                  <a:lnTo>
                    <a:pt x="85771" y="601317"/>
                  </a:lnTo>
                  <a:lnTo>
                    <a:pt x="80095" y="622378"/>
                  </a:lnTo>
                  <a:lnTo>
                    <a:pt x="78120" y="627453"/>
                  </a:lnTo>
                  <a:lnTo>
                    <a:pt x="71304" y="643439"/>
                  </a:lnTo>
                  <a:lnTo>
                    <a:pt x="60837" y="664500"/>
                  </a:lnTo>
                  <a:lnTo>
                    <a:pt x="57321" y="671302"/>
                  </a:lnTo>
                  <a:lnTo>
                    <a:pt x="49714" y="685561"/>
                  </a:lnTo>
                  <a:lnTo>
                    <a:pt x="39774" y="706622"/>
                  </a:lnTo>
                  <a:lnTo>
                    <a:pt x="36522" y="714336"/>
                  </a:lnTo>
                  <a:lnTo>
                    <a:pt x="29925" y="727683"/>
                  </a:lnTo>
                  <a:lnTo>
                    <a:pt x="21244" y="748744"/>
                  </a:lnTo>
                  <a:lnTo>
                    <a:pt x="15723" y="763812"/>
                  </a:lnTo>
                  <a:lnTo>
                    <a:pt x="13330" y="769805"/>
                  </a:lnTo>
                  <a:lnTo>
                    <a:pt x="6260" y="790866"/>
                  </a:lnTo>
                  <a:lnTo>
                    <a:pt x="1347" y="811927"/>
                  </a:lnTo>
                  <a:lnTo>
                    <a:pt x="0" y="832988"/>
                  </a:lnTo>
                  <a:lnTo>
                    <a:pt x="3764" y="854049"/>
                  </a:lnTo>
                  <a:lnTo>
                    <a:pt x="13364" y="875110"/>
                  </a:lnTo>
                  <a:lnTo>
                    <a:pt x="15723" y="878657"/>
                  </a:lnTo>
                  <a:lnTo>
                    <a:pt x="28540" y="896171"/>
                  </a:lnTo>
                  <a:lnTo>
                    <a:pt x="36522" y="905012"/>
                  </a:lnTo>
                  <a:lnTo>
                    <a:pt x="48853" y="917232"/>
                  </a:lnTo>
                  <a:lnTo>
                    <a:pt x="57321" y="924243"/>
                  </a:lnTo>
                  <a:lnTo>
                    <a:pt x="78120" y="935739"/>
                  </a:lnTo>
                  <a:lnTo>
                    <a:pt x="91301" y="938293"/>
                  </a:lnTo>
                  <a:lnTo>
                    <a:pt x="98919" y="939681"/>
                  </a:lnTo>
                  <a:lnTo>
                    <a:pt x="108973" y="938293"/>
                  </a:lnTo>
                  <a:lnTo>
                    <a:pt x="119719" y="936771"/>
                  </a:lnTo>
                  <a:lnTo>
                    <a:pt x="140518" y="928312"/>
                  </a:lnTo>
                  <a:lnTo>
                    <a:pt x="160567" y="917232"/>
                  </a:lnTo>
                  <a:lnTo>
                    <a:pt x="161317" y="916831"/>
                  </a:lnTo>
                  <a:lnTo>
                    <a:pt x="182116" y="905515"/>
                  </a:lnTo>
                  <a:lnTo>
                    <a:pt x="201920" y="896171"/>
                  </a:lnTo>
                  <a:lnTo>
                    <a:pt x="202915" y="895772"/>
                  </a:lnTo>
                  <a:lnTo>
                    <a:pt x="223714" y="887353"/>
                  </a:lnTo>
                  <a:lnTo>
                    <a:pt x="244513" y="877544"/>
                  </a:lnTo>
                  <a:lnTo>
                    <a:pt x="248531" y="875110"/>
                  </a:lnTo>
                  <a:lnTo>
                    <a:pt x="265312" y="865331"/>
                  </a:lnTo>
                  <a:lnTo>
                    <a:pt x="279562" y="854049"/>
                  </a:lnTo>
                  <a:lnTo>
                    <a:pt x="286111" y="848550"/>
                  </a:lnTo>
                  <a:lnTo>
                    <a:pt x="301702" y="832988"/>
                  </a:lnTo>
                  <a:lnTo>
                    <a:pt x="306910" y="827642"/>
                  </a:lnTo>
                  <a:lnTo>
                    <a:pt x="323396" y="811927"/>
                  </a:lnTo>
                  <a:lnTo>
                    <a:pt x="327709" y="808218"/>
                  </a:lnTo>
                  <a:lnTo>
                    <a:pt x="348509" y="795958"/>
                  </a:lnTo>
                  <a:lnTo>
                    <a:pt x="364666" y="790866"/>
                  </a:lnTo>
                  <a:lnTo>
                    <a:pt x="369308" y="789518"/>
                  </a:lnTo>
                  <a:lnTo>
                    <a:pt x="390107" y="785166"/>
                  </a:lnTo>
                  <a:lnTo>
                    <a:pt x="410906" y="777229"/>
                  </a:lnTo>
                  <a:lnTo>
                    <a:pt x="423025" y="769805"/>
                  </a:lnTo>
                  <a:lnTo>
                    <a:pt x="431705" y="765085"/>
                  </a:lnTo>
                  <a:lnTo>
                    <a:pt x="452504" y="751517"/>
                  </a:lnTo>
                  <a:lnTo>
                    <a:pt x="456519" y="748744"/>
                  </a:lnTo>
                  <a:lnTo>
                    <a:pt x="473303" y="737770"/>
                  </a:lnTo>
                  <a:lnTo>
                    <a:pt x="486336" y="727683"/>
                  </a:lnTo>
                  <a:lnTo>
                    <a:pt x="494102" y="721476"/>
                  </a:lnTo>
                  <a:lnTo>
                    <a:pt x="509258" y="706622"/>
                  </a:lnTo>
                  <a:lnTo>
                    <a:pt x="514901" y="700773"/>
                  </a:lnTo>
                  <a:lnTo>
                    <a:pt x="527793" y="685561"/>
                  </a:lnTo>
                  <a:lnTo>
                    <a:pt x="535700" y="676136"/>
                  </a:lnTo>
                  <a:lnTo>
                    <a:pt x="545196" y="664500"/>
                  </a:lnTo>
                  <a:lnTo>
                    <a:pt x="556499" y="651383"/>
                  </a:lnTo>
                  <a:lnTo>
                    <a:pt x="563697" y="643439"/>
                  </a:lnTo>
                  <a:lnTo>
                    <a:pt x="577298" y="629457"/>
                  </a:lnTo>
                  <a:lnTo>
                    <a:pt x="584498" y="622378"/>
                  </a:lnTo>
                  <a:lnTo>
                    <a:pt x="598098" y="609064"/>
                  </a:lnTo>
                  <a:lnTo>
                    <a:pt x="605817" y="601317"/>
                  </a:lnTo>
                  <a:lnTo>
                    <a:pt x="618897" y="587159"/>
                  </a:lnTo>
                  <a:lnTo>
                    <a:pt x="625244" y="580256"/>
                  </a:lnTo>
                  <a:lnTo>
                    <a:pt x="639696" y="563259"/>
                  </a:lnTo>
                  <a:lnTo>
                    <a:pt x="643344" y="559195"/>
                  </a:lnTo>
                  <a:lnTo>
                    <a:pt x="660495" y="538276"/>
                  </a:lnTo>
                  <a:lnTo>
                    <a:pt x="660610" y="538134"/>
                  </a:lnTo>
                  <a:lnTo>
                    <a:pt x="675570" y="517073"/>
                  </a:lnTo>
                  <a:lnTo>
                    <a:pt x="681294" y="506945"/>
                  </a:lnTo>
                  <a:lnTo>
                    <a:pt x="687509" y="496012"/>
                  </a:lnTo>
                  <a:lnTo>
                    <a:pt x="697411" y="474951"/>
                  </a:lnTo>
                  <a:lnTo>
                    <a:pt x="702093" y="463027"/>
                  </a:lnTo>
                  <a:lnTo>
                    <a:pt x="706302" y="453890"/>
                  </a:lnTo>
                  <a:lnTo>
                    <a:pt x="714378" y="432829"/>
                  </a:lnTo>
                  <a:lnTo>
                    <a:pt x="720917" y="411768"/>
                  </a:lnTo>
                  <a:lnTo>
                    <a:pt x="722892" y="405160"/>
                  </a:lnTo>
                  <a:lnTo>
                    <a:pt x="727471" y="390707"/>
                  </a:lnTo>
                  <a:lnTo>
                    <a:pt x="734396" y="369646"/>
                  </a:lnTo>
                  <a:lnTo>
                    <a:pt x="741415" y="348585"/>
                  </a:lnTo>
                  <a:lnTo>
                    <a:pt x="743691" y="342181"/>
                  </a:lnTo>
                  <a:lnTo>
                    <a:pt x="750296" y="327524"/>
                  </a:lnTo>
                  <a:lnTo>
                    <a:pt x="759010" y="306463"/>
                  </a:lnTo>
                  <a:lnTo>
                    <a:pt x="764490" y="290052"/>
                  </a:lnTo>
                  <a:lnTo>
                    <a:pt x="766485" y="285402"/>
                  </a:lnTo>
                  <a:lnTo>
                    <a:pt x="773686" y="264341"/>
                  </a:lnTo>
                  <a:lnTo>
                    <a:pt x="778769" y="243280"/>
                  </a:lnTo>
                  <a:lnTo>
                    <a:pt x="782177" y="222219"/>
                  </a:lnTo>
                  <a:lnTo>
                    <a:pt x="784039" y="201158"/>
                  </a:lnTo>
                  <a:lnTo>
                    <a:pt x="784347" y="180097"/>
                  </a:lnTo>
                  <a:lnTo>
                    <a:pt x="782924" y="159036"/>
                  </a:lnTo>
                  <a:lnTo>
                    <a:pt x="779054" y="137975"/>
                  </a:lnTo>
                  <a:lnTo>
                    <a:pt x="771232" y="116914"/>
                  </a:lnTo>
                  <a:lnTo>
                    <a:pt x="764490" y="105521"/>
                  </a:lnTo>
                  <a:lnTo>
                    <a:pt x="758897" y="95853"/>
                  </a:lnTo>
                  <a:lnTo>
                    <a:pt x="743691" y="76483"/>
                  </a:lnTo>
                  <a:lnTo>
                    <a:pt x="742253" y="74792"/>
                  </a:lnTo>
                  <a:lnTo>
                    <a:pt x="722892" y="55292"/>
                  </a:lnTo>
                  <a:lnTo>
                    <a:pt x="720960" y="53731"/>
                  </a:lnTo>
                  <a:lnTo>
                    <a:pt x="702093" y="40057"/>
                  </a:lnTo>
                  <a:lnTo>
                    <a:pt x="686885" y="32670"/>
                  </a:lnTo>
                  <a:lnTo>
                    <a:pt x="681294" y="30159"/>
                  </a:lnTo>
                  <a:lnTo>
                    <a:pt x="660495" y="22580"/>
                  </a:lnTo>
                  <a:lnTo>
                    <a:pt x="639696" y="15882"/>
                  </a:lnTo>
                  <a:lnTo>
                    <a:pt x="626603" y="11609"/>
                  </a:lnTo>
                  <a:close/>
                </a:path>
              </a:pathLst>
            </a:custGeom>
            <a:solidFill>
              <a:srgbClr val="579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4593491" y="4035644"/>
              <a:ext cx="718687" cy="870577"/>
            </a:xfrm>
            <a:custGeom>
              <a:avLst/>
              <a:pathLst>
                <a:path w="718687" h="870577">
                  <a:moveTo>
                    <a:pt x="576663" y="10254"/>
                  </a:moveTo>
                  <a:lnTo>
                    <a:pt x="555864" y="3349"/>
                  </a:lnTo>
                  <a:lnTo>
                    <a:pt x="535065" y="0"/>
                  </a:lnTo>
                  <a:lnTo>
                    <a:pt x="514266" y="1047"/>
                  </a:lnTo>
                  <a:lnTo>
                    <a:pt x="493467" y="5409"/>
                  </a:lnTo>
                  <a:lnTo>
                    <a:pt x="472668" y="11056"/>
                  </a:lnTo>
                  <a:lnTo>
                    <a:pt x="470115" y="11748"/>
                  </a:lnTo>
                  <a:lnTo>
                    <a:pt x="451868" y="16258"/>
                  </a:lnTo>
                  <a:lnTo>
                    <a:pt x="431069" y="22241"/>
                  </a:lnTo>
                  <a:lnTo>
                    <a:pt x="410270" y="30991"/>
                  </a:lnTo>
                  <a:lnTo>
                    <a:pt x="407084" y="32809"/>
                  </a:lnTo>
                  <a:lnTo>
                    <a:pt x="389471" y="42656"/>
                  </a:lnTo>
                  <a:lnTo>
                    <a:pt x="373637" y="53870"/>
                  </a:lnTo>
                  <a:lnTo>
                    <a:pt x="368672" y="57387"/>
                  </a:lnTo>
                  <a:lnTo>
                    <a:pt x="347873" y="74398"/>
                  </a:lnTo>
                  <a:lnTo>
                    <a:pt x="347298" y="74931"/>
                  </a:lnTo>
                  <a:lnTo>
                    <a:pt x="327074" y="94909"/>
                  </a:lnTo>
                  <a:lnTo>
                    <a:pt x="326106" y="95992"/>
                  </a:lnTo>
                  <a:lnTo>
                    <a:pt x="308660" y="117053"/>
                  </a:lnTo>
                  <a:lnTo>
                    <a:pt x="306275" y="120218"/>
                  </a:lnTo>
                  <a:lnTo>
                    <a:pt x="293022" y="138114"/>
                  </a:lnTo>
                  <a:lnTo>
                    <a:pt x="285476" y="149658"/>
                  </a:lnTo>
                  <a:lnTo>
                    <a:pt x="279073" y="159175"/>
                  </a:lnTo>
                  <a:lnTo>
                    <a:pt x="266793" y="180236"/>
                  </a:lnTo>
                  <a:lnTo>
                    <a:pt x="264677" y="184123"/>
                  </a:lnTo>
                  <a:lnTo>
                    <a:pt x="254323" y="201297"/>
                  </a:lnTo>
                  <a:lnTo>
                    <a:pt x="243878" y="219332"/>
                  </a:lnTo>
                  <a:lnTo>
                    <a:pt x="241899" y="222358"/>
                  </a:lnTo>
                  <a:lnTo>
                    <a:pt x="227327" y="243419"/>
                  </a:lnTo>
                  <a:lnTo>
                    <a:pt x="223078" y="249475"/>
                  </a:lnTo>
                  <a:lnTo>
                    <a:pt x="212079" y="264480"/>
                  </a:lnTo>
                  <a:lnTo>
                    <a:pt x="202279" y="279195"/>
                  </a:lnTo>
                  <a:lnTo>
                    <a:pt x="197672" y="285541"/>
                  </a:lnTo>
                  <a:lnTo>
                    <a:pt x="184487" y="306602"/>
                  </a:lnTo>
                  <a:lnTo>
                    <a:pt x="181480" y="312725"/>
                  </a:lnTo>
                  <a:lnTo>
                    <a:pt x="173249" y="327663"/>
                  </a:lnTo>
                  <a:lnTo>
                    <a:pt x="164542" y="348724"/>
                  </a:lnTo>
                  <a:lnTo>
                    <a:pt x="160681" y="360213"/>
                  </a:lnTo>
                  <a:lnTo>
                    <a:pt x="156997" y="369785"/>
                  </a:lnTo>
                  <a:lnTo>
                    <a:pt x="148931" y="390846"/>
                  </a:lnTo>
                  <a:lnTo>
                    <a:pt x="140758" y="411907"/>
                  </a:lnTo>
                  <a:lnTo>
                    <a:pt x="139882" y="414019"/>
                  </a:lnTo>
                  <a:lnTo>
                    <a:pt x="130554" y="432968"/>
                  </a:lnTo>
                  <a:lnTo>
                    <a:pt x="120519" y="454029"/>
                  </a:lnTo>
                  <a:lnTo>
                    <a:pt x="119083" y="457035"/>
                  </a:lnTo>
                  <a:lnTo>
                    <a:pt x="109569" y="475090"/>
                  </a:lnTo>
                  <a:lnTo>
                    <a:pt x="98977" y="496151"/>
                  </a:lnTo>
                  <a:lnTo>
                    <a:pt x="98284" y="497646"/>
                  </a:lnTo>
                  <a:lnTo>
                    <a:pt x="88105" y="517212"/>
                  </a:lnTo>
                  <a:lnTo>
                    <a:pt x="79854" y="538273"/>
                  </a:lnTo>
                  <a:lnTo>
                    <a:pt x="77485" y="547827"/>
                  </a:lnTo>
                  <a:lnTo>
                    <a:pt x="74360" y="559334"/>
                  </a:lnTo>
                  <a:lnTo>
                    <a:pt x="70770" y="580395"/>
                  </a:lnTo>
                  <a:lnTo>
                    <a:pt x="67231" y="601456"/>
                  </a:lnTo>
                  <a:lnTo>
                    <a:pt x="61479" y="622517"/>
                  </a:lnTo>
                  <a:lnTo>
                    <a:pt x="56686" y="633580"/>
                  </a:lnTo>
                  <a:lnTo>
                    <a:pt x="51755" y="643578"/>
                  </a:lnTo>
                  <a:lnTo>
                    <a:pt x="39406" y="664639"/>
                  </a:lnTo>
                  <a:lnTo>
                    <a:pt x="35887" y="670562"/>
                  </a:lnTo>
                  <a:lnTo>
                    <a:pt x="28311" y="685700"/>
                  </a:lnTo>
                  <a:lnTo>
                    <a:pt x="19143" y="706761"/>
                  </a:lnTo>
                  <a:lnTo>
                    <a:pt x="15088" y="717812"/>
                  </a:lnTo>
                  <a:lnTo>
                    <a:pt x="11502" y="727822"/>
                  </a:lnTo>
                  <a:lnTo>
                    <a:pt x="5687" y="748883"/>
                  </a:lnTo>
                  <a:lnTo>
                    <a:pt x="1533" y="769944"/>
                  </a:lnTo>
                  <a:lnTo>
                    <a:pt x="0" y="791005"/>
                  </a:lnTo>
                  <a:lnTo>
                    <a:pt x="2806" y="812066"/>
                  </a:lnTo>
                  <a:lnTo>
                    <a:pt x="10976" y="833127"/>
                  </a:lnTo>
                  <a:lnTo>
                    <a:pt x="15088" y="839810"/>
                  </a:lnTo>
                  <a:lnTo>
                    <a:pt x="26459" y="854188"/>
                  </a:lnTo>
                  <a:lnTo>
                    <a:pt x="35887" y="862797"/>
                  </a:lnTo>
                  <a:lnTo>
                    <a:pt x="56686" y="870577"/>
                  </a:lnTo>
                  <a:lnTo>
                    <a:pt x="77485" y="867839"/>
                  </a:lnTo>
                  <a:lnTo>
                    <a:pt x="98284" y="859596"/>
                  </a:lnTo>
                  <a:lnTo>
                    <a:pt x="111192" y="854188"/>
                  </a:lnTo>
                  <a:lnTo>
                    <a:pt x="119083" y="851069"/>
                  </a:lnTo>
                  <a:lnTo>
                    <a:pt x="139882" y="845440"/>
                  </a:lnTo>
                  <a:lnTo>
                    <a:pt x="160681" y="841648"/>
                  </a:lnTo>
                  <a:lnTo>
                    <a:pt x="181480" y="836795"/>
                  </a:lnTo>
                  <a:lnTo>
                    <a:pt x="190436" y="833127"/>
                  </a:lnTo>
                  <a:lnTo>
                    <a:pt x="202279" y="828633"/>
                  </a:lnTo>
                  <a:lnTo>
                    <a:pt x="223078" y="815656"/>
                  </a:lnTo>
                  <a:lnTo>
                    <a:pt x="227235" y="812066"/>
                  </a:lnTo>
                  <a:lnTo>
                    <a:pt x="243878" y="797380"/>
                  </a:lnTo>
                  <a:lnTo>
                    <a:pt x="250100" y="791005"/>
                  </a:lnTo>
                  <a:lnTo>
                    <a:pt x="264677" y="777087"/>
                  </a:lnTo>
                  <a:lnTo>
                    <a:pt x="272813" y="769944"/>
                  </a:lnTo>
                  <a:lnTo>
                    <a:pt x="285476" y="760234"/>
                  </a:lnTo>
                  <a:lnTo>
                    <a:pt x="303883" y="748883"/>
                  </a:lnTo>
                  <a:lnTo>
                    <a:pt x="306275" y="747494"/>
                  </a:lnTo>
                  <a:lnTo>
                    <a:pt x="327074" y="739309"/>
                  </a:lnTo>
                  <a:lnTo>
                    <a:pt x="347873" y="732633"/>
                  </a:lnTo>
                  <a:lnTo>
                    <a:pt x="360555" y="727822"/>
                  </a:lnTo>
                  <a:lnTo>
                    <a:pt x="368672" y="725074"/>
                  </a:lnTo>
                  <a:lnTo>
                    <a:pt x="389471" y="715249"/>
                  </a:lnTo>
                  <a:lnTo>
                    <a:pt x="403638" y="706761"/>
                  </a:lnTo>
                  <a:lnTo>
                    <a:pt x="410270" y="703061"/>
                  </a:lnTo>
                  <a:lnTo>
                    <a:pt x="431069" y="688781"/>
                  </a:lnTo>
                  <a:lnTo>
                    <a:pt x="434805" y="685700"/>
                  </a:lnTo>
                  <a:lnTo>
                    <a:pt x="451868" y="671053"/>
                  </a:lnTo>
                  <a:lnTo>
                    <a:pt x="458076" y="664639"/>
                  </a:lnTo>
                  <a:lnTo>
                    <a:pt x="472668" y="649323"/>
                  </a:lnTo>
                  <a:lnTo>
                    <a:pt x="477583" y="643578"/>
                  </a:lnTo>
                  <a:lnTo>
                    <a:pt x="493467" y="625602"/>
                  </a:lnTo>
                  <a:lnTo>
                    <a:pt x="496163" y="622517"/>
                  </a:lnTo>
                  <a:lnTo>
                    <a:pt x="514266" y="602910"/>
                  </a:lnTo>
                  <a:lnTo>
                    <a:pt x="515682" y="601456"/>
                  </a:lnTo>
                  <a:lnTo>
                    <a:pt x="535065" y="581954"/>
                  </a:lnTo>
                  <a:lnTo>
                    <a:pt x="536652" y="580395"/>
                  </a:lnTo>
                  <a:lnTo>
                    <a:pt x="555864" y="560360"/>
                  </a:lnTo>
                  <a:lnTo>
                    <a:pt x="556820" y="559334"/>
                  </a:lnTo>
                  <a:lnTo>
                    <a:pt x="574795" y="538273"/>
                  </a:lnTo>
                  <a:lnTo>
                    <a:pt x="576663" y="535855"/>
                  </a:lnTo>
                  <a:lnTo>
                    <a:pt x="591676" y="517212"/>
                  </a:lnTo>
                  <a:lnTo>
                    <a:pt x="597462" y="509137"/>
                  </a:lnTo>
                  <a:lnTo>
                    <a:pt x="607119" y="496151"/>
                  </a:lnTo>
                  <a:lnTo>
                    <a:pt x="618261" y="477659"/>
                  </a:lnTo>
                  <a:lnTo>
                    <a:pt x="619786" y="475090"/>
                  </a:lnTo>
                  <a:lnTo>
                    <a:pt x="629895" y="454029"/>
                  </a:lnTo>
                  <a:lnTo>
                    <a:pt x="638024" y="432968"/>
                  </a:lnTo>
                  <a:lnTo>
                    <a:pt x="639060" y="430124"/>
                  </a:lnTo>
                  <a:lnTo>
                    <a:pt x="646120" y="411907"/>
                  </a:lnTo>
                  <a:lnTo>
                    <a:pt x="654220" y="390846"/>
                  </a:lnTo>
                  <a:lnTo>
                    <a:pt x="659859" y="376902"/>
                  </a:lnTo>
                  <a:lnTo>
                    <a:pt x="662759" y="369785"/>
                  </a:lnTo>
                  <a:lnTo>
                    <a:pt x="671832" y="348724"/>
                  </a:lnTo>
                  <a:lnTo>
                    <a:pt x="680063" y="327663"/>
                  </a:lnTo>
                  <a:lnTo>
                    <a:pt x="680658" y="326154"/>
                  </a:lnTo>
                  <a:lnTo>
                    <a:pt x="689278" y="306602"/>
                  </a:lnTo>
                  <a:lnTo>
                    <a:pt x="697209" y="285541"/>
                  </a:lnTo>
                  <a:lnTo>
                    <a:pt x="701457" y="271957"/>
                  </a:lnTo>
                  <a:lnTo>
                    <a:pt x="704464" y="264480"/>
                  </a:lnTo>
                  <a:lnTo>
                    <a:pt x="711004" y="243419"/>
                  </a:lnTo>
                  <a:lnTo>
                    <a:pt x="715381" y="222358"/>
                  </a:lnTo>
                  <a:lnTo>
                    <a:pt x="717903" y="201297"/>
                  </a:lnTo>
                  <a:lnTo>
                    <a:pt x="718687" y="180236"/>
                  </a:lnTo>
                  <a:lnTo>
                    <a:pt x="717675" y="159175"/>
                  </a:lnTo>
                  <a:lnTo>
                    <a:pt x="714477" y="138114"/>
                  </a:lnTo>
                  <a:lnTo>
                    <a:pt x="708087" y="117053"/>
                  </a:lnTo>
                  <a:lnTo>
                    <a:pt x="701457" y="103618"/>
                  </a:lnTo>
                  <a:lnTo>
                    <a:pt x="697626" y="95992"/>
                  </a:lnTo>
                  <a:lnTo>
                    <a:pt x="682286" y="74931"/>
                  </a:lnTo>
                  <a:lnTo>
                    <a:pt x="680658" y="73072"/>
                  </a:lnTo>
                  <a:lnTo>
                    <a:pt x="660861" y="53870"/>
                  </a:lnTo>
                  <a:lnTo>
                    <a:pt x="659859" y="53021"/>
                  </a:lnTo>
                  <a:lnTo>
                    <a:pt x="639060" y="38551"/>
                  </a:lnTo>
                  <a:lnTo>
                    <a:pt x="628149" y="32809"/>
                  </a:lnTo>
                  <a:lnTo>
                    <a:pt x="618261" y="27849"/>
                  </a:lnTo>
                  <a:lnTo>
                    <a:pt x="597462" y="18553"/>
                  </a:lnTo>
                  <a:lnTo>
                    <a:pt x="580438" y="11748"/>
                  </a:lnTo>
                  <a:close/>
                </a:path>
              </a:pathLst>
            </a:custGeom>
            <a:solidFill>
              <a:srgbClr val="6C9F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4641009" y="4054722"/>
              <a:ext cx="653578" cy="789548"/>
            </a:xfrm>
            <a:custGeom>
              <a:avLst/>
              <a:pathLst>
                <a:path w="653578" h="789548">
                  <a:moveTo>
                    <a:pt x="529145" y="11556"/>
                  </a:moveTo>
                  <a:lnTo>
                    <a:pt x="508346" y="3985"/>
                  </a:lnTo>
                  <a:lnTo>
                    <a:pt x="487547" y="0"/>
                  </a:lnTo>
                  <a:lnTo>
                    <a:pt x="466748" y="397"/>
                  </a:lnTo>
                  <a:lnTo>
                    <a:pt x="445949" y="4144"/>
                  </a:lnTo>
                  <a:lnTo>
                    <a:pt x="425149" y="9298"/>
                  </a:lnTo>
                  <a:lnTo>
                    <a:pt x="408587" y="13732"/>
                  </a:lnTo>
                  <a:lnTo>
                    <a:pt x="404350" y="14825"/>
                  </a:lnTo>
                  <a:lnTo>
                    <a:pt x="383551" y="21200"/>
                  </a:lnTo>
                  <a:lnTo>
                    <a:pt x="362752" y="30334"/>
                  </a:lnTo>
                  <a:lnTo>
                    <a:pt x="355271" y="34793"/>
                  </a:lnTo>
                  <a:lnTo>
                    <a:pt x="341953" y="42813"/>
                  </a:lnTo>
                  <a:lnTo>
                    <a:pt x="324098" y="55854"/>
                  </a:lnTo>
                  <a:lnTo>
                    <a:pt x="321154" y="58042"/>
                  </a:lnTo>
                  <a:lnTo>
                    <a:pt x="300355" y="76000"/>
                  </a:lnTo>
                  <a:lnTo>
                    <a:pt x="299433" y="76915"/>
                  </a:lnTo>
                  <a:lnTo>
                    <a:pt x="279996" y="97976"/>
                  </a:lnTo>
                  <a:lnTo>
                    <a:pt x="279556" y="98494"/>
                  </a:lnTo>
                  <a:lnTo>
                    <a:pt x="263591" y="119037"/>
                  </a:lnTo>
                  <a:lnTo>
                    <a:pt x="258757" y="125815"/>
                  </a:lnTo>
                  <a:lnTo>
                    <a:pt x="248879" y="140098"/>
                  </a:lnTo>
                  <a:lnTo>
                    <a:pt x="237958" y="158004"/>
                  </a:lnTo>
                  <a:lnTo>
                    <a:pt x="236000" y="161159"/>
                  </a:lnTo>
                  <a:lnTo>
                    <a:pt x="223729" y="182220"/>
                  </a:lnTo>
                  <a:lnTo>
                    <a:pt x="217159" y="193939"/>
                  </a:lnTo>
                  <a:lnTo>
                    <a:pt x="211342" y="203281"/>
                  </a:lnTo>
                  <a:lnTo>
                    <a:pt x="197641" y="224342"/>
                  </a:lnTo>
                  <a:lnTo>
                    <a:pt x="196360" y="226145"/>
                  </a:lnTo>
                  <a:lnTo>
                    <a:pt x="182061" y="245403"/>
                  </a:lnTo>
                  <a:lnTo>
                    <a:pt x="175560" y="254890"/>
                  </a:lnTo>
                  <a:lnTo>
                    <a:pt x="167308" y="266464"/>
                  </a:lnTo>
                  <a:lnTo>
                    <a:pt x="155001" y="287525"/>
                  </a:lnTo>
                  <a:lnTo>
                    <a:pt x="154761" y="288023"/>
                  </a:lnTo>
                  <a:lnTo>
                    <a:pt x="143404" y="308586"/>
                  </a:lnTo>
                  <a:lnTo>
                    <a:pt x="134937" y="329647"/>
                  </a:lnTo>
                  <a:lnTo>
                    <a:pt x="133962" y="332485"/>
                  </a:lnTo>
                  <a:lnTo>
                    <a:pt x="126629" y="350708"/>
                  </a:lnTo>
                  <a:lnTo>
                    <a:pt x="119135" y="371769"/>
                  </a:lnTo>
                  <a:lnTo>
                    <a:pt x="113163" y="389253"/>
                  </a:lnTo>
                  <a:lnTo>
                    <a:pt x="111651" y="392830"/>
                  </a:lnTo>
                  <a:lnTo>
                    <a:pt x="102351" y="413891"/>
                  </a:lnTo>
                  <a:lnTo>
                    <a:pt x="93201" y="434952"/>
                  </a:lnTo>
                  <a:lnTo>
                    <a:pt x="92364" y="436861"/>
                  </a:lnTo>
                  <a:lnTo>
                    <a:pt x="82727" y="456013"/>
                  </a:lnTo>
                  <a:lnTo>
                    <a:pt x="72860" y="477074"/>
                  </a:lnTo>
                  <a:lnTo>
                    <a:pt x="71565" y="480083"/>
                  </a:lnTo>
                  <a:lnTo>
                    <a:pt x="62914" y="498135"/>
                  </a:lnTo>
                  <a:lnTo>
                    <a:pt x="54845" y="519196"/>
                  </a:lnTo>
                  <a:lnTo>
                    <a:pt x="50766" y="535118"/>
                  </a:lnTo>
                  <a:lnTo>
                    <a:pt x="49328" y="540257"/>
                  </a:lnTo>
                  <a:lnTo>
                    <a:pt x="45899" y="561317"/>
                  </a:lnTo>
                  <a:lnTo>
                    <a:pt x="43714" y="582378"/>
                  </a:lnTo>
                  <a:lnTo>
                    <a:pt x="41261" y="603439"/>
                  </a:lnTo>
                  <a:lnTo>
                    <a:pt x="37314" y="624500"/>
                  </a:lnTo>
                  <a:lnTo>
                    <a:pt x="31004" y="645561"/>
                  </a:lnTo>
                  <a:lnTo>
                    <a:pt x="29967" y="648634"/>
                  </a:lnTo>
                  <a:lnTo>
                    <a:pt x="21006" y="666622"/>
                  </a:lnTo>
                  <a:lnTo>
                    <a:pt x="9471" y="687683"/>
                  </a:lnTo>
                  <a:lnTo>
                    <a:pt x="9168" y="688436"/>
                  </a:lnTo>
                  <a:lnTo>
                    <a:pt x="2970" y="708744"/>
                  </a:lnTo>
                  <a:lnTo>
                    <a:pt x="0" y="729805"/>
                  </a:lnTo>
                  <a:lnTo>
                    <a:pt x="2065" y="750866"/>
                  </a:lnTo>
                  <a:lnTo>
                    <a:pt x="9168" y="768388"/>
                  </a:lnTo>
                  <a:lnTo>
                    <a:pt x="14303" y="771927"/>
                  </a:lnTo>
                  <a:lnTo>
                    <a:pt x="29967" y="777864"/>
                  </a:lnTo>
                  <a:lnTo>
                    <a:pt x="50766" y="777505"/>
                  </a:lnTo>
                  <a:lnTo>
                    <a:pt x="71565" y="780063"/>
                  </a:lnTo>
                  <a:lnTo>
                    <a:pt x="92364" y="785451"/>
                  </a:lnTo>
                  <a:lnTo>
                    <a:pt x="113163" y="789548"/>
                  </a:lnTo>
                  <a:lnTo>
                    <a:pt x="133962" y="789231"/>
                  </a:lnTo>
                  <a:lnTo>
                    <a:pt x="154761" y="783045"/>
                  </a:lnTo>
                  <a:lnTo>
                    <a:pt x="172902" y="771927"/>
                  </a:lnTo>
                  <a:lnTo>
                    <a:pt x="175560" y="770433"/>
                  </a:lnTo>
                  <a:lnTo>
                    <a:pt x="196360" y="753068"/>
                  </a:lnTo>
                  <a:lnTo>
                    <a:pt x="198655" y="750866"/>
                  </a:lnTo>
                  <a:lnTo>
                    <a:pt x="217159" y="735608"/>
                  </a:lnTo>
                  <a:lnTo>
                    <a:pt x="224505" y="729805"/>
                  </a:lnTo>
                  <a:lnTo>
                    <a:pt x="237958" y="720402"/>
                  </a:lnTo>
                  <a:lnTo>
                    <a:pt x="256027" y="708744"/>
                  </a:lnTo>
                  <a:lnTo>
                    <a:pt x="258757" y="706998"/>
                  </a:lnTo>
                  <a:lnTo>
                    <a:pt x="279556" y="696389"/>
                  </a:lnTo>
                  <a:lnTo>
                    <a:pt x="300173" y="687683"/>
                  </a:lnTo>
                  <a:lnTo>
                    <a:pt x="300355" y="687608"/>
                  </a:lnTo>
                  <a:lnTo>
                    <a:pt x="321154" y="680508"/>
                  </a:lnTo>
                  <a:lnTo>
                    <a:pt x="341953" y="671402"/>
                  </a:lnTo>
                  <a:lnTo>
                    <a:pt x="350224" y="666622"/>
                  </a:lnTo>
                  <a:lnTo>
                    <a:pt x="362752" y="659545"/>
                  </a:lnTo>
                  <a:lnTo>
                    <a:pt x="381860" y="645561"/>
                  </a:lnTo>
                  <a:lnTo>
                    <a:pt x="383551" y="644316"/>
                  </a:lnTo>
                  <a:lnTo>
                    <a:pt x="404350" y="625736"/>
                  </a:lnTo>
                  <a:lnTo>
                    <a:pt x="405532" y="624500"/>
                  </a:lnTo>
                  <a:lnTo>
                    <a:pt x="425149" y="604420"/>
                  </a:lnTo>
                  <a:lnTo>
                    <a:pt x="426025" y="603439"/>
                  </a:lnTo>
                  <a:lnTo>
                    <a:pt x="445567" y="582378"/>
                  </a:lnTo>
                  <a:lnTo>
                    <a:pt x="445949" y="581973"/>
                  </a:lnTo>
                  <a:lnTo>
                    <a:pt x="465558" y="561317"/>
                  </a:lnTo>
                  <a:lnTo>
                    <a:pt x="466748" y="560028"/>
                  </a:lnTo>
                  <a:lnTo>
                    <a:pt x="485645" y="540257"/>
                  </a:lnTo>
                  <a:lnTo>
                    <a:pt x="487547" y="538068"/>
                  </a:lnTo>
                  <a:lnTo>
                    <a:pt x="504088" y="519196"/>
                  </a:lnTo>
                  <a:lnTo>
                    <a:pt x="508346" y="513655"/>
                  </a:lnTo>
                  <a:lnTo>
                    <a:pt x="520496" y="498135"/>
                  </a:lnTo>
                  <a:lnTo>
                    <a:pt x="529145" y="485620"/>
                  </a:lnTo>
                  <a:lnTo>
                    <a:pt x="535363" y="477074"/>
                  </a:lnTo>
                  <a:lnTo>
                    <a:pt x="548370" y="456013"/>
                  </a:lnTo>
                  <a:lnTo>
                    <a:pt x="549944" y="452977"/>
                  </a:lnTo>
                  <a:lnTo>
                    <a:pt x="559277" y="434952"/>
                  </a:lnTo>
                  <a:lnTo>
                    <a:pt x="568262" y="413891"/>
                  </a:lnTo>
                  <a:lnTo>
                    <a:pt x="570743" y="407860"/>
                  </a:lnTo>
                  <a:lnTo>
                    <a:pt x="576956" y="392830"/>
                  </a:lnTo>
                  <a:lnTo>
                    <a:pt x="586124" y="371769"/>
                  </a:lnTo>
                  <a:lnTo>
                    <a:pt x="591542" y="360768"/>
                  </a:lnTo>
                  <a:lnTo>
                    <a:pt x="596433" y="350708"/>
                  </a:lnTo>
                  <a:lnTo>
                    <a:pt x="607242" y="329647"/>
                  </a:lnTo>
                  <a:lnTo>
                    <a:pt x="612341" y="319527"/>
                  </a:lnTo>
                  <a:lnTo>
                    <a:pt x="617626" y="308586"/>
                  </a:lnTo>
                  <a:lnTo>
                    <a:pt x="626874" y="287525"/>
                  </a:lnTo>
                  <a:lnTo>
                    <a:pt x="633140" y="270341"/>
                  </a:lnTo>
                  <a:lnTo>
                    <a:pt x="634768" y="266464"/>
                  </a:lnTo>
                  <a:lnTo>
                    <a:pt x="642255" y="245403"/>
                  </a:lnTo>
                  <a:lnTo>
                    <a:pt x="647777" y="224342"/>
                  </a:lnTo>
                  <a:lnTo>
                    <a:pt x="651508" y="203281"/>
                  </a:lnTo>
                  <a:lnTo>
                    <a:pt x="653468" y="182220"/>
                  </a:lnTo>
                  <a:lnTo>
                    <a:pt x="653578" y="161159"/>
                  </a:lnTo>
                  <a:lnTo>
                    <a:pt x="651630" y="140098"/>
                  </a:lnTo>
                  <a:lnTo>
                    <a:pt x="647031" y="119037"/>
                  </a:lnTo>
                  <a:lnTo>
                    <a:pt x="638473" y="97976"/>
                  </a:lnTo>
                  <a:lnTo>
                    <a:pt x="633140" y="89077"/>
                  </a:lnTo>
                  <a:lnTo>
                    <a:pt x="625243" y="76915"/>
                  </a:lnTo>
                  <a:lnTo>
                    <a:pt x="612341" y="62176"/>
                  </a:lnTo>
                  <a:lnTo>
                    <a:pt x="605551" y="55854"/>
                  </a:lnTo>
                  <a:lnTo>
                    <a:pt x="591542" y="44338"/>
                  </a:lnTo>
                  <a:lnTo>
                    <a:pt x="576080" y="34793"/>
                  </a:lnTo>
                  <a:lnTo>
                    <a:pt x="570743" y="31580"/>
                  </a:lnTo>
                  <a:lnTo>
                    <a:pt x="549944" y="20811"/>
                  </a:lnTo>
                  <a:lnTo>
                    <a:pt x="533989" y="13732"/>
                  </a:lnTo>
                  <a:close/>
                </a:path>
              </a:pathLst>
            </a:custGeom>
            <a:solidFill>
              <a:srgbClr val="80AB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4703085" y="4072828"/>
              <a:ext cx="578062" cy="740727"/>
            </a:xfrm>
            <a:custGeom>
              <a:avLst/>
              <a:pathLst>
                <a:path w="578062" h="740727">
                  <a:moveTo>
                    <a:pt x="467068" y="12710"/>
                  </a:moveTo>
                  <a:lnTo>
                    <a:pt x="446269" y="4927"/>
                  </a:lnTo>
                  <a:lnTo>
                    <a:pt x="425470" y="343"/>
                  </a:lnTo>
                  <a:lnTo>
                    <a:pt x="404671" y="0"/>
                  </a:lnTo>
                  <a:lnTo>
                    <a:pt x="383872" y="3130"/>
                  </a:lnTo>
                  <a:lnTo>
                    <a:pt x="363073" y="7883"/>
                  </a:lnTo>
                  <a:lnTo>
                    <a:pt x="342274" y="13351"/>
                  </a:lnTo>
                  <a:lnTo>
                    <a:pt x="332138" y="16687"/>
                  </a:lnTo>
                  <a:lnTo>
                    <a:pt x="321475" y="20325"/>
                  </a:lnTo>
                  <a:lnTo>
                    <a:pt x="300676" y="30091"/>
                  </a:lnTo>
                  <a:lnTo>
                    <a:pt x="288277" y="37748"/>
                  </a:lnTo>
                  <a:lnTo>
                    <a:pt x="279877" y="43069"/>
                  </a:lnTo>
                  <a:lnTo>
                    <a:pt x="259078" y="58692"/>
                  </a:lnTo>
                  <a:lnTo>
                    <a:pt x="258943" y="58809"/>
                  </a:lnTo>
                  <a:lnTo>
                    <a:pt x="238279" y="77873"/>
                  </a:lnTo>
                  <a:lnTo>
                    <a:pt x="236426" y="79870"/>
                  </a:lnTo>
                  <a:lnTo>
                    <a:pt x="218464" y="100931"/>
                  </a:lnTo>
                  <a:lnTo>
                    <a:pt x="217479" y="102140"/>
                  </a:lnTo>
                  <a:lnTo>
                    <a:pt x="202818" y="121992"/>
                  </a:lnTo>
                  <a:lnTo>
                    <a:pt x="196680" y="130930"/>
                  </a:lnTo>
                  <a:lnTo>
                    <a:pt x="188776" y="143053"/>
                  </a:lnTo>
                  <a:lnTo>
                    <a:pt x="176472" y="164114"/>
                  </a:lnTo>
                  <a:lnTo>
                    <a:pt x="175881" y="165137"/>
                  </a:lnTo>
                  <a:lnTo>
                    <a:pt x="163874" y="185175"/>
                  </a:lnTo>
                  <a:lnTo>
                    <a:pt x="155082" y="199369"/>
                  </a:lnTo>
                  <a:lnTo>
                    <a:pt x="150421" y="206236"/>
                  </a:lnTo>
                  <a:lnTo>
                    <a:pt x="135332" y="227297"/>
                  </a:lnTo>
                  <a:lnTo>
                    <a:pt x="134283" y="228726"/>
                  </a:lnTo>
                  <a:lnTo>
                    <a:pt x="119954" y="248358"/>
                  </a:lnTo>
                  <a:lnTo>
                    <a:pt x="113484" y="258949"/>
                  </a:lnTo>
                  <a:lnTo>
                    <a:pt x="106784" y="269419"/>
                  </a:lnTo>
                  <a:lnTo>
                    <a:pt x="96116" y="290480"/>
                  </a:lnTo>
                  <a:lnTo>
                    <a:pt x="92685" y="298966"/>
                  </a:lnTo>
                  <a:lnTo>
                    <a:pt x="86807" y="311541"/>
                  </a:lnTo>
                  <a:lnTo>
                    <a:pt x="78739" y="332602"/>
                  </a:lnTo>
                  <a:lnTo>
                    <a:pt x="71886" y="353778"/>
                  </a:lnTo>
                  <a:lnTo>
                    <a:pt x="63866" y="374724"/>
                  </a:lnTo>
                  <a:lnTo>
                    <a:pt x="56241" y="395785"/>
                  </a:lnTo>
                  <a:lnTo>
                    <a:pt x="51087" y="409962"/>
                  </a:lnTo>
                  <a:lnTo>
                    <a:pt x="47981" y="416846"/>
                  </a:lnTo>
                  <a:lnTo>
                    <a:pt x="38692" y="437907"/>
                  </a:lnTo>
                  <a:lnTo>
                    <a:pt x="30288" y="457540"/>
                  </a:lnTo>
                  <a:lnTo>
                    <a:pt x="29601" y="458968"/>
                  </a:lnTo>
                  <a:lnTo>
                    <a:pt x="20374" y="480029"/>
                  </a:lnTo>
                  <a:lnTo>
                    <a:pt x="12629" y="501090"/>
                  </a:lnTo>
                  <a:lnTo>
                    <a:pt x="9489" y="512547"/>
                  </a:lnTo>
                  <a:lnTo>
                    <a:pt x="6693" y="522151"/>
                  </a:lnTo>
                  <a:lnTo>
                    <a:pt x="2929" y="543212"/>
                  </a:lnTo>
                  <a:lnTo>
                    <a:pt x="1042" y="564273"/>
                  </a:lnTo>
                  <a:lnTo>
                    <a:pt x="227" y="585334"/>
                  </a:lnTo>
                  <a:lnTo>
                    <a:pt x="0" y="606395"/>
                  </a:lnTo>
                  <a:lnTo>
                    <a:pt x="375" y="627456"/>
                  </a:lnTo>
                  <a:lnTo>
                    <a:pt x="1983" y="648517"/>
                  </a:lnTo>
                  <a:lnTo>
                    <a:pt x="6245" y="669578"/>
                  </a:lnTo>
                  <a:lnTo>
                    <a:pt x="9489" y="678299"/>
                  </a:lnTo>
                  <a:lnTo>
                    <a:pt x="13790" y="690639"/>
                  </a:lnTo>
                  <a:lnTo>
                    <a:pt x="26480" y="711700"/>
                  </a:lnTo>
                  <a:lnTo>
                    <a:pt x="30288" y="715770"/>
                  </a:lnTo>
                  <a:lnTo>
                    <a:pt x="49107" y="732761"/>
                  </a:lnTo>
                  <a:lnTo>
                    <a:pt x="51087" y="733948"/>
                  </a:lnTo>
                  <a:lnTo>
                    <a:pt x="71886" y="740727"/>
                  </a:lnTo>
                  <a:lnTo>
                    <a:pt x="92685" y="738409"/>
                  </a:lnTo>
                  <a:lnTo>
                    <a:pt x="103570" y="732761"/>
                  </a:lnTo>
                  <a:lnTo>
                    <a:pt x="113484" y="728499"/>
                  </a:lnTo>
                  <a:lnTo>
                    <a:pt x="134283" y="714109"/>
                  </a:lnTo>
                  <a:lnTo>
                    <a:pt x="137192" y="711700"/>
                  </a:lnTo>
                  <a:lnTo>
                    <a:pt x="155082" y="699348"/>
                  </a:lnTo>
                  <a:lnTo>
                    <a:pt x="167131" y="690639"/>
                  </a:lnTo>
                  <a:lnTo>
                    <a:pt x="175881" y="684779"/>
                  </a:lnTo>
                  <a:lnTo>
                    <a:pt x="196680" y="670541"/>
                  </a:lnTo>
                  <a:lnTo>
                    <a:pt x="198342" y="669578"/>
                  </a:lnTo>
                  <a:lnTo>
                    <a:pt x="217479" y="658042"/>
                  </a:lnTo>
                  <a:lnTo>
                    <a:pt x="237098" y="648517"/>
                  </a:lnTo>
                  <a:lnTo>
                    <a:pt x="238279" y="647930"/>
                  </a:lnTo>
                  <a:lnTo>
                    <a:pt x="259078" y="640103"/>
                  </a:lnTo>
                  <a:lnTo>
                    <a:pt x="279877" y="630843"/>
                  </a:lnTo>
                  <a:lnTo>
                    <a:pt x="285639" y="627456"/>
                  </a:lnTo>
                  <a:lnTo>
                    <a:pt x="300676" y="618655"/>
                  </a:lnTo>
                  <a:lnTo>
                    <a:pt x="316950" y="606395"/>
                  </a:lnTo>
                  <a:lnTo>
                    <a:pt x="321475" y="603077"/>
                  </a:lnTo>
                  <a:lnTo>
                    <a:pt x="341439" y="585334"/>
                  </a:lnTo>
                  <a:lnTo>
                    <a:pt x="342274" y="584614"/>
                  </a:lnTo>
                  <a:lnTo>
                    <a:pt x="362686" y="564273"/>
                  </a:lnTo>
                  <a:lnTo>
                    <a:pt x="363073" y="563888"/>
                  </a:lnTo>
                  <a:lnTo>
                    <a:pt x="382589" y="543212"/>
                  </a:lnTo>
                  <a:lnTo>
                    <a:pt x="383872" y="541818"/>
                  </a:lnTo>
                  <a:lnTo>
                    <a:pt x="402093" y="522151"/>
                  </a:lnTo>
                  <a:lnTo>
                    <a:pt x="404671" y="519154"/>
                  </a:lnTo>
                  <a:lnTo>
                    <a:pt x="420535" y="501090"/>
                  </a:lnTo>
                  <a:lnTo>
                    <a:pt x="425470" y="494651"/>
                  </a:lnTo>
                  <a:lnTo>
                    <a:pt x="436916" y="480029"/>
                  </a:lnTo>
                  <a:lnTo>
                    <a:pt x="446269" y="466096"/>
                  </a:lnTo>
                  <a:lnTo>
                    <a:pt x="451279" y="458968"/>
                  </a:lnTo>
                  <a:lnTo>
                    <a:pt x="464147" y="437907"/>
                  </a:lnTo>
                  <a:lnTo>
                    <a:pt x="467068" y="432453"/>
                  </a:lnTo>
                  <a:lnTo>
                    <a:pt x="475665" y="416846"/>
                  </a:lnTo>
                  <a:lnTo>
                    <a:pt x="485777" y="395785"/>
                  </a:lnTo>
                  <a:lnTo>
                    <a:pt x="487868" y="391388"/>
                  </a:lnTo>
                  <a:lnTo>
                    <a:pt x="495671" y="374724"/>
                  </a:lnTo>
                  <a:lnTo>
                    <a:pt x="505761" y="353663"/>
                  </a:lnTo>
                  <a:lnTo>
                    <a:pt x="508667" y="348397"/>
                  </a:lnTo>
                  <a:lnTo>
                    <a:pt x="517317" y="332602"/>
                  </a:lnTo>
                  <a:lnTo>
                    <a:pt x="529466" y="311790"/>
                  </a:lnTo>
                  <a:lnTo>
                    <a:pt x="529603" y="311541"/>
                  </a:lnTo>
                  <a:lnTo>
                    <a:pt x="541667" y="290480"/>
                  </a:lnTo>
                  <a:lnTo>
                    <a:pt x="550265" y="272746"/>
                  </a:lnTo>
                  <a:lnTo>
                    <a:pt x="551835" y="269419"/>
                  </a:lnTo>
                  <a:lnTo>
                    <a:pt x="560529" y="248358"/>
                  </a:lnTo>
                  <a:lnTo>
                    <a:pt x="567187" y="227297"/>
                  </a:lnTo>
                  <a:lnTo>
                    <a:pt x="571064" y="210950"/>
                  </a:lnTo>
                  <a:lnTo>
                    <a:pt x="572378" y="206236"/>
                  </a:lnTo>
                  <a:lnTo>
                    <a:pt x="576260" y="185175"/>
                  </a:lnTo>
                  <a:lnTo>
                    <a:pt x="578062" y="164114"/>
                  </a:lnTo>
                  <a:lnTo>
                    <a:pt x="577626" y="143053"/>
                  </a:lnTo>
                  <a:lnTo>
                    <a:pt x="574494" y="121992"/>
                  </a:lnTo>
                  <a:lnTo>
                    <a:pt x="571064" y="110650"/>
                  </a:lnTo>
                  <a:lnTo>
                    <a:pt x="568207" y="100931"/>
                  </a:lnTo>
                  <a:lnTo>
                    <a:pt x="557865" y="79870"/>
                  </a:lnTo>
                  <a:lnTo>
                    <a:pt x="550265" y="69348"/>
                  </a:lnTo>
                  <a:lnTo>
                    <a:pt x="541259" y="58809"/>
                  </a:lnTo>
                  <a:lnTo>
                    <a:pt x="529466" y="47609"/>
                  </a:lnTo>
                  <a:lnTo>
                    <a:pt x="515438" y="37748"/>
                  </a:lnTo>
                  <a:lnTo>
                    <a:pt x="508667" y="33149"/>
                  </a:lnTo>
                  <a:lnTo>
                    <a:pt x="487868" y="22048"/>
                  </a:lnTo>
                  <a:lnTo>
                    <a:pt x="475548" y="16687"/>
                  </a:lnTo>
                  <a:close/>
                </a:path>
              </a:pathLst>
            </a:custGeom>
            <a:solidFill>
              <a:srgbClr val="92B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4721008" y="4090549"/>
              <a:ext cx="547605" cy="694587"/>
            </a:xfrm>
            <a:custGeom>
              <a:avLst/>
              <a:pathLst>
                <a:path w="547605" h="694587">
                  <a:moveTo>
                    <a:pt x="428346" y="5815"/>
                  </a:moveTo>
                  <a:lnTo>
                    <a:pt x="407547" y="1081"/>
                  </a:lnTo>
                  <a:lnTo>
                    <a:pt x="386748" y="0"/>
                  </a:lnTo>
                  <a:lnTo>
                    <a:pt x="365949" y="2386"/>
                  </a:lnTo>
                  <a:lnTo>
                    <a:pt x="345150" y="6793"/>
                  </a:lnTo>
                  <a:lnTo>
                    <a:pt x="324351" y="12428"/>
                  </a:lnTo>
                  <a:lnTo>
                    <a:pt x="303552" y="19849"/>
                  </a:lnTo>
                  <a:lnTo>
                    <a:pt x="303182" y="20026"/>
                  </a:lnTo>
                  <a:lnTo>
                    <a:pt x="282753" y="30421"/>
                  </a:lnTo>
                  <a:lnTo>
                    <a:pt x="265862" y="41087"/>
                  </a:lnTo>
                  <a:lnTo>
                    <a:pt x="261953" y="43579"/>
                  </a:lnTo>
                  <a:lnTo>
                    <a:pt x="241154" y="59609"/>
                  </a:lnTo>
                  <a:lnTo>
                    <a:pt x="238420" y="62148"/>
                  </a:lnTo>
                  <a:lnTo>
                    <a:pt x="220355" y="79891"/>
                  </a:lnTo>
                  <a:lnTo>
                    <a:pt x="217502" y="83209"/>
                  </a:lnTo>
                  <a:lnTo>
                    <a:pt x="200284" y="104270"/>
                  </a:lnTo>
                  <a:lnTo>
                    <a:pt x="199556" y="105171"/>
                  </a:lnTo>
                  <a:lnTo>
                    <a:pt x="185102" y="125331"/>
                  </a:lnTo>
                  <a:lnTo>
                    <a:pt x="178757" y="134924"/>
                  </a:lnTo>
                  <a:lnTo>
                    <a:pt x="171600" y="146392"/>
                  </a:lnTo>
                  <a:lnTo>
                    <a:pt x="159320" y="167453"/>
                  </a:lnTo>
                  <a:lnTo>
                    <a:pt x="157958" y="169694"/>
                  </a:lnTo>
                  <a:lnTo>
                    <a:pt x="145830" y="188514"/>
                  </a:lnTo>
                  <a:lnTo>
                    <a:pt x="137159" y="200858"/>
                  </a:lnTo>
                  <a:lnTo>
                    <a:pt x="130712" y="209575"/>
                  </a:lnTo>
                  <a:lnTo>
                    <a:pt x="116360" y="229127"/>
                  </a:lnTo>
                  <a:lnTo>
                    <a:pt x="115259" y="230636"/>
                  </a:lnTo>
                  <a:lnTo>
                    <a:pt x="101434" y="251697"/>
                  </a:lnTo>
                  <a:lnTo>
                    <a:pt x="95561" y="263075"/>
                  </a:lnTo>
                  <a:lnTo>
                    <a:pt x="90257" y="272758"/>
                  </a:lnTo>
                  <a:lnTo>
                    <a:pt x="80977" y="293819"/>
                  </a:lnTo>
                  <a:lnTo>
                    <a:pt x="74762" y="311203"/>
                  </a:lnTo>
                  <a:lnTo>
                    <a:pt x="73241" y="314880"/>
                  </a:lnTo>
                  <a:lnTo>
                    <a:pt x="65409" y="335941"/>
                  </a:lnTo>
                  <a:lnTo>
                    <a:pt x="58612" y="357002"/>
                  </a:lnTo>
                  <a:lnTo>
                    <a:pt x="53963" y="372514"/>
                  </a:lnTo>
                  <a:lnTo>
                    <a:pt x="51902" y="378063"/>
                  </a:lnTo>
                  <a:lnTo>
                    <a:pt x="44466" y="399124"/>
                  </a:lnTo>
                  <a:lnTo>
                    <a:pt x="36958" y="420185"/>
                  </a:lnTo>
                  <a:lnTo>
                    <a:pt x="33164" y="430604"/>
                  </a:lnTo>
                  <a:lnTo>
                    <a:pt x="28675" y="441246"/>
                  </a:lnTo>
                  <a:lnTo>
                    <a:pt x="20329" y="462307"/>
                  </a:lnTo>
                  <a:lnTo>
                    <a:pt x="12810" y="483368"/>
                  </a:lnTo>
                  <a:lnTo>
                    <a:pt x="12364" y="484871"/>
                  </a:lnTo>
                  <a:lnTo>
                    <a:pt x="6429" y="504429"/>
                  </a:lnTo>
                  <a:lnTo>
                    <a:pt x="2192" y="525490"/>
                  </a:lnTo>
                  <a:lnTo>
                    <a:pt x="142" y="546551"/>
                  </a:lnTo>
                  <a:lnTo>
                    <a:pt x="0" y="567612"/>
                  </a:lnTo>
                  <a:lnTo>
                    <a:pt x="1618" y="588673"/>
                  </a:lnTo>
                  <a:lnTo>
                    <a:pt x="5254" y="609734"/>
                  </a:lnTo>
                  <a:lnTo>
                    <a:pt x="11650" y="630795"/>
                  </a:lnTo>
                  <a:lnTo>
                    <a:pt x="12364" y="632605"/>
                  </a:lnTo>
                  <a:lnTo>
                    <a:pt x="20490" y="651856"/>
                  </a:lnTo>
                  <a:lnTo>
                    <a:pt x="33164" y="671858"/>
                  </a:lnTo>
                  <a:lnTo>
                    <a:pt x="34061" y="672917"/>
                  </a:lnTo>
                  <a:lnTo>
                    <a:pt x="53963" y="690393"/>
                  </a:lnTo>
                  <a:lnTo>
                    <a:pt x="71119" y="693978"/>
                  </a:lnTo>
                  <a:lnTo>
                    <a:pt x="74762" y="694587"/>
                  </a:lnTo>
                  <a:lnTo>
                    <a:pt x="76632" y="693978"/>
                  </a:lnTo>
                  <a:lnTo>
                    <a:pt x="95561" y="689305"/>
                  </a:lnTo>
                  <a:lnTo>
                    <a:pt x="116360" y="678574"/>
                  </a:lnTo>
                  <a:lnTo>
                    <a:pt x="124635" y="672917"/>
                  </a:lnTo>
                  <a:lnTo>
                    <a:pt x="137159" y="665602"/>
                  </a:lnTo>
                  <a:lnTo>
                    <a:pt x="157093" y="651856"/>
                  </a:lnTo>
                  <a:lnTo>
                    <a:pt x="157958" y="651268"/>
                  </a:lnTo>
                  <a:lnTo>
                    <a:pt x="178757" y="636273"/>
                  </a:lnTo>
                  <a:lnTo>
                    <a:pt x="187064" y="630795"/>
                  </a:lnTo>
                  <a:lnTo>
                    <a:pt x="199556" y="622024"/>
                  </a:lnTo>
                  <a:lnTo>
                    <a:pt x="220355" y="610698"/>
                  </a:lnTo>
                  <a:lnTo>
                    <a:pt x="222643" y="609734"/>
                  </a:lnTo>
                  <a:lnTo>
                    <a:pt x="241154" y="601701"/>
                  </a:lnTo>
                  <a:lnTo>
                    <a:pt x="261953" y="591872"/>
                  </a:lnTo>
                  <a:lnTo>
                    <a:pt x="267260" y="588673"/>
                  </a:lnTo>
                  <a:lnTo>
                    <a:pt x="282753" y="579561"/>
                  </a:lnTo>
                  <a:lnTo>
                    <a:pt x="298805" y="567612"/>
                  </a:lnTo>
                  <a:lnTo>
                    <a:pt x="303552" y="564237"/>
                  </a:lnTo>
                  <a:lnTo>
                    <a:pt x="323889" y="546551"/>
                  </a:lnTo>
                  <a:lnTo>
                    <a:pt x="324351" y="546152"/>
                  </a:lnTo>
                  <a:lnTo>
                    <a:pt x="345150" y="525451"/>
                  </a:lnTo>
                  <a:lnTo>
                    <a:pt x="364580" y="504429"/>
                  </a:lnTo>
                  <a:lnTo>
                    <a:pt x="365949" y="502868"/>
                  </a:lnTo>
                  <a:lnTo>
                    <a:pt x="382890" y="483368"/>
                  </a:lnTo>
                  <a:lnTo>
                    <a:pt x="386748" y="478413"/>
                  </a:lnTo>
                  <a:lnTo>
                    <a:pt x="399374" y="462307"/>
                  </a:lnTo>
                  <a:lnTo>
                    <a:pt x="407547" y="450051"/>
                  </a:lnTo>
                  <a:lnTo>
                    <a:pt x="413638" y="441246"/>
                  </a:lnTo>
                  <a:lnTo>
                    <a:pt x="426222" y="420185"/>
                  </a:lnTo>
                  <a:lnTo>
                    <a:pt x="428346" y="416273"/>
                  </a:lnTo>
                  <a:lnTo>
                    <a:pt x="438179" y="399124"/>
                  </a:lnTo>
                  <a:lnTo>
                    <a:pt x="449010" y="378063"/>
                  </a:lnTo>
                  <a:lnTo>
                    <a:pt x="449145" y="377808"/>
                  </a:lnTo>
                  <a:lnTo>
                    <a:pt x="460246" y="357002"/>
                  </a:lnTo>
                  <a:lnTo>
                    <a:pt x="469944" y="338295"/>
                  </a:lnTo>
                  <a:lnTo>
                    <a:pt x="471161" y="335941"/>
                  </a:lnTo>
                  <a:lnTo>
                    <a:pt x="483511" y="314880"/>
                  </a:lnTo>
                  <a:lnTo>
                    <a:pt x="490743" y="303748"/>
                  </a:lnTo>
                  <a:lnTo>
                    <a:pt x="496993" y="293819"/>
                  </a:lnTo>
                  <a:lnTo>
                    <a:pt x="510444" y="272758"/>
                  </a:lnTo>
                  <a:lnTo>
                    <a:pt x="511542" y="270943"/>
                  </a:lnTo>
                  <a:lnTo>
                    <a:pt x="521985" y="251697"/>
                  </a:lnTo>
                  <a:lnTo>
                    <a:pt x="530894" y="230636"/>
                  </a:lnTo>
                  <a:lnTo>
                    <a:pt x="532342" y="226190"/>
                  </a:lnTo>
                  <a:lnTo>
                    <a:pt x="537931" y="209575"/>
                  </a:lnTo>
                  <a:lnTo>
                    <a:pt x="542980" y="188514"/>
                  </a:lnTo>
                  <a:lnTo>
                    <a:pt x="546223" y="167453"/>
                  </a:lnTo>
                  <a:lnTo>
                    <a:pt x="547605" y="146392"/>
                  </a:lnTo>
                  <a:lnTo>
                    <a:pt x="546792" y="125331"/>
                  </a:lnTo>
                  <a:lnTo>
                    <a:pt x="543178" y="104270"/>
                  </a:lnTo>
                  <a:lnTo>
                    <a:pt x="535645" y="83209"/>
                  </a:lnTo>
                  <a:lnTo>
                    <a:pt x="532342" y="77245"/>
                  </a:lnTo>
                  <a:lnTo>
                    <a:pt x="522905" y="62148"/>
                  </a:lnTo>
                  <a:lnTo>
                    <a:pt x="511542" y="49277"/>
                  </a:lnTo>
                  <a:lnTo>
                    <a:pt x="501764" y="41087"/>
                  </a:lnTo>
                  <a:lnTo>
                    <a:pt x="490743" y="32804"/>
                  </a:lnTo>
                  <a:lnTo>
                    <a:pt x="469944" y="21848"/>
                  </a:lnTo>
                  <a:lnTo>
                    <a:pt x="465259" y="20026"/>
                  </a:lnTo>
                  <a:lnTo>
                    <a:pt x="449145" y="12974"/>
                  </a:lnTo>
                  <a:close/>
                </a:path>
              </a:pathLst>
            </a:custGeom>
            <a:solidFill>
              <a:srgbClr val="A5C2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737021" y="4108598"/>
              <a:ext cx="519939" cy="652328"/>
            </a:xfrm>
            <a:custGeom>
              <a:avLst/>
              <a:pathLst>
                <a:path w="519939" h="652328">
                  <a:moveTo>
                    <a:pt x="391534" y="1522"/>
                  </a:moveTo>
                  <a:lnTo>
                    <a:pt x="370735" y="0"/>
                  </a:lnTo>
                  <a:lnTo>
                    <a:pt x="349936" y="1602"/>
                  </a:lnTo>
                  <a:lnTo>
                    <a:pt x="347999" y="1977"/>
                  </a:lnTo>
                  <a:lnTo>
                    <a:pt x="329137" y="5656"/>
                  </a:lnTo>
                  <a:lnTo>
                    <a:pt x="308338" y="11788"/>
                  </a:lnTo>
                  <a:lnTo>
                    <a:pt x="287539" y="20083"/>
                  </a:lnTo>
                  <a:lnTo>
                    <a:pt x="281728" y="23038"/>
                  </a:lnTo>
                  <a:lnTo>
                    <a:pt x="266740" y="30941"/>
                  </a:lnTo>
                  <a:lnTo>
                    <a:pt x="245941" y="43993"/>
                  </a:lnTo>
                  <a:lnTo>
                    <a:pt x="245803" y="44099"/>
                  </a:lnTo>
                  <a:lnTo>
                    <a:pt x="225142" y="60099"/>
                  </a:lnTo>
                  <a:lnTo>
                    <a:pt x="219999" y="65160"/>
                  </a:lnTo>
                  <a:lnTo>
                    <a:pt x="204343" y="80806"/>
                  </a:lnTo>
                  <a:lnTo>
                    <a:pt x="199857" y="86221"/>
                  </a:lnTo>
                  <a:lnTo>
                    <a:pt x="183543" y="106412"/>
                  </a:lnTo>
                  <a:lnTo>
                    <a:pt x="182920" y="107282"/>
                  </a:lnTo>
                  <a:lnTo>
                    <a:pt x="168322" y="128343"/>
                  </a:lnTo>
                  <a:lnTo>
                    <a:pt x="162744" y="137126"/>
                  </a:lnTo>
                  <a:lnTo>
                    <a:pt x="155223" y="149404"/>
                  </a:lnTo>
                  <a:lnTo>
                    <a:pt x="142398" y="170465"/>
                  </a:lnTo>
                  <a:lnTo>
                    <a:pt x="141945" y="171137"/>
                  </a:lnTo>
                  <a:lnTo>
                    <a:pt x="127343" y="191526"/>
                  </a:lnTo>
                  <a:lnTo>
                    <a:pt x="121146" y="199548"/>
                  </a:lnTo>
                  <a:lnTo>
                    <a:pt x="111216" y="212587"/>
                  </a:lnTo>
                  <a:lnTo>
                    <a:pt x="100347" y="228293"/>
                  </a:lnTo>
                  <a:lnTo>
                    <a:pt x="96793" y="233648"/>
                  </a:lnTo>
                  <a:lnTo>
                    <a:pt x="85159" y="254709"/>
                  </a:lnTo>
                  <a:lnTo>
                    <a:pt x="79548" y="267567"/>
                  </a:lnTo>
                  <a:lnTo>
                    <a:pt x="75707" y="275770"/>
                  </a:lnTo>
                  <a:lnTo>
                    <a:pt x="67404" y="296831"/>
                  </a:lnTo>
                  <a:lnTo>
                    <a:pt x="60447" y="317892"/>
                  </a:lnTo>
                  <a:lnTo>
                    <a:pt x="58749" y="323708"/>
                  </a:lnTo>
                  <a:lnTo>
                    <a:pt x="53565" y="338953"/>
                  </a:lnTo>
                  <a:lnTo>
                    <a:pt x="47378" y="360014"/>
                  </a:lnTo>
                  <a:lnTo>
                    <a:pt x="41674" y="381075"/>
                  </a:lnTo>
                  <a:lnTo>
                    <a:pt x="37950" y="394936"/>
                  </a:lnTo>
                  <a:lnTo>
                    <a:pt x="35562" y="402136"/>
                  </a:lnTo>
                  <a:lnTo>
                    <a:pt x="28601" y="423197"/>
                  </a:lnTo>
                  <a:lnTo>
                    <a:pt x="21234" y="444258"/>
                  </a:lnTo>
                  <a:lnTo>
                    <a:pt x="17151" y="456019"/>
                  </a:lnTo>
                  <a:lnTo>
                    <a:pt x="13788" y="465319"/>
                  </a:lnTo>
                  <a:lnTo>
                    <a:pt x="7179" y="486380"/>
                  </a:lnTo>
                  <a:lnTo>
                    <a:pt x="2397" y="507441"/>
                  </a:lnTo>
                  <a:lnTo>
                    <a:pt x="0" y="528502"/>
                  </a:lnTo>
                  <a:lnTo>
                    <a:pt x="173" y="549563"/>
                  </a:lnTo>
                  <a:lnTo>
                    <a:pt x="2981" y="570624"/>
                  </a:lnTo>
                  <a:lnTo>
                    <a:pt x="8674" y="591685"/>
                  </a:lnTo>
                  <a:lnTo>
                    <a:pt x="17151" y="611227"/>
                  </a:lnTo>
                  <a:lnTo>
                    <a:pt x="17908" y="612746"/>
                  </a:lnTo>
                  <a:lnTo>
                    <a:pt x="31821" y="633807"/>
                  </a:lnTo>
                  <a:lnTo>
                    <a:pt x="37950" y="640730"/>
                  </a:lnTo>
                  <a:lnTo>
                    <a:pt x="58749" y="652328"/>
                  </a:lnTo>
                  <a:lnTo>
                    <a:pt x="79548" y="651846"/>
                  </a:lnTo>
                  <a:lnTo>
                    <a:pt x="100347" y="644329"/>
                  </a:lnTo>
                  <a:lnTo>
                    <a:pt x="118988" y="633807"/>
                  </a:lnTo>
                  <a:lnTo>
                    <a:pt x="121146" y="632695"/>
                  </a:lnTo>
                  <a:lnTo>
                    <a:pt x="141945" y="618521"/>
                  </a:lnTo>
                  <a:lnTo>
                    <a:pt x="149657" y="612746"/>
                  </a:lnTo>
                  <a:lnTo>
                    <a:pt x="162744" y="602214"/>
                  </a:lnTo>
                  <a:lnTo>
                    <a:pt x="177118" y="591685"/>
                  </a:lnTo>
                  <a:lnTo>
                    <a:pt x="183543" y="586620"/>
                  </a:lnTo>
                  <a:lnTo>
                    <a:pt x="204343" y="574037"/>
                  </a:lnTo>
                  <a:lnTo>
                    <a:pt x="211485" y="570624"/>
                  </a:lnTo>
                  <a:lnTo>
                    <a:pt x="225142" y="563787"/>
                  </a:lnTo>
                  <a:lnTo>
                    <a:pt x="245941" y="553528"/>
                  </a:lnTo>
                  <a:lnTo>
                    <a:pt x="252584" y="549563"/>
                  </a:lnTo>
                  <a:lnTo>
                    <a:pt x="266740" y="541516"/>
                  </a:lnTo>
                  <a:lnTo>
                    <a:pt x="284858" y="528502"/>
                  </a:lnTo>
                  <a:lnTo>
                    <a:pt x="287539" y="526627"/>
                  </a:lnTo>
                  <a:lnTo>
                    <a:pt x="308338" y="508582"/>
                  </a:lnTo>
                  <a:lnTo>
                    <a:pt x="309484" y="507441"/>
                  </a:lnTo>
                  <a:lnTo>
                    <a:pt x="329137" y="487330"/>
                  </a:lnTo>
                  <a:lnTo>
                    <a:pt x="330015" y="486380"/>
                  </a:lnTo>
                  <a:lnTo>
                    <a:pt x="348567" y="465319"/>
                  </a:lnTo>
                  <a:lnTo>
                    <a:pt x="349936" y="463662"/>
                  </a:lnTo>
                  <a:lnTo>
                    <a:pt x="365359" y="444258"/>
                  </a:lnTo>
                  <a:lnTo>
                    <a:pt x="370735" y="436555"/>
                  </a:lnTo>
                  <a:lnTo>
                    <a:pt x="380020" y="423197"/>
                  </a:lnTo>
                  <a:lnTo>
                    <a:pt x="391534" y="403804"/>
                  </a:lnTo>
                  <a:lnTo>
                    <a:pt x="392570" y="402136"/>
                  </a:lnTo>
                  <a:lnTo>
                    <a:pt x="404871" y="381075"/>
                  </a:lnTo>
                  <a:lnTo>
                    <a:pt x="412333" y="367257"/>
                  </a:lnTo>
                  <a:lnTo>
                    <a:pt x="416433" y="360014"/>
                  </a:lnTo>
                  <a:lnTo>
                    <a:pt x="428229" y="338953"/>
                  </a:lnTo>
                  <a:lnTo>
                    <a:pt x="433132" y="330136"/>
                  </a:lnTo>
                  <a:lnTo>
                    <a:pt x="440101" y="317892"/>
                  </a:lnTo>
                  <a:lnTo>
                    <a:pt x="452507" y="296831"/>
                  </a:lnTo>
                  <a:lnTo>
                    <a:pt x="453932" y="294662"/>
                  </a:lnTo>
                  <a:lnTo>
                    <a:pt x="466685" y="275770"/>
                  </a:lnTo>
                  <a:lnTo>
                    <a:pt x="474731" y="264505"/>
                  </a:lnTo>
                  <a:lnTo>
                    <a:pt x="481292" y="254709"/>
                  </a:lnTo>
                  <a:lnTo>
                    <a:pt x="494155" y="233648"/>
                  </a:lnTo>
                  <a:lnTo>
                    <a:pt x="495530" y="230917"/>
                  </a:lnTo>
                  <a:lnTo>
                    <a:pt x="503916" y="212587"/>
                  </a:lnTo>
                  <a:lnTo>
                    <a:pt x="510884" y="191526"/>
                  </a:lnTo>
                  <a:lnTo>
                    <a:pt x="515714" y="170465"/>
                  </a:lnTo>
                  <a:lnTo>
                    <a:pt x="516329" y="166094"/>
                  </a:lnTo>
                  <a:lnTo>
                    <a:pt x="518786" y="149404"/>
                  </a:lnTo>
                  <a:lnTo>
                    <a:pt x="519939" y="128343"/>
                  </a:lnTo>
                  <a:lnTo>
                    <a:pt x="518735" y="107282"/>
                  </a:lnTo>
                  <a:lnTo>
                    <a:pt x="516329" y="95587"/>
                  </a:lnTo>
                  <a:lnTo>
                    <a:pt x="514347" y="86221"/>
                  </a:lnTo>
                  <a:lnTo>
                    <a:pt x="505620" y="65160"/>
                  </a:lnTo>
                  <a:lnTo>
                    <a:pt x="495530" y="50410"/>
                  </a:lnTo>
                  <a:lnTo>
                    <a:pt x="489835" y="44099"/>
                  </a:lnTo>
                  <a:lnTo>
                    <a:pt x="474731" y="31033"/>
                  </a:lnTo>
                  <a:lnTo>
                    <a:pt x="460318" y="23038"/>
                  </a:lnTo>
                  <a:lnTo>
                    <a:pt x="453932" y="19511"/>
                  </a:lnTo>
                  <a:lnTo>
                    <a:pt x="433132" y="11585"/>
                  </a:lnTo>
                  <a:lnTo>
                    <a:pt x="412333" y="5681"/>
                  </a:lnTo>
                  <a:lnTo>
                    <a:pt x="393627" y="1977"/>
                  </a:lnTo>
                  <a:close/>
                </a:path>
              </a:pathLst>
            </a:custGeom>
            <a:solidFill>
              <a:srgbClr val="B7CE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4752302" y="4126165"/>
              <a:ext cx="493138" cy="616240"/>
            </a:xfrm>
            <a:custGeom>
              <a:avLst/>
              <a:pathLst>
                <a:path w="493138" h="616240">
                  <a:moveTo>
                    <a:pt x="397053" y="4958"/>
                  </a:moveTo>
                  <a:lnTo>
                    <a:pt x="376254" y="1458"/>
                  </a:lnTo>
                  <a:lnTo>
                    <a:pt x="355454" y="0"/>
                  </a:lnTo>
                  <a:lnTo>
                    <a:pt x="334655" y="1332"/>
                  </a:lnTo>
                  <a:lnTo>
                    <a:pt x="313856" y="5484"/>
                  </a:lnTo>
                  <a:lnTo>
                    <a:pt x="293057" y="12356"/>
                  </a:lnTo>
                  <a:lnTo>
                    <a:pt x="272258" y="21615"/>
                  </a:lnTo>
                  <a:lnTo>
                    <a:pt x="262799" y="26532"/>
                  </a:lnTo>
                  <a:lnTo>
                    <a:pt x="251459" y="32155"/>
                  </a:lnTo>
                  <a:lnTo>
                    <a:pt x="230660" y="44580"/>
                  </a:lnTo>
                  <a:lnTo>
                    <a:pt x="226794" y="47593"/>
                  </a:lnTo>
                  <a:lnTo>
                    <a:pt x="209861" y="60228"/>
                  </a:lnTo>
                  <a:lnTo>
                    <a:pt x="201438" y="68654"/>
                  </a:lnTo>
                  <a:lnTo>
                    <a:pt x="189062" y="80795"/>
                  </a:lnTo>
                  <a:lnTo>
                    <a:pt x="181699" y="89715"/>
                  </a:lnTo>
                  <a:lnTo>
                    <a:pt x="168263" y="106652"/>
                  </a:lnTo>
                  <a:lnTo>
                    <a:pt x="165392" y="110776"/>
                  </a:lnTo>
                  <a:lnTo>
                    <a:pt x="151596" y="131837"/>
                  </a:lnTo>
                  <a:lnTo>
                    <a:pt x="147464" y="138488"/>
                  </a:lnTo>
                  <a:lnTo>
                    <a:pt x="138428" y="152898"/>
                  </a:lnTo>
                  <a:lnTo>
                    <a:pt x="126665" y="170362"/>
                  </a:lnTo>
                  <a:lnTo>
                    <a:pt x="124088" y="173959"/>
                  </a:lnTo>
                  <a:lnTo>
                    <a:pt x="107743" y="195020"/>
                  </a:lnTo>
                  <a:lnTo>
                    <a:pt x="105865" y="197394"/>
                  </a:lnTo>
                  <a:lnTo>
                    <a:pt x="92340" y="216081"/>
                  </a:lnTo>
                  <a:lnTo>
                    <a:pt x="85066" y="228101"/>
                  </a:lnTo>
                  <a:lnTo>
                    <a:pt x="79890" y="237142"/>
                  </a:lnTo>
                  <a:lnTo>
                    <a:pt x="70126" y="258203"/>
                  </a:lnTo>
                  <a:lnTo>
                    <a:pt x="64267" y="273689"/>
                  </a:lnTo>
                  <a:lnTo>
                    <a:pt x="61986" y="279264"/>
                  </a:lnTo>
                  <a:lnTo>
                    <a:pt x="54582" y="300325"/>
                  </a:lnTo>
                  <a:lnTo>
                    <a:pt x="48431" y="321386"/>
                  </a:lnTo>
                  <a:lnTo>
                    <a:pt x="43468" y="341559"/>
                  </a:lnTo>
                  <a:lnTo>
                    <a:pt x="43210" y="342447"/>
                  </a:lnTo>
                  <a:lnTo>
                    <a:pt x="38233" y="363508"/>
                  </a:lnTo>
                  <a:lnTo>
                    <a:pt x="33587" y="384569"/>
                  </a:lnTo>
                  <a:lnTo>
                    <a:pt x="28455" y="405630"/>
                  </a:lnTo>
                  <a:lnTo>
                    <a:pt x="22669" y="425473"/>
                  </a:lnTo>
                  <a:lnTo>
                    <a:pt x="22268" y="426691"/>
                  </a:lnTo>
                  <a:lnTo>
                    <a:pt x="15089" y="447752"/>
                  </a:lnTo>
                  <a:lnTo>
                    <a:pt x="8220" y="468813"/>
                  </a:lnTo>
                  <a:lnTo>
                    <a:pt x="2837" y="489874"/>
                  </a:lnTo>
                  <a:lnTo>
                    <a:pt x="1870" y="496940"/>
                  </a:lnTo>
                  <a:lnTo>
                    <a:pt x="0" y="510935"/>
                  </a:lnTo>
                  <a:lnTo>
                    <a:pt x="348" y="531996"/>
                  </a:lnTo>
                  <a:lnTo>
                    <a:pt x="1870" y="540654"/>
                  </a:lnTo>
                  <a:lnTo>
                    <a:pt x="4175" y="553057"/>
                  </a:lnTo>
                  <a:lnTo>
                    <a:pt x="11761" y="574118"/>
                  </a:lnTo>
                  <a:lnTo>
                    <a:pt x="22669" y="593130"/>
                  </a:lnTo>
                  <a:lnTo>
                    <a:pt x="24311" y="595179"/>
                  </a:lnTo>
                  <a:lnTo>
                    <a:pt x="43468" y="612099"/>
                  </a:lnTo>
                  <a:lnTo>
                    <a:pt x="64306" y="616240"/>
                  </a:lnTo>
                  <a:lnTo>
                    <a:pt x="85066" y="611300"/>
                  </a:lnTo>
                  <a:lnTo>
                    <a:pt x="105865" y="600896"/>
                  </a:lnTo>
                  <a:lnTo>
                    <a:pt x="114149" y="595179"/>
                  </a:lnTo>
                  <a:lnTo>
                    <a:pt x="126665" y="586133"/>
                  </a:lnTo>
                  <a:lnTo>
                    <a:pt x="141381" y="574118"/>
                  </a:lnTo>
                  <a:lnTo>
                    <a:pt x="147464" y="568739"/>
                  </a:lnTo>
                  <a:lnTo>
                    <a:pt x="167076" y="553057"/>
                  </a:lnTo>
                  <a:lnTo>
                    <a:pt x="168263" y="552052"/>
                  </a:lnTo>
                  <a:lnTo>
                    <a:pt x="189062" y="538220"/>
                  </a:lnTo>
                  <a:lnTo>
                    <a:pt x="200716" y="531996"/>
                  </a:lnTo>
                  <a:lnTo>
                    <a:pt x="209861" y="526975"/>
                  </a:lnTo>
                  <a:lnTo>
                    <a:pt x="230660" y="516662"/>
                  </a:lnTo>
                  <a:lnTo>
                    <a:pt x="240692" y="510935"/>
                  </a:lnTo>
                  <a:lnTo>
                    <a:pt x="251459" y="505036"/>
                  </a:lnTo>
                  <a:lnTo>
                    <a:pt x="272258" y="490374"/>
                  </a:lnTo>
                  <a:lnTo>
                    <a:pt x="272833" y="489874"/>
                  </a:lnTo>
                  <a:lnTo>
                    <a:pt x="293057" y="471822"/>
                  </a:lnTo>
                  <a:lnTo>
                    <a:pt x="295999" y="468813"/>
                  </a:lnTo>
                  <a:lnTo>
                    <a:pt x="313856" y="449815"/>
                  </a:lnTo>
                  <a:lnTo>
                    <a:pt x="315678" y="447752"/>
                  </a:lnTo>
                  <a:lnTo>
                    <a:pt x="333182" y="426691"/>
                  </a:lnTo>
                  <a:lnTo>
                    <a:pt x="334655" y="424798"/>
                  </a:lnTo>
                  <a:lnTo>
                    <a:pt x="348564" y="405630"/>
                  </a:lnTo>
                  <a:lnTo>
                    <a:pt x="355454" y="394893"/>
                  </a:lnTo>
                  <a:lnTo>
                    <a:pt x="362002" y="384569"/>
                  </a:lnTo>
                  <a:lnTo>
                    <a:pt x="374162" y="363508"/>
                  </a:lnTo>
                  <a:lnTo>
                    <a:pt x="376254" y="359844"/>
                  </a:lnTo>
                  <a:lnTo>
                    <a:pt x="386576" y="342447"/>
                  </a:lnTo>
                  <a:lnTo>
                    <a:pt x="397053" y="323643"/>
                  </a:lnTo>
                  <a:lnTo>
                    <a:pt x="398370" y="321386"/>
                  </a:lnTo>
                  <a:lnTo>
                    <a:pt x="410930" y="300325"/>
                  </a:lnTo>
                  <a:lnTo>
                    <a:pt x="417852" y="288566"/>
                  </a:lnTo>
                  <a:lnTo>
                    <a:pt x="423597" y="279264"/>
                  </a:lnTo>
                  <a:lnTo>
                    <a:pt x="437495" y="258203"/>
                  </a:lnTo>
                  <a:lnTo>
                    <a:pt x="438651" y="256575"/>
                  </a:lnTo>
                  <a:lnTo>
                    <a:pt x="452831" y="237142"/>
                  </a:lnTo>
                  <a:lnTo>
                    <a:pt x="459450" y="227647"/>
                  </a:lnTo>
                  <a:lnTo>
                    <a:pt x="466808" y="216081"/>
                  </a:lnTo>
                  <a:lnTo>
                    <a:pt x="477532" y="195020"/>
                  </a:lnTo>
                  <a:lnTo>
                    <a:pt x="480249" y="187561"/>
                  </a:lnTo>
                  <a:lnTo>
                    <a:pt x="484858" y="173959"/>
                  </a:lnTo>
                  <a:lnTo>
                    <a:pt x="489512" y="152898"/>
                  </a:lnTo>
                  <a:lnTo>
                    <a:pt x="492241" y="131837"/>
                  </a:lnTo>
                  <a:lnTo>
                    <a:pt x="493138" y="110776"/>
                  </a:lnTo>
                  <a:lnTo>
                    <a:pt x="491655" y="89715"/>
                  </a:lnTo>
                  <a:lnTo>
                    <a:pt x="486678" y="68654"/>
                  </a:lnTo>
                  <a:lnTo>
                    <a:pt x="480249" y="54808"/>
                  </a:lnTo>
                  <a:lnTo>
                    <a:pt x="476027" y="47593"/>
                  </a:lnTo>
                  <a:lnTo>
                    <a:pt x="459450" y="29468"/>
                  </a:lnTo>
                  <a:lnTo>
                    <a:pt x="455112" y="26532"/>
                  </a:lnTo>
                  <a:lnTo>
                    <a:pt x="438651" y="16906"/>
                  </a:lnTo>
                  <a:lnTo>
                    <a:pt x="417852" y="9680"/>
                  </a:lnTo>
                  <a:lnTo>
                    <a:pt x="399071" y="5471"/>
                  </a:lnTo>
                  <a:close/>
                </a:path>
              </a:pathLst>
            </a:custGeom>
            <a:solidFill>
              <a:srgbClr val="C9DA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767649" y="4142508"/>
              <a:ext cx="466330" cy="582121"/>
            </a:xfrm>
            <a:custGeom>
              <a:avLst/>
              <a:pathLst>
                <a:path w="466330" h="582121">
                  <a:moveTo>
                    <a:pt x="402505" y="8187"/>
                  </a:moveTo>
                  <a:lnTo>
                    <a:pt x="381706" y="4008"/>
                  </a:lnTo>
                  <a:lnTo>
                    <a:pt x="360906" y="1197"/>
                  </a:lnTo>
                  <a:lnTo>
                    <a:pt x="340107" y="0"/>
                  </a:lnTo>
                  <a:lnTo>
                    <a:pt x="319308" y="1487"/>
                  </a:lnTo>
                  <a:lnTo>
                    <a:pt x="298509" y="6414"/>
                  </a:lnTo>
                  <a:lnTo>
                    <a:pt x="288524" y="10190"/>
                  </a:lnTo>
                  <a:lnTo>
                    <a:pt x="277710" y="14335"/>
                  </a:lnTo>
                  <a:lnTo>
                    <a:pt x="256911" y="23917"/>
                  </a:lnTo>
                  <a:lnTo>
                    <a:pt x="242068" y="31251"/>
                  </a:lnTo>
                  <a:lnTo>
                    <a:pt x="236112" y="33820"/>
                  </a:lnTo>
                  <a:lnTo>
                    <a:pt x="215313" y="45012"/>
                  </a:lnTo>
                  <a:lnTo>
                    <a:pt x="205705" y="52312"/>
                  </a:lnTo>
                  <a:lnTo>
                    <a:pt x="194514" y="60233"/>
                  </a:lnTo>
                  <a:lnTo>
                    <a:pt x="181162" y="73373"/>
                  </a:lnTo>
                  <a:lnTo>
                    <a:pt x="173715" y="80702"/>
                  </a:lnTo>
                  <a:lnTo>
                    <a:pt x="162528" y="94434"/>
                  </a:lnTo>
                  <a:lnTo>
                    <a:pt x="152916" y="107315"/>
                  </a:lnTo>
                  <a:lnTo>
                    <a:pt x="147454" y="115495"/>
                  </a:lnTo>
                  <a:lnTo>
                    <a:pt x="134252" y="136556"/>
                  </a:lnTo>
                  <a:lnTo>
                    <a:pt x="132116" y="139906"/>
                  </a:lnTo>
                  <a:lnTo>
                    <a:pt x="120158" y="157617"/>
                  </a:lnTo>
                  <a:lnTo>
                    <a:pt x="111317" y="169252"/>
                  </a:lnTo>
                  <a:lnTo>
                    <a:pt x="103958" y="178678"/>
                  </a:lnTo>
                  <a:lnTo>
                    <a:pt x="90518" y="195671"/>
                  </a:lnTo>
                  <a:lnTo>
                    <a:pt x="87574" y="199739"/>
                  </a:lnTo>
                  <a:lnTo>
                    <a:pt x="74341" y="220800"/>
                  </a:lnTo>
                  <a:lnTo>
                    <a:pt x="69719" y="229872"/>
                  </a:lnTo>
                  <a:lnTo>
                    <a:pt x="63899" y="241861"/>
                  </a:lnTo>
                  <a:lnTo>
                    <a:pt x="55563" y="262922"/>
                  </a:lnTo>
                  <a:lnTo>
                    <a:pt x="48920" y="283228"/>
                  </a:lnTo>
                  <a:lnTo>
                    <a:pt x="48651" y="283983"/>
                  </a:lnTo>
                  <a:lnTo>
                    <a:pt x="42498" y="305044"/>
                  </a:lnTo>
                  <a:lnTo>
                    <a:pt x="37759" y="326105"/>
                  </a:lnTo>
                  <a:lnTo>
                    <a:pt x="34131" y="347166"/>
                  </a:lnTo>
                  <a:lnTo>
                    <a:pt x="31047" y="368227"/>
                  </a:lnTo>
                  <a:lnTo>
                    <a:pt x="28121" y="386428"/>
                  </a:lnTo>
                  <a:lnTo>
                    <a:pt x="27570" y="389288"/>
                  </a:lnTo>
                  <a:lnTo>
                    <a:pt x="22576" y="410349"/>
                  </a:lnTo>
                  <a:lnTo>
                    <a:pt x="16112" y="431410"/>
                  </a:lnTo>
                  <a:lnTo>
                    <a:pt x="9048" y="452471"/>
                  </a:lnTo>
                  <a:lnTo>
                    <a:pt x="7322" y="458405"/>
                  </a:lnTo>
                  <a:lnTo>
                    <a:pt x="3139" y="473532"/>
                  </a:lnTo>
                  <a:lnTo>
                    <a:pt x="0" y="494593"/>
                  </a:lnTo>
                  <a:lnTo>
                    <a:pt x="509" y="515654"/>
                  </a:lnTo>
                  <a:lnTo>
                    <a:pt x="5167" y="536715"/>
                  </a:lnTo>
                  <a:lnTo>
                    <a:pt x="7322" y="541949"/>
                  </a:lnTo>
                  <a:lnTo>
                    <a:pt x="15524" y="557776"/>
                  </a:lnTo>
                  <a:lnTo>
                    <a:pt x="28121" y="572832"/>
                  </a:lnTo>
                  <a:lnTo>
                    <a:pt x="39965" y="578837"/>
                  </a:lnTo>
                  <a:lnTo>
                    <a:pt x="48920" y="582121"/>
                  </a:lnTo>
                  <a:lnTo>
                    <a:pt x="69719" y="579765"/>
                  </a:lnTo>
                  <a:lnTo>
                    <a:pt x="71647" y="578837"/>
                  </a:lnTo>
                  <a:lnTo>
                    <a:pt x="90518" y="569798"/>
                  </a:lnTo>
                  <a:lnTo>
                    <a:pt x="107246" y="557776"/>
                  </a:lnTo>
                  <a:lnTo>
                    <a:pt x="111317" y="554601"/>
                  </a:lnTo>
                  <a:lnTo>
                    <a:pt x="131590" y="536715"/>
                  </a:lnTo>
                  <a:lnTo>
                    <a:pt x="132116" y="536228"/>
                  </a:lnTo>
                  <a:lnTo>
                    <a:pt x="152916" y="518620"/>
                  </a:lnTo>
                  <a:lnTo>
                    <a:pt x="157259" y="515654"/>
                  </a:lnTo>
                  <a:lnTo>
                    <a:pt x="173715" y="503925"/>
                  </a:lnTo>
                  <a:lnTo>
                    <a:pt x="190084" y="494593"/>
                  </a:lnTo>
                  <a:lnTo>
                    <a:pt x="194514" y="492066"/>
                  </a:lnTo>
                  <a:lnTo>
                    <a:pt x="215313" y="481873"/>
                  </a:lnTo>
                  <a:lnTo>
                    <a:pt x="230435" y="473532"/>
                  </a:lnTo>
                  <a:lnTo>
                    <a:pt x="236112" y="470432"/>
                  </a:lnTo>
                  <a:lnTo>
                    <a:pt x="256911" y="455534"/>
                  </a:lnTo>
                  <a:lnTo>
                    <a:pt x="260327" y="452471"/>
                  </a:lnTo>
                  <a:lnTo>
                    <a:pt x="277710" y="436353"/>
                  </a:lnTo>
                  <a:lnTo>
                    <a:pt x="282366" y="431410"/>
                  </a:lnTo>
                  <a:lnTo>
                    <a:pt x="298509" y="413790"/>
                  </a:lnTo>
                  <a:lnTo>
                    <a:pt x="301389" y="410349"/>
                  </a:lnTo>
                  <a:lnTo>
                    <a:pt x="317928" y="389288"/>
                  </a:lnTo>
                  <a:lnTo>
                    <a:pt x="319308" y="387437"/>
                  </a:lnTo>
                  <a:lnTo>
                    <a:pt x="332373" y="368227"/>
                  </a:lnTo>
                  <a:lnTo>
                    <a:pt x="340107" y="355825"/>
                  </a:lnTo>
                  <a:lnTo>
                    <a:pt x="345417" y="347166"/>
                  </a:lnTo>
                  <a:lnTo>
                    <a:pt x="357845" y="326105"/>
                  </a:lnTo>
                  <a:lnTo>
                    <a:pt x="360906" y="320871"/>
                  </a:lnTo>
                  <a:lnTo>
                    <a:pt x="370521" y="305044"/>
                  </a:lnTo>
                  <a:lnTo>
                    <a:pt x="381706" y="285454"/>
                  </a:lnTo>
                  <a:lnTo>
                    <a:pt x="382593" y="283983"/>
                  </a:lnTo>
                  <a:lnTo>
                    <a:pt x="395611" y="262922"/>
                  </a:lnTo>
                  <a:lnTo>
                    <a:pt x="402505" y="251889"/>
                  </a:lnTo>
                  <a:lnTo>
                    <a:pt x="409274" y="241861"/>
                  </a:lnTo>
                  <a:lnTo>
                    <a:pt x="423304" y="222113"/>
                  </a:lnTo>
                  <a:lnTo>
                    <a:pt x="424262" y="220800"/>
                  </a:lnTo>
                  <a:lnTo>
                    <a:pt x="439107" y="199739"/>
                  </a:lnTo>
                  <a:lnTo>
                    <a:pt x="444103" y="191140"/>
                  </a:lnTo>
                  <a:lnTo>
                    <a:pt x="450635" y="178678"/>
                  </a:lnTo>
                  <a:lnTo>
                    <a:pt x="458292" y="157617"/>
                  </a:lnTo>
                  <a:lnTo>
                    <a:pt x="463084" y="136556"/>
                  </a:lnTo>
                  <a:lnTo>
                    <a:pt x="464902" y="122061"/>
                  </a:lnTo>
                  <a:lnTo>
                    <a:pt x="465673" y="115495"/>
                  </a:lnTo>
                  <a:lnTo>
                    <a:pt x="466330" y="94434"/>
                  </a:lnTo>
                  <a:lnTo>
                    <a:pt x="464902" y="77265"/>
                  </a:lnTo>
                  <a:lnTo>
                    <a:pt x="464526" y="73373"/>
                  </a:lnTo>
                  <a:lnTo>
                    <a:pt x="458126" y="52312"/>
                  </a:lnTo>
                  <a:lnTo>
                    <a:pt x="445067" y="31251"/>
                  </a:lnTo>
                  <a:lnTo>
                    <a:pt x="444103" y="30196"/>
                  </a:lnTo>
                  <a:lnTo>
                    <a:pt x="423304" y="15637"/>
                  </a:lnTo>
                  <a:lnTo>
                    <a:pt x="408322" y="10190"/>
                  </a:lnTo>
                  <a:close/>
                </a:path>
              </a:pathLst>
            </a:custGeom>
            <a:solidFill>
              <a:srgbClr val="DBE6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4783688" y="4157711"/>
              <a:ext cx="437585" cy="548004"/>
            </a:xfrm>
            <a:custGeom>
              <a:avLst/>
              <a:pathLst>
                <a:path w="437585" h="548004">
                  <a:moveTo>
                    <a:pt x="365667" y="3833"/>
                  </a:moveTo>
                  <a:lnTo>
                    <a:pt x="344868" y="1093"/>
                  </a:lnTo>
                  <a:lnTo>
                    <a:pt x="324069" y="0"/>
                  </a:lnTo>
                  <a:lnTo>
                    <a:pt x="303270" y="1752"/>
                  </a:lnTo>
                  <a:lnTo>
                    <a:pt x="282471" y="7395"/>
                  </a:lnTo>
                  <a:lnTo>
                    <a:pt x="262891" y="16047"/>
                  </a:lnTo>
                  <a:lnTo>
                    <a:pt x="261672" y="16557"/>
                  </a:lnTo>
                  <a:lnTo>
                    <a:pt x="240872" y="25547"/>
                  </a:lnTo>
                  <a:lnTo>
                    <a:pt x="220073" y="34713"/>
                  </a:lnTo>
                  <a:lnTo>
                    <a:pt x="215692" y="37108"/>
                  </a:lnTo>
                  <a:lnTo>
                    <a:pt x="199274" y="45032"/>
                  </a:lnTo>
                  <a:lnTo>
                    <a:pt x="181299" y="58169"/>
                  </a:lnTo>
                  <a:lnTo>
                    <a:pt x="178475" y="60156"/>
                  </a:lnTo>
                  <a:lnTo>
                    <a:pt x="159156" y="79230"/>
                  </a:lnTo>
                  <a:lnTo>
                    <a:pt x="157676" y="80795"/>
                  </a:lnTo>
                  <a:lnTo>
                    <a:pt x="142661" y="100291"/>
                  </a:lnTo>
                  <a:lnTo>
                    <a:pt x="136877" y="108793"/>
                  </a:lnTo>
                  <a:lnTo>
                    <a:pt x="128834" y="121352"/>
                  </a:lnTo>
                  <a:lnTo>
                    <a:pt x="116078" y="141367"/>
                  </a:lnTo>
                  <a:lnTo>
                    <a:pt x="115371" y="142413"/>
                  </a:lnTo>
                  <a:lnTo>
                    <a:pt x="99503" y="163474"/>
                  </a:lnTo>
                  <a:lnTo>
                    <a:pt x="95279" y="168512"/>
                  </a:lnTo>
                  <a:lnTo>
                    <a:pt x="82474" y="184535"/>
                  </a:lnTo>
                  <a:lnTo>
                    <a:pt x="74480" y="195299"/>
                  </a:lnTo>
                  <a:lnTo>
                    <a:pt x="67872" y="205596"/>
                  </a:lnTo>
                  <a:lnTo>
                    <a:pt x="56894" y="226657"/>
                  </a:lnTo>
                  <a:lnTo>
                    <a:pt x="53681" y="234276"/>
                  </a:lnTo>
                  <a:lnTo>
                    <a:pt x="48165" y="247718"/>
                  </a:lnTo>
                  <a:lnTo>
                    <a:pt x="41177" y="268779"/>
                  </a:lnTo>
                  <a:lnTo>
                    <a:pt x="35678" y="289840"/>
                  </a:lnTo>
                  <a:lnTo>
                    <a:pt x="32882" y="304750"/>
                  </a:lnTo>
                  <a:lnTo>
                    <a:pt x="31588" y="310901"/>
                  </a:lnTo>
                  <a:lnTo>
                    <a:pt x="28864" y="331962"/>
                  </a:lnTo>
                  <a:lnTo>
                    <a:pt x="27065" y="353023"/>
                  </a:lnTo>
                  <a:lnTo>
                    <a:pt x="25105" y="374084"/>
                  </a:lnTo>
                  <a:lnTo>
                    <a:pt x="21758" y="395145"/>
                  </a:lnTo>
                  <a:lnTo>
                    <a:pt x="16358" y="416206"/>
                  </a:lnTo>
                  <a:lnTo>
                    <a:pt x="12082" y="429327"/>
                  </a:lnTo>
                  <a:lnTo>
                    <a:pt x="9471" y="437267"/>
                  </a:lnTo>
                  <a:lnTo>
                    <a:pt x="3377" y="458328"/>
                  </a:lnTo>
                  <a:lnTo>
                    <a:pt x="0" y="479389"/>
                  </a:lnTo>
                  <a:lnTo>
                    <a:pt x="890" y="500450"/>
                  </a:lnTo>
                  <a:lnTo>
                    <a:pt x="7110" y="521511"/>
                  </a:lnTo>
                  <a:lnTo>
                    <a:pt x="12082" y="530208"/>
                  </a:lnTo>
                  <a:lnTo>
                    <a:pt x="24706" y="542572"/>
                  </a:lnTo>
                  <a:lnTo>
                    <a:pt x="32882" y="547532"/>
                  </a:lnTo>
                  <a:lnTo>
                    <a:pt x="53681" y="548004"/>
                  </a:lnTo>
                  <a:lnTo>
                    <a:pt x="66472" y="542572"/>
                  </a:lnTo>
                  <a:lnTo>
                    <a:pt x="74480" y="538909"/>
                  </a:lnTo>
                  <a:lnTo>
                    <a:pt x="95279" y="523008"/>
                  </a:lnTo>
                  <a:lnTo>
                    <a:pt x="96975" y="521511"/>
                  </a:lnTo>
                  <a:lnTo>
                    <a:pt x="116078" y="503851"/>
                  </a:lnTo>
                  <a:lnTo>
                    <a:pt x="120098" y="500450"/>
                  </a:lnTo>
                  <a:lnTo>
                    <a:pt x="136877" y="486075"/>
                  </a:lnTo>
                  <a:lnTo>
                    <a:pt x="146160" y="479389"/>
                  </a:lnTo>
                  <a:lnTo>
                    <a:pt x="157676" y="471073"/>
                  </a:lnTo>
                  <a:lnTo>
                    <a:pt x="178475" y="459022"/>
                  </a:lnTo>
                  <a:lnTo>
                    <a:pt x="179870" y="458328"/>
                  </a:lnTo>
                  <a:lnTo>
                    <a:pt x="199274" y="448857"/>
                  </a:lnTo>
                  <a:lnTo>
                    <a:pt x="220073" y="437246"/>
                  </a:lnTo>
                  <a:lnTo>
                    <a:pt x="240872" y="421899"/>
                  </a:lnTo>
                  <a:lnTo>
                    <a:pt x="246991" y="416206"/>
                  </a:lnTo>
                  <a:lnTo>
                    <a:pt x="261672" y="402470"/>
                  </a:lnTo>
                  <a:lnTo>
                    <a:pt x="268410" y="395145"/>
                  </a:lnTo>
                  <a:lnTo>
                    <a:pt x="282471" y="379690"/>
                  </a:lnTo>
                  <a:lnTo>
                    <a:pt x="286942" y="374084"/>
                  </a:lnTo>
                  <a:lnTo>
                    <a:pt x="302717" y="353023"/>
                  </a:lnTo>
                  <a:lnTo>
                    <a:pt x="303270" y="352271"/>
                  </a:lnTo>
                  <a:lnTo>
                    <a:pt x="316771" y="331962"/>
                  </a:lnTo>
                  <a:lnTo>
                    <a:pt x="324069" y="320423"/>
                  </a:lnTo>
                  <a:lnTo>
                    <a:pt x="329967" y="310901"/>
                  </a:lnTo>
                  <a:lnTo>
                    <a:pt x="342552" y="289840"/>
                  </a:lnTo>
                  <a:lnTo>
                    <a:pt x="344868" y="285888"/>
                  </a:lnTo>
                  <a:lnTo>
                    <a:pt x="355335" y="268779"/>
                  </a:lnTo>
                  <a:lnTo>
                    <a:pt x="365667" y="250917"/>
                  </a:lnTo>
                  <a:lnTo>
                    <a:pt x="367655" y="247718"/>
                  </a:lnTo>
                  <a:lnTo>
                    <a:pt x="381076" y="226657"/>
                  </a:lnTo>
                  <a:lnTo>
                    <a:pt x="386466" y="218313"/>
                  </a:lnTo>
                  <a:lnTo>
                    <a:pt x="395574" y="205596"/>
                  </a:lnTo>
                  <a:lnTo>
                    <a:pt x="407265" y="188785"/>
                  </a:lnTo>
                  <a:lnTo>
                    <a:pt x="410267" y="184535"/>
                  </a:lnTo>
                  <a:lnTo>
                    <a:pt x="422493" y="163474"/>
                  </a:lnTo>
                  <a:lnTo>
                    <a:pt x="428064" y="149618"/>
                  </a:lnTo>
                  <a:lnTo>
                    <a:pt x="430679" y="142413"/>
                  </a:lnTo>
                  <a:lnTo>
                    <a:pt x="435069" y="121352"/>
                  </a:lnTo>
                  <a:lnTo>
                    <a:pt x="437243" y="100291"/>
                  </a:lnTo>
                  <a:lnTo>
                    <a:pt x="437585" y="79230"/>
                  </a:lnTo>
                  <a:lnTo>
                    <a:pt x="435184" y="58169"/>
                  </a:lnTo>
                  <a:lnTo>
                    <a:pt x="428064" y="37279"/>
                  </a:lnTo>
                  <a:lnTo>
                    <a:pt x="427978" y="37108"/>
                  </a:lnTo>
                  <a:lnTo>
                    <a:pt x="407265" y="16144"/>
                  </a:lnTo>
                  <a:lnTo>
                    <a:pt x="407075" y="16047"/>
                  </a:lnTo>
                  <a:lnTo>
                    <a:pt x="386466" y="8120"/>
                  </a:lnTo>
                  <a:close/>
                </a:path>
              </a:pathLst>
            </a:custGeom>
            <a:solidFill>
              <a:srgbClr val="EDF3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4801464" y="4171810"/>
              <a:ext cx="406245" cy="514329"/>
            </a:xfrm>
            <a:custGeom>
              <a:avLst/>
              <a:pathLst>
                <a:path w="406245" h="514329">
                  <a:moveTo>
                    <a:pt x="327091" y="1329"/>
                  </a:moveTo>
                  <a:lnTo>
                    <a:pt x="306292" y="0"/>
                  </a:lnTo>
                  <a:lnTo>
                    <a:pt x="288004" y="1948"/>
                  </a:lnTo>
                  <a:lnTo>
                    <a:pt x="285493" y="2199"/>
                  </a:lnTo>
                  <a:lnTo>
                    <a:pt x="264694" y="8301"/>
                  </a:lnTo>
                  <a:lnTo>
                    <a:pt x="243895" y="17482"/>
                  </a:lnTo>
                  <a:lnTo>
                    <a:pt x="231845" y="23009"/>
                  </a:lnTo>
                  <a:lnTo>
                    <a:pt x="223096" y="26508"/>
                  </a:lnTo>
                  <a:lnTo>
                    <a:pt x="202296" y="34513"/>
                  </a:lnTo>
                  <a:lnTo>
                    <a:pt x="183501" y="44070"/>
                  </a:lnTo>
                  <a:lnTo>
                    <a:pt x="181497" y="45018"/>
                  </a:lnTo>
                  <a:lnTo>
                    <a:pt x="160698" y="59736"/>
                  </a:lnTo>
                  <a:lnTo>
                    <a:pt x="155234" y="65131"/>
                  </a:lnTo>
                  <a:lnTo>
                    <a:pt x="139899" y="81349"/>
                  </a:lnTo>
                  <a:lnTo>
                    <a:pt x="136169" y="86192"/>
                  </a:lnTo>
                  <a:lnTo>
                    <a:pt x="121675" y="107253"/>
                  </a:lnTo>
                  <a:lnTo>
                    <a:pt x="119100" y="111341"/>
                  </a:lnTo>
                  <a:lnTo>
                    <a:pt x="108324" y="128314"/>
                  </a:lnTo>
                  <a:lnTo>
                    <a:pt x="98301" y="142791"/>
                  </a:lnTo>
                  <a:lnTo>
                    <a:pt x="93348" y="149375"/>
                  </a:lnTo>
                  <a:lnTo>
                    <a:pt x="77502" y="168274"/>
                  </a:lnTo>
                  <a:lnTo>
                    <a:pt x="75774" y="170436"/>
                  </a:lnTo>
                  <a:lnTo>
                    <a:pt x="59961" y="191497"/>
                  </a:lnTo>
                  <a:lnTo>
                    <a:pt x="56703" y="196554"/>
                  </a:lnTo>
                  <a:lnTo>
                    <a:pt x="48000" y="212558"/>
                  </a:lnTo>
                  <a:lnTo>
                    <a:pt x="38992" y="233619"/>
                  </a:lnTo>
                  <a:lnTo>
                    <a:pt x="35904" y="242842"/>
                  </a:lnTo>
                  <a:lnTo>
                    <a:pt x="31939" y="254680"/>
                  </a:lnTo>
                  <a:lnTo>
                    <a:pt x="26702" y="275741"/>
                  </a:lnTo>
                  <a:lnTo>
                    <a:pt x="23291" y="296802"/>
                  </a:lnTo>
                  <a:lnTo>
                    <a:pt x="21614" y="317863"/>
                  </a:lnTo>
                  <a:lnTo>
                    <a:pt x="21123" y="338924"/>
                  </a:lnTo>
                  <a:lnTo>
                    <a:pt x="20679" y="359985"/>
                  </a:lnTo>
                  <a:lnTo>
                    <a:pt x="18925" y="381046"/>
                  </a:lnTo>
                  <a:lnTo>
                    <a:pt x="15105" y="401088"/>
                  </a:lnTo>
                  <a:lnTo>
                    <a:pt x="14891" y="402107"/>
                  </a:lnTo>
                  <a:lnTo>
                    <a:pt x="9121" y="423168"/>
                  </a:lnTo>
                  <a:lnTo>
                    <a:pt x="3308" y="444229"/>
                  </a:lnTo>
                  <a:lnTo>
                    <a:pt x="0" y="465290"/>
                  </a:lnTo>
                  <a:lnTo>
                    <a:pt x="2214" y="486351"/>
                  </a:lnTo>
                  <a:lnTo>
                    <a:pt x="13274" y="507412"/>
                  </a:lnTo>
                  <a:lnTo>
                    <a:pt x="15105" y="509217"/>
                  </a:lnTo>
                  <a:lnTo>
                    <a:pt x="35904" y="514329"/>
                  </a:lnTo>
                  <a:lnTo>
                    <a:pt x="54975" y="507412"/>
                  </a:lnTo>
                  <a:lnTo>
                    <a:pt x="56703" y="506708"/>
                  </a:lnTo>
                  <a:lnTo>
                    <a:pt x="77502" y="490039"/>
                  </a:lnTo>
                  <a:lnTo>
                    <a:pt x="81535" y="486351"/>
                  </a:lnTo>
                  <a:lnTo>
                    <a:pt x="98301" y="471441"/>
                  </a:lnTo>
                  <a:lnTo>
                    <a:pt x="105572" y="465290"/>
                  </a:lnTo>
                  <a:lnTo>
                    <a:pt x="119100" y="454320"/>
                  </a:lnTo>
                  <a:lnTo>
                    <a:pt x="133195" y="444229"/>
                  </a:lnTo>
                  <a:lnTo>
                    <a:pt x="139899" y="439624"/>
                  </a:lnTo>
                  <a:lnTo>
                    <a:pt x="160698" y="427822"/>
                  </a:lnTo>
                  <a:lnTo>
                    <a:pt x="169984" y="423168"/>
                  </a:lnTo>
                  <a:lnTo>
                    <a:pt x="181497" y="417492"/>
                  </a:lnTo>
                  <a:lnTo>
                    <a:pt x="202296" y="405511"/>
                  </a:lnTo>
                  <a:lnTo>
                    <a:pt x="206839" y="402107"/>
                  </a:lnTo>
                  <a:lnTo>
                    <a:pt x="223096" y="389918"/>
                  </a:lnTo>
                  <a:lnTo>
                    <a:pt x="232540" y="381046"/>
                  </a:lnTo>
                  <a:lnTo>
                    <a:pt x="243895" y="370660"/>
                  </a:lnTo>
                  <a:lnTo>
                    <a:pt x="253670" y="359985"/>
                  </a:lnTo>
                  <a:lnTo>
                    <a:pt x="264694" y="347851"/>
                  </a:lnTo>
                  <a:lnTo>
                    <a:pt x="271582" y="338924"/>
                  </a:lnTo>
                  <a:lnTo>
                    <a:pt x="285493" y="319989"/>
                  </a:lnTo>
                  <a:lnTo>
                    <a:pt x="286906" y="317863"/>
                  </a:lnTo>
                  <a:lnTo>
                    <a:pt x="300830" y="296802"/>
                  </a:lnTo>
                  <a:lnTo>
                    <a:pt x="306292" y="288292"/>
                  </a:lnTo>
                  <a:lnTo>
                    <a:pt x="314153" y="275741"/>
                  </a:lnTo>
                  <a:lnTo>
                    <a:pt x="326541" y="254680"/>
                  </a:lnTo>
                  <a:lnTo>
                    <a:pt x="327091" y="253723"/>
                  </a:lnTo>
                  <a:lnTo>
                    <a:pt x="339274" y="233619"/>
                  </a:lnTo>
                  <a:lnTo>
                    <a:pt x="347890" y="218859"/>
                  </a:lnTo>
                  <a:lnTo>
                    <a:pt x="351933" y="212558"/>
                  </a:lnTo>
                  <a:lnTo>
                    <a:pt x="365551" y="191497"/>
                  </a:lnTo>
                  <a:lnTo>
                    <a:pt x="368689" y="186363"/>
                  </a:lnTo>
                  <a:lnTo>
                    <a:pt x="379696" y="170436"/>
                  </a:lnTo>
                  <a:lnTo>
                    <a:pt x="389488" y="153520"/>
                  </a:lnTo>
                  <a:lnTo>
                    <a:pt x="391894" y="149375"/>
                  </a:lnTo>
                  <a:lnTo>
                    <a:pt x="399978" y="128314"/>
                  </a:lnTo>
                  <a:lnTo>
                    <a:pt x="404392" y="107253"/>
                  </a:lnTo>
                  <a:lnTo>
                    <a:pt x="406245" y="86192"/>
                  </a:lnTo>
                  <a:lnTo>
                    <a:pt x="405987" y="65131"/>
                  </a:lnTo>
                  <a:lnTo>
                    <a:pt x="401970" y="44070"/>
                  </a:lnTo>
                  <a:lnTo>
                    <a:pt x="390408" y="23009"/>
                  </a:lnTo>
                  <a:lnTo>
                    <a:pt x="389488" y="22079"/>
                  </a:lnTo>
                  <a:lnTo>
                    <a:pt x="368689" y="10581"/>
                  </a:lnTo>
                  <a:lnTo>
                    <a:pt x="347890" y="4777"/>
                  </a:lnTo>
                  <a:lnTo>
                    <a:pt x="331201" y="1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4825662" y="4185258"/>
              <a:ext cx="366757" cy="472903"/>
            </a:xfrm>
            <a:custGeom>
              <a:avLst/>
              <a:pathLst>
                <a:path w="366757" h="472903">
                  <a:moveTo>
                    <a:pt x="323693" y="7454"/>
                  </a:moveTo>
                  <a:lnTo>
                    <a:pt x="302894" y="2265"/>
                  </a:lnTo>
                  <a:lnTo>
                    <a:pt x="282095" y="0"/>
                  </a:lnTo>
                  <a:lnTo>
                    <a:pt x="261295" y="1988"/>
                  </a:lnTo>
                  <a:lnTo>
                    <a:pt x="240496" y="8811"/>
                  </a:lnTo>
                  <a:lnTo>
                    <a:pt x="238867" y="9561"/>
                  </a:lnTo>
                  <a:lnTo>
                    <a:pt x="219697" y="17616"/>
                  </a:lnTo>
                  <a:lnTo>
                    <a:pt x="198898" y="26158"/>
                  </a:lnTo>
                  <a:lnTo>
                    <a:pt x="187713" y="30622"/>
                  </a:lnTo>
                  <a:lnTo>
                    <a:pt x="178099" y="34114"/>
                  </a:lnTo>
                  <a:lnTo>
                    <a:pt x="157300" y="44137"/>
                  </a:lnTo>
                  <a:lnTo>
                    <a:pt x="146944" y="51683"/>
                  </a:lnTo>
                  <a:lnTo>
                    <a:pt x="136501" y="59646"/>
                  </a:lnTo>
                  <a:lnTo>
                    <a:pt x="124061" y="72744"/>
                  </a:lnTo>
                  <a:lnTo>
                    <a:pt x="115702" y="82910"/>
                  </a:lnTo>
                  <a:lnTo>
                    <a:pt x="108089" y="93805"/>
                  </a:lnTo>
                  <a:lnTo>
                    <a:pt x="94903" y="114737"/>
                  </a:lnTo>
                  <a:lnTo>
                    <a:pt x="94821" y="114866"/>
                  </a:lnTo>
                  <a:lnTo>
                    <a:pt x="80662" y="135927"/>
                  </a:lnTo>
                  <a:lnTo>
                    <a:pt x="74104" y="144313"/>
                  </a:lnTo>
                  <a:lnTo>
                    <a:pt x="63563" y="156988"/>
                  </a:lnTo>
                  <a:lnTo>
                    <a:pt x="53305" y="168754"/>
                  </a:lnTo>
                  <a:lnTo>
                    <a:pt x="46288" y="178049"/>
                  </a:lnTo>
                  <a:lnTo>
                    <a:pt x="32708" y="199110"/>
                  </a:lnTo>
                  <a:lnTo>
                    <a:pt x="32506" y="199500"/>
                  </a:lnTo>
                  <a:lnTo>
                    <a:pt x="23333" y="220171"/>
                  </a:lnTo>
                  <a:lnTo>
                    <a:pt x="16279" y="241232"/>
                  </a:lnTo>
                  <a:lnTo>
                    <a:pt x="11706" y="260641"/>
                  </a:lnTo>
                  <a:lnTo>
                    <a:pt x="11305" y="262293"/>
                  </a:lnTo>
                  <a:lnTo>
                    <a:pt x="8514" y="283354"/>
                  </a:lnTo>
                  <a:lnTo>
                    <a:pt x="7798" y="304415"/>
                  </a:lnTo>
                  <a:lnTo>
                    <a:pt x="8554" y="325476"/>
                  </a:lnTo>
                  <a:lnTo>
                    <a:pt x="9579" y="346537"/>
                  </a:lnTo>
                  <a:lnTo>
                    <a:pt x="9539" y="367598"/>
                  </a:lnTo>
                  <a:lnTo>
                    <a:pt x="7705" y="388659"/>
                  </a:lnTo>
                  <a:lnTo>
                    <a:pt x="4281" y="409720"/>
                  </a:lnTo>
                  <a:lnTo>
                    <a:pt x="556" y="430781"/>
                  </a:lnTo>
                  <a:lnTo>
                    <a:pt x="0" y="451842"/>
                  </a:lnTo>
                  <a:lnTo>
                    <a:pt x="11776" y="472903"/>
                  </a:lnTo>
                  <a:lnTo>
                    <a:pt x="32506" y="468251"/>
                  </a:lnTo>
                  <a:lnTo>
                    <a:pt x="53305" y="454357"/>
                  </a:lnTo>
                  <a:lnTo>
                    <a:pt x="56228" y="451842"/>
                  </a:lnTo>
                  <a:lnTo>
                    <a:pt x="74104" y="438220"/>
                  </a:lnTo>
                  <a:lnTo>
                    <a:pt x="83615" y="430781"/>
                  </a:lnTo>
                  <a:lnTo>
                    <a:pt x="94903" y="422800"/>
                  </a:lnTo>
                  <a:lnTo>
                    <a:pt x="114665" y="409720"/>
                  </a:lnTo>
                  <a:lnTo>
                    <a:pt x="115702" y="409099"/>
                  </a:lnTo>
                  <a:lnTo>
                    <a:pt x="136501" y="397894"/>
                  </a:lnTo>
                  <a:lnTo>
                    <a:pt x="154630" y="388659"/>
                  </a:lnTo>
                  <a:lnTo>
                    <a:pt x="157300" y="387340"/>
                  </a:lnTo>
                  <a:lnTo>
                    <a:pt x="178099" y="375185"/>
                  </a:lnTo>
                  <a:lnTo>
                    <a:pt x="188032" y="367598"/>
                  </a:lnTo>
                  <a:lnTo>
                    <a:pt x="198898" y="359549"/>
                  </a:lnTo>
                  <a:lnTo>
                    <a:pt x="213036" y="346537"/>
                  </a:lnTo>
                  <a:lnTo>
                    <a:pt x="219697" y="340591"/>
                  </a:lnTo>
                  <a:lnTo>
                    <a:pt x="233531" y="325476"/>
                  </a:lnTo>
                  <a:lnTo>
                    <a:pt x="240496" y="317781"/>
                  </a:lnTo>
                  <a:lnTo>
                    <a:pt x="250645" y="304415"/>
                  </a:lnTo>
                  <a:lnTo>
                    <a:pt x="261295" y="290024"/>
                  </a:lnTo>
                  <a:lnTo>
                    <a:pt x="265749" y="283354"/>
                  </a:lnTo>
                  <a:lnTo>
                    <a:pt x="279476" y="262293"/>
                  </a:lnTo>
                  <a:lnTo>
                    <a:pt x="282095" y="258160"/>
                  </a:lnTo>
                  <a:lnTo>
                    <a:pt x="292534" y="241232"/>
                  </a:lnTo>
                  <a:lnTo>
                    <a:pt x="302894" y="223212"/>
                  </a:lnTo>
                  <a:lnTo>
                    <a:pt x="304736" y="220171"/>
                  </a:lnTo>
                  <a:lnTo>
                    <a:pt x="317225" y="199110"/>
                  </a:lnTo>
                  <a:lnTo>
                    <a:pt x="323693" y="187852"/>
                  </a:lnTo>
                  <a:lnTo>
                    <a:pt x="330040" y="178049"/>
                  </a:lnTo>
                  <a:lnTo>
                    <a:pt x="342857" y="156988"/>
                  </a:lnTo>
                  <a:lnTo>
                    <a:pt x="344492" y="153635"/>
                  </a:lnTo>
                  <a:lnTo>
                    <a:pt x="354383" y="135927"/>
                  </a:lnTo>
                  <a:lnTo>
                    <a:pt x="362210" y="114866"/>
                  </a:lnTo>
                  <a:lnTo>
                    <a:pt x="365291" y="97785"/>
                  </a:lnTo>
                  <a:lnTo>
                    <a:pt x="365993" y="93805"/>
                  </a:lnTo>
                  <a:lnTo>
                    <a:pt x="366757" y="72744"/>
                  </a:lnTo>
                  <a:lnTo>
                    <a:pt x="365291" y="51595"/>
                  </a:lnTo>
                  <a:lnTo>
                    <a:pt x="357467" y="30622"/>
                  </a:lnTo>
                  <a:lnTo>
                    <a:pt x="344492" y="17640"/>
                  </a:lnTo>
                  <a:lnTo>
                    <a:pt x="329831" y="9561"/>
                  </a:lnTo>
                  <a:close/>
                </a:path>
              </a:pathLst>
            </a:custGeom>
            <a:solidFill>
              <a:srgbClr val="FFF3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4843673" y="4198741"/>
              <a:ext cx="332023" cy="412431"/>
            </a:xfrm>
            <a:custGeom>
              <a:avLst/>
              <a:pathLst>
                <a:path w="332023" h="412431">
                  <a:moveTo>
                    <a:pt x="305682" y="13728"/>
                  </a:moveTo>
                  <a:lnTo>
                    <a:pt x="284883" y="4093"/>
                  </a:lnTo>
                  <a:lnTo>
                    <a:pt x="264083" y="0"/>
                  </a:lnTo>
                  <a:lnTo>
                    <a:pt x="243284" y="1519"/>
                  </a:lnTo>
                  <a:lnTo>
                    <a:pt x="222485" y="7904"/>
                  </a:lnTo>
                  <a:lnTo>
                    <a:pt x="201686" y="16874"/>
                  </a:lnTo>
                  <a:lnTo>
                    <a:pt x="201049" y="17139"/>
                  </a:lnTo>
                  <a:lnTo>
                    <a:pt x="180887" y="24793"/>
                  </a:lnTo>
                  <a:lnTo>
                    <a:pt x="160088" y="32553"/>
                  </a:lnTo>
                  <a:lnTo>
                    <a:pt x="148805" y="38200"/>
                  </a:lnTo>
                  <a:lnTo>
                    <a:pt x="139289" y="43088"/>
                  </a:lnTo>
                  <a:lnTo>
                    <a:pt x="118490" y="59314"/>
                  </a:lnTo>
                  <a:lnTo>
                    <a:pt x="101008" y="80322"/>
                  </a:lnTo>
                  <a:lnTo>
                    <a:pt x="97691" y="85077"/>
                  </a:lnTo>
                  <a:lnTo>
                    <a:pt x="87416" y="101383"/>
                  </a:lnTo>
                  <a:lnTo>
                    <a:pt x="76892" y="118259"/>
                  </a:lnTo>
                  <a:lnTo>
                    <a:pt x="74079" y="122444"/>
                  </a:lnTo>
                  <a:lnTo>
                    <a:pt x="57781" y="143505"/>
                  </a:lnTo>
                  <a:lnTo>
                    <a:pt x="56093" y="145420"/>
                  </a:lnTo>
                  <a:lnTo>
                    <a:pt x="39468" y="164566"/>
                  </a:lnTo>
                  <a:lnTo>
                    <a:pt x="35294" y="169608"/>
                  </a:lnTo>
                  <a:lnTo>
                    <a:pt x="24701" y="185627"/>
                  </a:lnTo>
                  <a:lnTo>
                    <a:pt x="14494" y="205259"/>
                  </a:lnTo>
                  <a:lnTo>
                    <a:pt x="13860" y="206688"/>
                  </a:lnTo>
                  <a:lnTo>
                    <a:pt x="6803" y="227749"/>
                  </a:lnTo>
                  <a:lnTo>
                    <a:pt x="2159" y="248810"/>
                  </a:lnTo>
                  <a:lnTo>
                    <a:pt x="0" y="269871"/>
                  </a:lnTo>
                  <a:lnTo>
                    <a:pt x="264" y="290932"/>
                  </a:lnTo>
                  <a:lnTo>
                    <a:pt x="2349" y="311993"/>
                  </a:lnTo>
                  <a:lnTo>
                    <a:pt x="5090" y="333054"/>
                  </a:lnTo>
                  <a:lnTo>
                    <a:pt x="7352" y="354115"/>
                  </a:lnTo>
                  <a:lnTo>
                    <a:pt x="8878" y="375176"/>
                  </a:lnTo>
                  <a:lnTo>
                    <a:pt x="11049" y="396237"/>
                  </a:lnTo>
                  <a:lnTo>
                    <a:pt x="14494" y="407220"/>
                  </a:lnTo>
                  <a:lnTo>
                    <a:pt x="35294" y="412431"/>
                  </a:lnTo>
                  <a:lnTo>
                    <a:pt x="56093" y="402946"/>
                  </a:lnTo>
                  <a:lnTo>
                    <a:pt x="66622" y="396237"/>
                  </a:lnTo>
                  <a:lnTo>
                    <a:pt x="76892" y="390779"/>
                  </a:lnTo>
                  <a:lnTo>
                    <a:pt x="97691" y="378962"/>
                  </a:lnTo>
                  <a:lnTo>
                    <a:pt x="104863" y="375176"/>
                  </a:lnTo>
                  <a:lnTo>
                    <a:pt x="118490" y="368560"/>
                  </a:lnTo>
                  <a:lnTo>
                    <a:pt x="139289" y="358090"/>
                  </a:lnTo>
                  <a:lnTo>
                    <a:pt x="145862" y="354115"/>
                  </a:lnTo>
                  <a:lnTo>
                    <a:pt x="160088" y="345693"/>
                  </a:lnTo>
                  <a:lnTo>
                    <a:pt x="176860" y="333054"/>
                  </a:lnTo>
                  <a:lnTo>
                    <a:pt x="180887" y="330109"/>
                  </a:lnTo>
                  <a:lnTo>
                    <a:pt x="201053" y="311993"/>
                  </a:lnTo>
                  <a:lnTo>
                    <a:pt x="201686" y="311431"/>
                  </a:lnTo>
                  <a:lnTo>
                    <a:pt x="220346" y="290932"/>
                  </a:lnTo>
                  <a:lnTo>
                    <a:pt x="222485" y="288568"/>
                  </a:lnTo>
                  <a:lnTo>
                    <a:pt x="236625" y="269871"/>
                  </a:lnTo>
                  <a:lnTo>
                    <a:pt x="243284" y="260951"/>
                  </a:lnTo>
                  <a:lnTo>
                    <a:pt x="251388" y="248810"/>
                  </a:lnTo>
                  <a:lnTo>
                    <a:pt x="264083" y="228770"/>
                  </a:lnTo>
                  <a:lnTo>
                    <a:pt x="264713" y="227749"/>
                  </a:lnTo>
                  <a:lnTo>
                    <a:pt x="277143" y="206688"/>
                  </a:lnTo>
                  <a:lnTo>
                    <a:pt x="284883" y="192837"/>
                  </a:lnTo>
                  <a:lnTo>
                    <a:pt x="289176" y="185627"/>
                  </a:lnTo>
                  <a:lnTo>
                    <a:pt x="301226" y="164566"/>
                  </a:lnTo>
                  <a:lnTo>
                    <a:pt x="305682" y="155959"/>
                  </a:lnTo>
                  <a:lnTo>
                    <a:pt x="313126" y="143505"/>
                  </a:lnTo>
                  <a:lnTo>
                    <a:pt x="323180" y="122444"/>
                  </a:lnTo>
                  <a:lnTo>
                    <a:pt x="326481" y="110997"/>
                  </a:lnTo>
                  <a:lnTo>
                    <a:pt x="329690" y="101383"/>
                  </a:lnTo>
                  <a:lnTo>
                    <a:pt x="332023" y="80322"/>
                  </a:lnTo>
                  <a:lnTo>
                    <a:pt x="330853" y="59261"/>
                  </a:lnTo>
                  <a:lnTo>
                    <a:pt x="326481" y="39761"/>
                  </a:lnTo>
                  <a:lnTo>
                    <a:pt x="326045" y="38200"/>
                  </a:lnTo>
                  <a:lnTo>
                    <a:pt x="310925" y="17139"/>
                  </a:lnTo>
                  <a:close/>
                </a:path>
              </a:pathLst>
            </a:custGeom>
            <a:solidFill>
              <a:srgbClr val="FFE7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4853208" y="4212577"/>
              <a:ext cx="306860" cy="364923"/>
            </a:xfrm>
            <a:custGeom>
              <a:avLst/>
              <a:pathLst>
                <a:path w="306860" h="364923">
                  <a:moveTo>
                    <a:pt x="254549" y="0"/>
                  </a:moveTo>
                  <a:lnTo>
                    <a:pt x="233750" y="402"/>
                  </a:lnTo>
                  <a:lnTo>
                    <a:pt x="224050" y="3303"/>
                  </a:lnTo>
                  <a:lnTo>
                    <a:pt x="212951" y="6432"/>
                  </a:lnTo>
                  <a:lnTo>
                    <a:pt x="192152" y="14647"/>
                  </a:lnTo>
                  <a:lnTo>
                    <a:pt x="171352" y="22567"/>
                  </a:lnTo>
                  <a:lnTo>
                    <a:pt x="166626" y="24364"/>
                  </a:lnTo>
                  <a:lnTo>
                    <a:pt x="150553" y="30555"/>
                  </a:lnTo>
                  <a:lnTo>
                    <a:pt x="129754" y="41488"/>
                  </a:lnTo>
                  <a:lnTo>
                    <a:pt x="124705" y="45425"/>
                  </a:lnTo>
                  <a:lnTo>
                    <a:pt x="108955" y="59586"/>
                  </a:lnTo>
                  <a:lnTo>
                    <a:pt x="103213" y="66486"/>
                  </a:lnTo>
                  <a:lnTo>
                    <a:pt x="88521" y="87547"/>
                  </a:lnTo>
                  <a:lnTo>
                    <a:pt x="88156" y="88137"/>
                  </a:lnTo>
                  <a:lnTo>
                    <a:pt x="75882" y="108608"/>
                  </a:lnTo>
                  <a:lnTo>
                    <a:pt x="67357" y="121250"/>
                  </a:lnTo>
                  <a:lnTo>
                    <a:pt x="60970" y="129669"/>
                  </a:lnTo>
                  <a:lnTo>
                    <a:pt x="46558" y="146010"/>
                  </a:lnTo>
                  <a:lnTo>
                    <a:pt x="42459" y="150730"/>
                  </a:lnTo>
                  <a:lnTo>
                    <a:pt x="25759" y="170901"/>
                  </a:lnTo>
                  <a:lnTo>
                    <a:pt x="25170" y="171791"/>
                  </a:lnTo>
                  <a:lnTo>
                    <a:pt x="13907" y="192852"/>
                  </a:lnTo>
                  <a:lnTo>
                    <a:pt x="5909" y="213913"/>
                  </a:lnTo>
                  <a:lnTo>
                    <a:pt x="4960" y="218159"/>
                  </a:lnTo>
                  <a:lnTo>
                    <a:pt x="1492" y="234974"/>
                  </a:lnTo>
                  <a:lnTo>
                    <a:pt x="0" y="256035"/>
                  </a:lnTo>
                  <a:lnTo>
                    <a:pt x="1264" y="277096"/>
                  </a:lnTo>
                  <a:lnTo>
                    <a:pt x="4686" y="298157"/>
                  </a:lnTo>
                  <a:lnTo>
                    <a:pt x="4960" y="299619"/>
                  </a:lnTo>
                  <a:lnTo>
                    <a:pt x="9936" y="319218"/>
                  </a:lnTo>
                  <a:lnTo>
                    <a:pt x="16440" y="340279"/>
                  </a:lnTo>
                  <a:lnTo>
                    <a:pt x="25759" y="360026"/>
                  </a:lnTo>
                  <a:lnTo>
                    <a:pt x="29330" y="361340"/>
                  </a:lnTo>
                  <a:lnTo>
                    <a:pt x="46558" y="364923"/>
                  </a:lnTo>
                  <a:lnTo>
                    <a:pt x="56018" y="361340"/>
                  </a:lnTo>
                  <a:lnTo>
                    <a:pt x="67357" y="358111"/>
                  </a:lnTo>
                  <a:lnTo>
                    <a:pt x="88156" y="348992"/>
                  </a:lnTo>
                  <a:lnTo>
                    <a:pt x="106990" y="340279"/>
                  </a:lnTo>
                  <a:lnTo>
                    <a:pt x="108955" y="339446"/>
                  </a:lnTo>
                  <a:lnTo>
                    <a:pt x="129754" y="329206"/>
                  </a:lnTo>
                  <a:lnTo>
                    <a:pt x="146149" y="319218"/>
                  </a:lnTo>
                  <a:lnTo>
                    <a:pt x="150553" y="316551"/>
                  </a:lnTo>
                  <a:lnTo>
                    <a:pt x="171352" y="301290"/>
                  </a:lnTo>
                  <a:lnTo>
                    <a:pt x="174840" y="298157"/>
                  </a:lnTo>
                  <a:lnTo>
                    <a:pt x="192152" y="282774"/>
                  </a:lnTo>
                  <a:lnTo>
                    <a:pt x="197320" y="277096"/>
                  </a:lnTo>
                  <a:lnTo>
                    <a:pt x="212951" y="259828"/>
                  </a:lnTo>
                  <a:lnTo>
                    <a:pt x="215819" y="256035"/>
                  </a:lnTo>
                  <a:lnTo>
                    <a:pt x="231592" y="234974"/>
                  </a:lnTo>
                  <a:lnTo>
                    <a:pt x="233750" y="232048"/>
                  </a:lnTo>
                  <a:lnTo>
                    <a:pt x="245496" y="213913"/>
                  </a:lnTo>
                  <a:lnTo>
                    <a:pt x="254549" y="199011"/>
                  </a:lnTo>
                  <a:lnTo>
                    <a:pt x="258192" y="192852"/>
                  </a:lnTo>
                  <a:lnTo>
                    <a:pt x="269944" y="171791"/>
                  </a:lnTo>
                  <a:lnTo>
                    <a:pt x="275348" y="161596"/>
                  </a:lnTo>
                  <a:lnTo>
                    <a:pt x="281540" y="150730"/>
                  </a:lnTo>
                  <a:lnTo>
                    <a:pt x="292269" y="129669"/>
                  </a:lnTo>
                  <a:lnTo>
                    <a:pt x="296147" y="119573"/>
                  </a:lnTo>
                  <a:lnTo>
                    <a:pt x="301112" y="108608"/>
                  </a:lnTo>
                  <a:lnTo>
                    <a:pt x="306258" y="87547"/>
                  </a:lnTo>
                  <a:lnTo>
                    <a:pt x="306860" y="66486"/>
                  </a:lnTo>
                  <a:lnTo>
                    <a:pt x="303253" y="45425"/>
                  </a:lnTo>
                  <a:lnTo>
                    <a:pt x="296147" y="28625"/>
                  </a:lnTo>
                  <a:lnTo>
                    <a:pt x="293938" y="24364"/>
                  </a:lnTo>
                  <a:lnTo>
                    <a:pt x="275348" y="7311"/>
                  </a:lnTo>
                  <a:lnTo>
                    <a:pt x="265925" y="3303"/>
                  </a:lnTo>
                  <a:close/>
                </a:path>
              </a:pathLst>
            </a:custGeom>
            <a:solidFill>
              <a:srgbClr val="FFDB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4863221" y="4226031"/>
              <a:ext cx="282848" cy="326053"/>
            </a:xfrm>
            <a:custGeom>
              <a:avLst/>
              <a:pathLst>
                <a:path w="282848" h="326053">
                  <a:moveTo>
                    <a:pt x="244535" y="1731"/>
                  </a:moveTo>
                  <a:lnTo>
                    <a:pt x="223736" y="0"/>
                  </a:lnTo>
                  <a:lnTo>
                    <a:pt x="202937" y="4966"/>
                  </a:lnTo>
                  <a:lnTo>
                    <a:pt x="187242" y="10910"/>
                  </a:lnTo>
                  <a:lnTo>
                    <a:pt x="182138" y="12819"/>
                  </a:lnTo>
                  <a:lnTo>
                    <a:pt x="161339" y="20721"/>
                  </a:lnTo>
                  <a:lnTo>
                    <a:pt x="140540" y="28864"/>
                  </a:lnTo>
                  <a:lnTo>
                    <a:pt x="134710" y="31971"/>
                  </a:lnTo>
                  <a:lnTo>
                    <a:pt x="119741" y="41126"/>
                  </a:lnTo>
                  <a:lnTo>
                    <a:pt x="106570" y="53032"/>
                  </a:lnTo>
                  <a:lnTo>
                    <a:pt x="98942" y="61554"/>
                  </a:lnTo>
                  <a:lnTo>
                    <a:pt x="90172" y="74093"/>
                  </a:lnTo>
                  <a:lnTo>
                    <a:pt x="78143" y="93543"/>
                  </a:lnTo>
                  <a:lnTo>
                    <a:pt x="77176" y="95154"/>
                  </a:lnTo>
                  <a:lnTo>
                    <a:pt x="63707" y="116215"/>
                  </a:lnTo>
                  <a:lnTo>
                    <a:pt x="57344" y="124450"/>
                  </a:lnTo>
                  <a:lnTo>
                    <a:pt x="46206" y="137276"/>
                  </a:lnTo>
                  <a:lnTo>
                    <a:pt x="36544" y="147541"/>
                  </a:lnTo>
                  <a:lnTo>
                    <a:pt x="27618" y="158337"/>
                  </a:lnTo>
                  <a:lnTo>
                    <a:pt x="15745" y="175316"/>
                  </a:lnTo>
                  <a:lnTo>
                    <a:pt x="13558" y="179398"/>
                  </a:lnTo>
                  <a:lnTo>
                    <a:pt x="5504" y="200459"/>
                  </a:lnTo>
                  <a:lnTo>
                    <a:pt x="964" y="221520"/>
                  </a:lnTo>
                  <a:lnTo>
                    <a:pt x="0" y="242581"/>
                  </a:lnTo>
                  <a:lnTo>
                    <a:pt x="2503" y="263642"/>
                  </a:lnTo>
                  <a:lnTo>
                    <a:pt x="8019" y="284703"/>
                  </a:lnTo>
                  <a:lnTo>
                    <a:pt x="15745" y="305127"/>
                  </a:lnTo>
                  <a:lnTo>
                    <a:pt x="16187" y="305764"/>
                  </a:lnTo>
                  <a:lnTo>
                    <a:pt x="36544" y="326053"/>
                  </a:lnTo>
                  <a:lnTo>
                    <a:pt x="57344" y="326001"/>
                  </a:lnTo>
                  <a:lnTo>
                    <a:pt x="78143" y="319795"/>
                  </a:lnTo>
                  <a:lnTo>
                    <a:pt x="98942" y="311361"/>
                  </a:lnTo>
                  <a:lnTo>
                    <a:pt x="110180" y="305764"/>
                  </a:lnTo>
                  <a:lnTo>
                    <a:pt x="119741" y="300995"/>
                  </a:lnTo>
                  <a:lnTo>
                    <a:pt x="140540" y="288380"/>
                  </a:lnTo>
                  <a:lnTo>
                    <a:pt x="145533" y="284703"/>
                  </a:lnTo>
                  <a:lnTo>
                    <a:pt x="161339" y="273049"/>
                  </a:lnTo>
                  <a:lnTo>
                    <a:pt x="171916" y="263642"/>
                  </a:lnTo>
                  <a:lnTo>
                    <a:pt x="182138" y="254528"/>
                  </a:lnTo>
                  <a:lnTo>
                    <a:pt x="192959" y="242581"/>
                  </a:lnTo>
                  <a:lnTo>
                    <a:pt x="202937" y="231660"/>
                  </a:lnTo>
                  <a:lnTo>
                    <a:pt x="210562" y="221520"/>
                  </a:lnTo>
                  <a:lnTo>
                    <a:pt x="223736" y="203660"/>
                  </a:lnTo>
                  <a:lnTo>
                    <a:pt x="225809" y="200459"/>
                  </a:lnTo>
                  <a:lnTo>
                    <a:pt x="238591" y="179398"/>
                  </a:lnTo>
                  <a:lnTo>
                    <a:pt x="244535" y="169014"/>
                  </a:lnTo>
                  <a:lnTo>
                    <a:pt x="250488" y="158337"/>
                  </a:lnTo>
                  <a:lnTo>
                    <a:pt x="261484" y="137276"/>
                  </a:lnTo>
                  <a:lnTo>
                    <a:pt x="265334" y="128910"/>
                  </a:lnTo>
                  <a:lnTo>
                    <a:pt x="271625" y="116215"/>
                  </a:lnTo>
                  <a:lnTo>
                    <a:pt x="279245" y="95154"/>
                  </a:lnTo>
                  <a:lnTo>
                    <a:pt x="282848" y="74093"/>
                  </a:lnTo>
                  <a:lnTo>
                    <a:pt x="281843" y="53032"/>
                  </a:lnTo>
                  <a:lnTo>
                    <a:pt x="275930" y="31971"/>
                  </a:lnTo>
                  <a:lnTo>
                    <a:pt x="265334" y="15152"/>
                  </a:lnTo>
                  <a:lnTo>
                    <a:pt x="260915" y="10910"/>
                  </a:lnTo>
                  <a:close/>
                </a:path>
              </a:pathLst>
            </a:custGeom>
            <a:solidFill>
              <a:srgbClr val="FFCF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4873754" y="4239463"/>
              <a:ext cx="259832" cy="294434"/>
            </a:xfrm>
            <a:custGeom>
              <a:avLst/>
              <a:pathLst>
                <a:path w="259832" h="294434">
                  <a:moveTo>
                    <a:pt x="234002" y="5260"/>
                  </a:moveTo>
                  <a:lnTo>
                    <a:pt x="213203" y="0"/>
                  </a:lnTo>
                  <a:lnTo>
                    <a:pt x="192404" y="3902"/>
                  </a:lnTo>
                  <a:lnTo>
                    <a:pt x="171605" y="11227"/>
                  </a:lnTo>
                  <a:lnTo>
                    <a:pt x="151795" y="18539"/>
                  </a:lnTo>
                  <a:lnTo>
                    <a:pt x="150806" y="18950"/>
                  </a:lnTo>
                  <a:lnTo>
                    <a:pt x="130007" y="28300"/>
                  </a:lnTo>
                  <a:lnTo>
                    <a:pt x="111738" y="39600"/>
                  </a:lnTo>
                  <a:lnTo>
                    <a:pt x="109208" y="41565"/>
                  </a:lnTo>
                  <a:lnTo>
                    <a:pt x="92109" y="60661"/>
                  </a:lnTo>
                  <a:lnTo>
                    <a:pt x="88409" y="65750"/>
                  </a:lnTo>
                  <a:lnTo>
                    <a:pt x="78840" y="81722"/>
                  </a:lnTo>
                  <a:lnTo>
                    <a:pt x="67610" y="100169"/>
                  </a:lnTo>
                  <a:lnTo>
                    <a:pt x="65953" y="102783"/>
                  </a:lnTo>
                  <a:lnTo>
                    <a:pt x="50222" y="123844"/>
                  </a:lnTo>
                  <a:lnTo>
                    <a:pt x="46811" y="127709"/>
                  </a:lnTo>
                  <a:lnTo>
                    <a:pt x="30723" y="144905"/>
                  </a:lnTo>
                  <a:lnTo>
                    <a:pt x="26012" y="150159"/>
                  </a:lnTo>
                  <a:lnTo>
                    <a:pt x="14944" y="165966"/>
                  </a:lnTo>
                  <a:lnTo>
                    <a:pt x="5212" y="185374"/>
                  </a:lnTo>
                  <a:lnTo>
                    <a:pt x="4579" y="187027"/>
                  </a:lnTo>
                  <a:lnTo>
                    <a:pt x="315" y="208088"/>
                  </a:lnTo>
                  <a:lnTo>
                    <a:pt x="0" y="229149"/>
                  </a:lnTo>
                  <a:lnTo>
                    <a:pt x="3611" y="250210"/>
                  </a:lnTo>
                  <a:lnTo>
                    <a:pt x="5212" y="255382"/>
                  </a:lnTo>
                  <a:lnTo>
                    <a:pt x="12965" y="271271"/>
                  </a:lnTo>
                  <a:lnTo>
                    <a:pt x="26012" y="288255"/>
                  </a:lnTo>
                  <a:lnTo>
                    <a:pt x="38400" y="292332"/>
                  </a:lnTo>
                  <a:lnTo>
                    <a:pt x="46811" y="294434"/>
                  </a:lnTo>
                  <a:lnTo>
                    <a:pt x="58384" y="292332"/>
                  </a:lnTo>
                  <a:lnTo>
                    <a:pt x="67610" y="290857"/>
                  </a:lnTo>
                  <a:lnTo>
                    <a:pt x="88409" y="283115"/>
                  </a:lnTo>
                  <a:lnTo>
                    <a:pt x="109208" y="272908"/>
                  </a:lnTo>
                  <a:lnTo>
                    <a:pt x="111904" y="271271"/>
                  </a:lnTo>
                  <a:lnTo>
                    <a:pt x="130007" y="259826"/>
                  </a:lnTo>
                  <a:lnTo>
                    <a:pt x="143223" y="250210"/>
                  </a:lnTo>
                  <a:lnTo>
                    <a:pt x="150806" y="244518"/>
                  </a:lnTo>
                  <a:lnTo>
                    <a:pt x="168195" y="229149"/>
                  </a:lnTo>
                  <a:lnTo>
                    <a:pt x="171605" y="226160"/>
                  </a:lnTo>
                  <a:lnTo>
                    <a:pt x="188035" y="208088"/>
                  </a:lnTo>
                  <a:lnTo>
                    <a:pt x="192404" y="203352"/>
                  </a:lnTo>
                  <a:lnTo>
                    <a:pt x="204354" y="187027"/>
                  </a:lnTo>
                  <a:lnTo>
                    <a:pt x="213203" y="174472"/>
                  </a:lnTo>
                  <a:lnTo>
                    <a:pt x="218363" y="165966"/>
                  </a:lnTo>
                  <a:lnTo>
                    <a:pt x="230229" y="144905"/>
                  </a:lnTo>
                  <a:lnTo>
                    <a:pt x="234002" y="137740"/>
                  </a:lnTo>
                  <a:lnTo>
                    <a:pt x="241078" y="123844"/>
                  </a:lnTo>
                  <a:lnTo>
                    <a:pt x="250450" y="102783"/>
                  </a:lnTo>
                  <a:lnTo>
                    <a:pt x="254801" y="89084"/>
                  </a:lnTo>
                  <a:lnTo>
                    <a:pt x="257304" y="81722"/>
                  </a:lnTo>
                  <a:lnTo>
                    <a:pt x="259832" y="60661"/>
                  </a:lnTo>
                  <a:lnTo>
                    <a:pt x="257227" y="39600"/>
                  </a:lnTo>
                  <a:lnTo>
                    <a:pt x="254801" y="32921"/>
                  </a:lnTo>
                  <a:lnTo>
                    <a:pt x="247617" y="18539"/>
                  </a:lnTo>
                  <a:close/>
                </a:path>
              </a:pathLst>
            </a:custGeom>
            <a:solidFill>
              <a:srgbClr val="FFC3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4885524" y="4254271"/>
              <a:ext cx="235183" cy="261173"/>
            </a:xfrm>
            <a:custGeom>
              <a:avLst/>
              <a:pathLst>
                <a:path w="235183" h="261173">
                  <a:moveTo>
                    <a:pt x="201434" y="0"/>
                  </a:moveTo>
                  <a:lnTo>
                    <a:pt x="180635" y="1835"/>
                  </a:lnTo>
                  <a:lnTo>
                    <a:pt x="174806" y="3731"/>
                  </a:lnTo>
                  <a:lnTo>
                    <a:pt x="159835" y="9040"/>
                  </a:lnTo>
                  <a:lnTo>
                    <a:pt x="139036" y="17468"/>
                  </a:lnTo>
                  <a:lnTo>
                    <a:pt x="122652" y="24792"/>
                  </a:lnTo>
                  <a:lnTo>
                    <a:pt x="118237" y="27284"/>
                  </a:lnTo>
                  <a:lnTo>
                    <a:pt x="97438" y="43406"/>
                  </a:lnTo>
                  <a:lnTo>
                    <a:pt x="95248" y="45853"/>
                  </a:lnTo>
                  <a:lnTo>
                    <a:pt x="80081" y="66914"/>
                  </a:lnTo>
                  <a:lnTo>
                    <a:pt x="76639" y="72294"/>
                  </a:lnTo>
                  <a:lnTo>
                    <a:pt x="67797" y="87975"/>
                  </a:lnTo>
                  <a:lnTo>
                    <a:pt x="55840" y="106047"/>
                  </a:lnTo>
                  <a:lnTo>
                    <a:pt x="53652" y="109036"/>
                  </a:lnTo>
                  <a:lnTo>
                    <a:pt x="35041" y="130126"/>
                  </a:lnTo>
                  <a:lnTo>
                    <a:pt x="16392" y="151158"/>
                  </a:lnTo>
                  <a:lnTo>
                    <a:pt x="14242" y="154206"/>
                  </a:lnTo>
                  <a:lnTo>
                    <a:pt x="5260" y="172219"/>
                  </a:lnTo>
                  <a:lnTo>
                    <a:pt x="0" y="193280"/>
                  </a:lnTo>
                  <a:lnTo>
                    <a:pt x="404" y="214341"/>
                  </a:lnTo>
                  <a:lnTo>
                    <a:pt x="6663" y="235402"/>
                  </a:lnTo>
                  <a:lnTo>
                    <a:pt x="14242" y="248697"/>
                  </a:lnTo>
                  <a:lnTo>
                    <a:pt x="25293" y="256463"/>
                  </a:lnTo>
                  <a:lnTo>
                    <a:pt x="35041" y="261173"/>
                  </a:lnTo>
                  <a:lnTo>
                    <a:pt x="55840" y="260077"/>
                  </a:lnTo>
                  <a:lnTo>
                    <a:pt x="66712" y="256463"/>
                  </a:lnTo>
                  <a:lnTo>
                    <a:pt x="76639" y="252921"/>
                  </a:lnTo>
                  <a:lnTo>
                    <a:pt x="97438" y="242200"/>
                  </a:lnTo>
                  <a:lnTo>
                    <a:pt x="108542" y="235402"/>
                  </a:lnTo>
                  <a:lnTo>
                    <a:pt x="118237" y="228913"/>
                  </a:lnTo>
                  <a:lnTo>
                    <a:pt x="138462" y="214341"/>
                  </a:lnTo>
                  <a:lnTo>
                    <a:pt x="139036" y="213915"/>
                  </a:lnTo>
                  <a:lnTo>
                    <a:pt x="159835" y="195739"/>
                  </a:lnTo>
                  <a:lnTo>
                    <a:pt x="162071" y="193280"/>
                  </a:lnTo>
                  <a:lnTo>
                    <a:pt x="180635" y="173157"/>
                  </a:lnTo>
                  <a:lnTo>
                    <a:pt x="181321" y="172219"/>
                  </a:lnTo>
                  <a:lnTo>
                    <a:pt x="195789" y="151158"/>
                  </a:lnTo>
                  <a:lnTo>
                    <a:pt x="201434" y="142480"/>
                  </a:lnTo>
                  <a:lnTo>
                    <a:pt x="208249" y="130097"/>
                  </a:lnTo>
                  <a:lnTo>
                    <a:pt x="219025" y="109036"/>
                  </a:lnTo>
                  <a:lnTo>
                    <a:pt x="222233" y="101815"/>
                  </a:lnTo>
                  <a:lnTo>
                    <a:pt x="228022" y="87975"/>
                  </a:lnTo>
                  <a:lnTo>
                    <a:pt x="233874" y="66914"/>
                  </a:lnTo>
                  <a:lnTo>
                    <a:pt x="235183" y="45853"/>
                  </a:lnTo>
                  <a:lnTo>
                    <a:pt x="230345" y="24792"/>
                  </a:lnTo>
                  <a:lnTo>
                    <a:pt x="222233" y="11305"/>
                  </a:lnTo>
                  <a:lnTo>
                    <a:pt x="210976" y="3731"/>
                  </a:lnTo>
                  <a:close/>
                </a:path>
              </a:pathLst>
            </a:custGeom>
            <a:solidFill>
              <a:srgbClr val="FDB8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4898520" y="4271149"/>
              <a:ext cx="209116" cy="225021"/>
            </a:xfrm>
            <a:custGeom>
              <a:avLst/>
              <a:pathLst>
                <a:path w="209116" h="225021">
                  <a:moveTo>
                    <a:pt x="188437" y="928"/>
                  </a:moveTo>
                  <a:lnTo>
                    <a:pt x="197609" y="7915"/>
                  </a:lnTo>
                  <a:lnTo>
                    <a:pt x="208954" y="28976"/>
                  </a:lnTo>
                  <a:lnTo>
                    <a:pt x="209116" y="50037"/>
                  </a:lnTo>
                  <a:lnTo>
                    <a:pt x="203253" y="71098"/>
                  </a:lnTo>
                  <a:lnTo>
                    <a:pt x="194709" y="92159"/>
                  </a:lnTo>
                  <a:lnTo>
                    <a:pt x="188437" y="105319"/>
                  </a:lnTo>
                  <a:lnTo>
                    <a:pt x="183881" y="113220"/>
                  </a:lnTo>
                  <a:lnTo>
                    <a:pt x="170724" y="134281"/>
                  </a:lnTo>
                  <a:lnTo>
                    <a:pt x="167638" y="138789"/>
                  </a:lnTo>
                  <a:lnTo>
                    <a:pt x="152596" y="155342"/>
                  </a:lnTo>
                  <a:lnTo>
                    <a:pt x="146839" y="161640"/>
                  </a:lnTo>
                  <a:lnTo>
                    <a:pt x="129075" y="176403"/>
                  </a:lnTo>
                  <a:lnTo>
                    <a:pt x="126040" y="179000"/>
                  </a:lnTo>
                  <a:lnTo>
                    <a:pt x="105241" y="193710"/>
                  </a:lnTo>
                  <a:lnTo>
                    <a:pt x="99775" y="197464"/>
                  </a:lnTo>
                  <a:lnTo>
                    <a:pt x="84442" y="206993"/>
                  </a:lnTo>
                  <a:lnTo>
                    <a:pt x="64411" y="218525"/>
                  </a:lnTo>
                  <a:lnTo>
                    <a:pt x="63642" y="218904"/>
                  </a:lnTo>
                  <a:lnTo>
                    <a:pt x="42843" y="225021"/>
                  </a:lnTo>
                  <a:lnTo>
                    <a:pt x="22044" y="223435"/>
                  </a:lnTo>
                  <a:lnTo>
                    <a:pt x="15608" y="218525"/>
                  </a:lnTo>
                  <a:lnTo>
                    <a:pt x="1245" y="197634"/>
                  </a:lnTo>
                  <a:lnTo>
                    <a:pt x="1188" y="197464"/>
                  </a:lnTo>
                  <a:lnTo>
                    <a:pt x="0" y="176403"/>
                  </a:lnTo>
                  <a:lnTo>
                    <a:pt x="1245" y="171171"/>
                  </a:lnTo>
                  <a:lnTo>
                    <a:pt x="6970" y="155342"/>
                  </a:lnTo>
                  <a:lnTo>
                    <a:pt x="21288" y="134281"/>
                  </a:lnTo>
                  <a:lnTo>
                    <a:pt x="22044" y="133428"/>
                  </a:lnTo>
                  <a:lnTo>
                    <a:pt x="41096" y="113220"/>
                  </a:lnTo>
                  <a:lnTo>
                    <a:pt x="42843" y="111178"/>
                  </a:lnTo>
                  <a:lnTo>
                    <a:pt x="57025" y="92159"/>
                  </a:lnTo>
                  <a:lnTo>
                    <a:pt x="63642" y="81028"/>
                  </a:lnTo>
                  <a:lnTo>
                    <a:pt x="69786" y="71098"/>
                  </a:lnTo>
                  <a:lnTo>
                    <a:pt x="82669" y="50037"/>
                  </a:lnTo>
                  <a:lnTo>
                    <a:pt x="84442" y="47559"/>
                  </a:lnTo>
                  <a:lnTo>
                    <a:pt x="102990" y="28976"/>
                  </a:lnTo>
                  <a:lnTo>
                    <a:pt x="105241" y="27234"/>
                  </a:lnTo>
                  <a:lnTo>
                    <a:pt x="126040" y="15728"/>
                  </a:lnTo>
                  <a:lnTo>
                    <a:pt x="142060" y="7915"/>
                  </a:lnTo>
                  <a:lnTo>
                    <a:pt x="146839" y="6049"/>
                  </a:lnTo>
                  <a:lnTo>
                    <a:pt x="167638" y="0"/>
                  </a:lnTo>
                  <a:close/>
                </a:path>
              </a:pathLst>
            </a:custGeom>
            <a:solidFill>
              <a:srgbClr val="FBA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4919401" y="4289881"/>
              <a:ext cx="172675" cy="181837"/>
            </a:xfrm>
            <a:custGeom>
              <a:avLst/>
              <a:pathLst>
                <a:path w="172675" h="181837">
                  <a:moveTo>
                    <a:pt x="167556" y="7827"/>
                  </a:moveTo>
                  <a:lnTo>
                    <a:pt x="169102" y="10244"/>
                  </a:lnTo>
                  <a:lnTo>
                    <a:pt x="172675" y="31305"/>
                  </a:lnTo>
                  <a:lnTo>
                    <a:pt x="169278" y="52366"/>
                  </a:lnTo>
                  <a:lnTo>
                    <a:pt x="167556" y="57162"/>
                  </a:lnTo>
                  <a:lnTo>
                    <a:pt x="160087" y="73427"/>
                  </a:lnTo>
                  <a:lnTo>
                    <a:pt x="149300" y="94488"/>
                  </a:lnTo>
                  <a:lnTo>
                    <a:pt x="146757" y="98692"/>
                  </a:lnTo>
                  <a:lnTo>
                    <a:pt x="132486" y="115549"/>
                  </a:lnTo>
                  <a:lnTo>
                    <a:pt x="125958" y="122857"/>
                  </a:lnTo>
                  <a:lnTo>
                    <a:pt x="108182" y="136610"/>
                  </a:lnTo>
                  <a:lnTo>
                    <a:pt x="105159" y="138988"/>
                  </a:lnTo>
                  <a:lnTo>
                    <a:pt x="84360" y="151208"/>
                  </a:lnTo>
                  <a:lnTo>
                    <a:pt x="73908" y="157671"/>
                  </a:lnTo>
                  <a:lnTo>
                    <a:pt x="63561" y="163797"/>
                  </a:lnTo>
                  <a:lnTo>
                    <a:pt x="42762" y="175981"/>
                  </a:lnTo>
                  <a:lnTo>
                    <a:pt x="34884" y="178732"/>
                  </a:lnTo>
                  <a:lnTo>
                    <a:pt x="21963" y="181837"/>
                  </a:lnTo>
                  <a:lnTo>
                    <a:pt x="12496" y="178732"/>
                  </a:lnTo>
                  <a:lnTo>
                    <a:pt x="1164" y="163637"/>
                  </a:lnTo>
                  <a:lnTo>
                    <a:pt x="0" y="157671"/>
                  </a:lnTo>
                  <a:lnTo>
                    <a:pt x="1164" y="153777"/>
                  </a:lnTo>
                  <a:lnTo>
                    <a:pt x="9535" y="136610"/>
                  </a:lnTo>
                  <a:lnTo>
                    <a:pt x="21963" y="121321"/>
                  </a:lnTo>
                  <a:lnTo>
                    <a:pt x="26620" y="115549"/>
                  </a:lnTo>
                  <a:lnTo>
                    <a:pt x="42141" y="94488"/>
                  </a:lnTo>
                  <a:lnTo>
                    <a:pt x="42762" y="93552"/>
                  </a:lnTo>
                  <a:lnTo>
                    <a:pt x="55294" y="73427"/>
                  </a:lnTo>
                  <a:lnTo>
                    <a:pt x="63561" y="58144"/>
                  </a:lnTo>
                  <a:lnTo>
                    <a:pt x="67380" y="52366"/>
                  </a:lnTo>
                  <a:lnTo>
                    <a:pt x="83858" y="31305"/>
                  </a:lnTo>
                  <a:lnTo>
                    <a:pt x="84360" y="30802"/>
                  </a:lnTo>
                  <a:lnTo>
                    <a:pt x="105159" y="16100"/>
                  </a:lnTo>
                  <a:lnTo>
                    <a:pt x="115134" y="10244"/>
                  </a:lnTo>
                  <a:lnTo>
                    <a:pt x="125958" y="5431"/>
                  </a:lnTo>
                  <a:lnTo>
                    <a:pt x="146757" y="0"/>
                  </a:lnTo>
                  <a:close/>
                </a:path>
              </a:pathLst>
            </a:custGeom>
            <a:solidFill>
              <a:srgbClr val="F9A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4996180" y="4322713"/>
              <a:ext cx="71399" cy="78072"/>
            </a:xfrm>
            <a:custGeom>
              <a:avLst/>
              <a:pathLst>
                <a:path w="71399" h="78072">
                  <a:moveTo>
                    <a:pt x="69978" y="5715"/>
                  </a:moveTo>
                  <a:lnTo>
                    <a:pt x="71399" y="19534"/>
                  </a:lnTo>
                  <a:lnTo>
                    <a:pt x="69978" y="24542"/>
                  </a:lnTo>
                  <a:lnTo>
                    <a:pt x="62373" y="40595"/>
                  </a:lnTo>
                  <a:lnTo>
                    <a:pt x="49735" y="61656"/>
                  </a:lnTo>
                  <a:lnTo>
                    <a:pt x="49179" y="62346"/>
                  </a:lnTo>
                  <a:lnTo>
                    <a:pt x="28380" y="75103"/>
                  </a:lnTo>
                  <a:lnTo>
                    <a:pt x="7581" y="78072"/>
                  </a:lnTo>
                  <a:lnTo>
                    <a:pt x="0" y="61656"/>
                  </a:lnTo>
                  <a:lnTo>
                    <a:pt x="5913" y="40595"/>
                  </a:lnTo>
                  <a:lnTo>
                    <a:pt x="7581" y="37729"/>
                  </a:lnTo>
                  <a:lnTo>
                    <a:pt x="21925" y="19534"/>
                  </a:lnTo>
                  <a:lnTo>
                    <a:pt x="28380" y="13634"/>
                  </a:lnTo>
                  <a:lnTo>
                    <a:pt x="49179" y="0"/>
                  </a:lnTo>
                  <a:close/>
                </a:path>
              </a:pathLst>
            </a:custGeom>
            <a:solidFill>
              <a:srgbClr val="F694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3692553" y="5426610"/>
              <a:ext cx="245746" cy="342307"/>
            </a:xfrm>
            <a:custGeom>
              <a:avLst/>
              <a:pathLst>
                <a:path w="245746" h="342307">
                  <a:moveTo>
                    <a:pt x="84062" y="340844"/>
                  </a:moveTo>
                  <a:lnTo>
                    <a:pt x="104861" y="331964"/>
                  </a:lnTo>
                  <a:lnTo>
                    <a:pt x="114594" y="326723"/>
                  </a:lnTo>
                  <a:lnTo>
                    <a:pt x="125660" y="321290"/>
                  </a:lnTo>
                  <a:lnTo>
                    <a:pt x="146459" y="311738"/>
                  </a:lnTo>
                  <a:lnTo>
                    <a:pt x="158583" y="305662"/>
                  </a:lnTo>
                  <a:lnTo>
                    <a:pt x="167259" y="301361"/>
                  </a:lnTo>
                  <a:lnTo>
                    <a:pt x="188058" y="287106"/>
                  </a:lnTo>
                  <a:lnTo>
                    <a:pt x="190775" y="284601"/>
                  </a:lnTo>
                  <a:lnTo>
                    <a:pt x="208857" y="264579"/>
                  </a:lnTo>
                  <a:lnTo>
                    <a:pt x="209679" y="263540"/>
                  </a:lnTo>
                  <a:lnTo>
                    <a:pt x="223205" y="242479"/>
                  </a:lnTo>
                  <a:lnTo>
                    <a:pt x="229656" y="227705"/>
                  </a:lnTo>
                  <a:lnTo>
                    <a:pt x="232992" y="221418"/>
                  </a:lnTo>
                  <a:lnTo>
                    <a:pt x="240375" y="200357"/>
                  </a:lnTo>
                  <a:lnTo>
                    <a:pt x="244281" y="179296"/>
                  </a:lnTo>
                  <a:lnTo>
                    <a:pt x="245746" y="158235"/>
                  </a:lnTo>
                  <a:lnTo>
                    <a:pt x="245651" y="137174"/>
                  </a:lnTo>
                  <a:lnTo>
                    <a:pt x="244924" y="116113"/>
                  </a:lnTo>
                  <a:lnTo>
                    <a:pt x="244282" y="95052"/>
                  </a:lnTo>
                  <a:lnTo>
                    <a:pt x="243658" y="73991"/>
                  </a:lnTo>
                  <a:lnTo>
                    <a:pt x="241340" y="52930"/>
                  </a:lnTo>
                  <a:lnTo>
                    <a:pt x="232175" y="31869"/>
                  </a:lnTo>
                  <a:lnTo>
                    <a:pt x="229656" y="29086"/>
                  </a:lnTo>
                  <a:lnTo>
                    <a:pt x="210279" y="10808"/>
                  </a:lnTo>
                  <a:lnTo>
                    <a:pt x="208857" y="9800"/>
                  </a:lnTo>
                  <a:lnTo>
                    <a:pt x="188058" y="371"/>
                  </a:lnTo>
                  <a:lnTo>
                    <a:pt x="167259" y="0"/>
                  </a:lnTo>
                  <a:lnTo>
                    <a:pt x="146459" y="8244"/>
                  </a:lnTo>
                  <a:lnTo>
                    <a:pt x="142787" y="10808"/>
                  </a:lnTo>
                  <a:lnTo>
                    <a:pt x="125660" y="23208"/>
                  </a:lnTo>
                  <a:lnTo>
                    <a:pt x="116302" y="31869"/>
                  </a:lnTo>
                  <a:lnTo>
                    <a:pt x="104861" y="41174"/>
                  </a:lnTo>
                  <a:lnTo>
                    <a:pt x="94154" y="52930"/>
                  </a:lnTo>
                  <a:lnTo>
                    <a:pt x="84062" y="63269"/>
                  </a:lnTo>
                  <a:lnTo>
                    <a:pt x="76761" y="73991"/>
                  </a:lnTo>
                  <a:lnTo>
                    <a:pt x="63834" y="95052"/>
                  </a:lnTo>
                  <a:lnTo>
                    <a:pt x="63263" y="96139"/>
                  </a:lnTo>
                  <a:lnTo>
                    <a:pt x="54041" y="116113"/>
                  </a:lnTo>
                  <a:lnTo>
                    <a:pt x="46019" y="137174"/>
                  </a:lnTo>
                  <a:lnTo>
                    <a:pt x="42464" y="148059"/>
                  </a:lnTo>
                  <a:lnTo>
                    <a:pt x="38280" y="158235"/>
                  </a:lnTo>
                  <a:lnTo>
                    <a:pt x="29601" y="179296"/>
                  </a:lnTo>
                  <a:lnTo>
                    <a:pt x="21665" y="195916"/>
                  </a:lnTo>
                  <a:lnTo>
                    <a:pt x="19056" y="200357"/>
                  </a:lnTo>
                  <a:lnTo>
                    <a:pt x="8270" y="221418"/>
                  </a:lnTo>
                  <a:lnTo>
                    <a:pt x="1376" y="242479"/>
                  </a:lnTo>
                  <a:lnTo>
                    <a:pt x="866" y="249588"/>
                  </a:lnTo>
                  <a:lnTo>
                    <a:pt x="0" y="263540"/>
                  </a:lnTo>
                  <a:lnTo>
                    <a:pt x="866" y="268608"/>
                  </a:lnTo>
                  <a:lnTo>
                    <a:pt x="3918" y="284601"/>
                  </a:lnTo>
                  <a:lnTo>
                    <a:pt x="14165" y="305662"/>
                  </a:lnTo>
                  <a:lnTo>
                    <a:pt x="21665" y="314601"/>
                  </a:lnTo>
                  <a:lnTo>
                    <a:pt x="33750" y="326723"/>
                  </a:lnTo>
                  <a:lnTo>
                    <a:pt x="42464" y="333336"/>
                  </a:lnTo>
                  <a:lnTo>
                    <a:pt x="63263" y="342307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3793491" y="5544060"/>
              <a:ext cx="89382" cy="122598"/>
            </a:xfrm>
            <a:custGeom>
              <a:avLst/>
              <a:pathLst>
                <a:path w="89382" h="122598">
                  <a:moveTo>
                    <a:pt x="66320" y="0"/>
                  </a:moveTo>
                  <a:lnTo>
                    <a:pt x="45521" y="2077"/>
                  </a:lnTo>
                  <a:lnTo>
                    <a:pt x="24722" y="12780"/>
                  </a:lnTo>
                  <a:lnTo>
                    <a:pt x="17290" y="19724"/>
                  </a:lnTo>
                  <a:lnTo>
                    <a:pt x="3923" y="40159"/>
                  </a:lnTo>
                  <a:lnTo>
                    <a:pt x="3663" y="40785"/>
                  </a:lnTo>
                  <a:lnTo>
                    <a:pt x="0" y="61846"/>
                  </a:lnTo>
                  <a:lnTo>
                    <a:pt x="1255" y="82907"/>
                  </a:lnTo>
                  <a:lnTo>
                    <a:pt x="3923" y="92644"/>
                  </a:lnTo>
                  <a:lnTo>
                    <a:pt x="8910" y="103968"/>
                  </a:lnTo>
                  <a:lnTo>
                    <a:pt x="24722" y="120157"/>
                  </a:lnTo>
                  <a:lnTo>
                    <a:pt x="45521" y="122598"/>
                  </a:lnTo>
                  <a:lnTo>
                    <a:pt x="66320" y="111862"/>
                  </a:lnTo>
                  <a:lnTo>
                    <a:pt x="72955" y="103968"/>
                  </a:lnTo>
                  <a:lnTo>
                    <a:pt x="84745" y="82907"/>
                  </a:lnTo>
                  <a:lnTo>
                    <a:pt x="87119" y="74077"/>
                  </a:lnTo>
                  <a:lnTo>
                    <a:pt x="89379" y="61846"/>
                  </a:lnTo>
                  <a:lnTo>
                    <a:pt x="89382" y="40785"/>
                  </a:lnTo>
                  <a:lnTo>
                    <a:pt x="87119" y="27481"/>
                  </a:lnTo>
                  <a:lnTo>
                    <a:pt x="84326" y="19724"/>
                  </a:lnTo>
                  <a:close/>
                </a:path>
              </a:pathLst>
            </a:custGeom>
            <a:solidFill>
              <a:srgbClr val="3E89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54152" y="4818650"/>
              <a:ext cx="2060816" cy="0"/>
            </a:xfrm>
            <a:custGeom>
              <a:avLst/>
              <a:pathLst>
                <a:path w="2060816" h="0">
                  <a:moveTo>
                    <a:pt x="0" y="0"/>
                  </a:moveTo>
                  <a:lnTo>
                    <a:pt x="2060816" y="0"/>
                  </a:lnTo>
                  <a:lnTo>
                    <a:pt x="2060816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60298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454152" y="3855269"/>
              <a:ext cx="2060816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1323746" y="3639206"/>
              <a:ext cx="2060816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2275301" y="3703445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3454152" y="3639206"/>
              <a:ext cx="2060816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4405706" y="3703445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200" name="rc199"/>
            <p:cNvSpPr/>
            <p:nvPr/>
          </p:nvSpPr>
          <p:spPr>
            <a:xfrm>
              <a:off x="1323746" y="1210658"/>
              <a:ext cx="2060816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0"/>
            <p:cNvSpPr/>
            <p:nvPr/>
          </p:nvSpPr>
          <p:spPr>
            <a:xfrm>
              <a:off x="2275301" y="1274897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202" name="rc201"/>
            <p:cNvSpPr/>
            <p:nvPr/>
          </p:nvSpPr>
          <p:spPr>
            <a:xfrm>
              <a:off x="3454152" y="1210658"/>
              <a:ext cx="2060816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2"/>
            <p:cNvSpPr/>
            <p:nvPr/>
          </p:nvSpPr>
          <p:spPr>
            <a:xfrm>
              <a:off x="4405706" y="1274897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204" name="pl203"/>
            <p:cNvSpPr/>
            <p:nvPr/>
          </p:nvSpPr>
          <p:spPr>
            <a:xfrm>
              <a:off x="1648826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060700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72574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884449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296323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1593110" y="605932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004984" y="6060795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437022" y="60577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848896" y="60607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3260770" y="605932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14" name="pl213"/>
            <p:cNvSpPr/>
            <p:nvPr/>
          </p:nvSpPr>
          <p:spPr>
            <a:xfrm>
              <a:off x="3779232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191106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602980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014854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426729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8"/>
            <p:cNvSpPr/>
            <p:nvPr/>
          </p:nvSpPr>
          <p:spPr>
            <a:xfrm>
              <a:off x="3723515" y="605932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4135390" y="6060795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4567428" y="60577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4979302" y="60607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5391176" y="605932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1149684" y="3245001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1149684" y="2797920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1190011" y="2346310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1190011" y="1900811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1190011" y="1450783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29" name="pl228"/>
            <p:cNvSpPr/>
            <p:nvPr/>
          </p:nvSpPr>
          <p:spPr>
            <a:xfrm>
              <a:off x="1288952" y="3287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288952" y="2838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288952" y="2390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288952" y="19415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288952" y="1492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149684" y="5673549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149684" y="5226468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190011" y="477485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190011" y="432935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90011" y="387933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288952" y="5715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288952" y="5267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288952" y="4818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288952" y="437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288952" y="39215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3107761" y="6163066"/>
              <a:ext cx="623192" cy="139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im_score</a:t>
              </a:r>
            </a:p>
          </p:txBody>
        </p:sp>
        <p:sp>
          <p:nvSpPr>
            <p:cNvPr id="245" name="tx244"/>
            <p:cNvSpPr/>
            <p:nvPr/>
          </p:nvSpPr>
          <p:spPr>
            <a:xfrm rot="-5400000">
              <a:off x="719084" y="3642900"/>
              <a:ext cx="594407" cy="139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dr_score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5654147" y="2993969"/>
              <a:ext cx="677063" cy="14369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47" name="pic2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3736" y="3264048"/>
              <a:ext cx="219455" cy="1097280"/>
            </a:xfrm>
            <a:prstGeom prst="rect">
              <a:avLst/>
            </a:prstGeom>
          </p:spPr>
        </p:pic>
        <p:sp>
          <p:nvSpPr>
            <p:cNvPr id="248" name="tx247"/>
            <p:cNvSpPr/>
            <p:nvPr/>
          </p:nvSpPr>
          <p:spPr>
            <a:xfrm>
              <a:off x="6012781" y="405159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6012781" y="373776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6012781" y="342393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5723736" y="3071812"/>
              <a:ext cx="33219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level</a:t>
              </a:r>
            </a:p>
          </p:txBody>
        </p:sp>
        <p:sp>
          <p:nvSpPr>
            <p:cNvPr id="252" name="pl251"/>
            <p:cNvSpPr/>
            <p:nvPr/>
          </p:nvSpPr>
          <p:spPr>
            <a:xfrm>
              <a:off x="5723736" y="40953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723736" y="37815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723736" y="34677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899301" y="40953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899301" y="37815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899301" y="34677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2022-04-11T16:43:52Z</dcterms:modified>
  <cp:category/>
</cp:coreProperties>
</file>