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4"/>
            <p:cNvSpPr/>
            <p:nvPr/>
          </p:nvSpPr>
          <p:spPr>
            <a:xfrm>
              <a:off x="2118105" y="558820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5"/>
            <p:cNvSpPr/>
            <p:nvPr/>
          </p:nvSpPr>
          <p:spPr>
            <a:xfrm>
              <a:off x="2118105" y="559249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2118105" y="559179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2118105" y="559097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142931" y="4273046"/>
              <a:ext cx="0" cy="403550"/>
            </a:xfrm>
            <a:custGeom>
              <a:avLst/>
              <a:pathLst>
                <a:path w="0" h="403550">
                  <a:moveTo>
                    <a:pt x="0" y="40355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142931" y="5050691"/>
              <a:ext cx="0" cy="558234"/>
            </a:xfrm>
            <a:custGeom>
              <a:avLst/>
              <a:pathLst>
                <a:path w="0" h="558234">
                  <a:moveTo>
                    <a:pt x="0" y="0"/>
                  </a:moveTo>
                  <a:lnTo>
                    <a:pt x="0" y="55823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0"/>
            <p:cNvSpPr/>
            <p:nvPr/>
          </p:nvSpPr>
          <p:spPr>
            <a:xfrm>
              <a:off x="1708628" y="4676597"/>
              <a:ext cx="868604" cy="374094"/>
            </a:xfrm>
            <a:custGeom>
              <a:avLst/>
              <a:pathLst>
                <a:path w="868604" h="374094">
                  <a:moveTo>
                    <a:pt x="0" y="0"/>
                  </a:moveTo>
                  <a:lnTo>
                    <a:pt x="0" y="374094"/>
                  </a:lnTo>
                  <a:lnTo>
                    <a:pt x="868604" y="374094"/>
                  </a:lnTo>
                  <a:lnTo>
                    <a:pt x="868604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08628" y="4826249"/>
              <a:ext cx="868604" cy="0"/>
            </a:xfrm>
            <a:custGeom>
              <a:avLst/>
              <a:pathLst>
                <a:path w="868604" h="0">
                  <a:moveTo>
                    <a:pt x="0" y="0"/>
                  </a:moveTo>
                  <a:lnTo>
                    <a:pt x="86860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301070" y="4010895"/>
              <a:ext cx="0" cy="467613"/>
            </a:xfrm>
            <a:custGeom>
              <a:avLst/>
              <a:pathLst>
                <a:path w="0" h="467613">
                  <a:moveTo>
                    <a:pt x="0" y="4676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301070" y="5250374"/>
              <a:ext cx="0" cy="603648"/>
            </a:xfrm>
            <a:custGeom>
              <a:avLst/>
              <a:pathLst>
                <a:path w="0" h="603648">
                  <a:moveTo>
                    <a:pt x="0" y="0"/>
                  </a:moveTo>
                  <a:lnTo>
                    <a:pt x="0" y="60364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4"/>
            <p:cNvSpPr/>
            <p:nvPr/>
          </p:nvSpPr>
          <p:spPr>
            <a:xfrm>
              <a:off x="2866768" y="4478508"/>
              <a:ext cx="868604" cy="771865"/>
            </a:xfrm>
            <a:custGeom>
              <a:avLst/>
              <a:pathLst>
                <a:path w="868604" h="771865">
                  <a:moveTo>
                    <a:pt x="0" y="0"/>
                  </a:moveTo>
                  <a:lnTo>
                    <a:pt x="0" y="771865"/>
                  </a:lnTo>
                  <a:lnTo>
                    <a:pt x="868604" y="771865"/>
                  </a:lnTo>
                  <a:lnTo>
                    <a:pt x="868604" y="0"/>
                  </a:lnTo>
                  <a:close/>
                </a:path>
              </a:pathLst>
            </a:custGeom>
            <a:solidFill>
              <a:srgbClr val="ECA86E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866768" y="4638196"/>
              <a:ext cx="868604" cy="0"/>
            </a:xfrm>
            <a:custGeom>
              <a:avLst/>
              <a:pathLst>
                <a:path w="868604" h="0">
                  <a:moveTo>
                    <a:pt x="0" y="0"/>
                  </a:moveTo>
                  <a:lnTo>
                    <a:pt x="86860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4459209" y="3904676"/>
              <a:ext cx="0" cy="417531"/>
            </a:xfrm>
            <a:custGeom>
              <a:avLst/>
              <a:pathLst>
                <a:path w="0" h="417531">
                  <a:moveTo>
                    <a:pt x="0" y="41753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459209" y="5190273"/>
              <a:ext cx="0" cy="694660"/>
            </a:xfrm>
            <a:custGeom>
              <a:avLst/>
              <a:pathLst>
                <a:path w="0" h="694660">
                  <a:moveTo>
                    <a:pt x="0" y="0"/>
                  </a:moveTo>
                  <a:lnTo>
                    <a:pt x="0" y="69466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8"/>
            <p:cNvSpPr/>
            <p:nvPr/>
          </p:nvSpPr>
          <p:spPr>
            <a:xfrm>
              <a:off x="4024907" y="4322208"/>
              <a:ext cx="868604" cy="868065"/>
            </a:xfrm>
            <a:custGeom>
              <a:avLst/>
              <a:pathLst>
                <a:path w="868604" h="868065">
                  <a:moveTo>
                    <a:pt x="0" y="0"/>
                  </a:moveTo>
                  <a:lnTo>
                    <a:pt x="0" y="868065"/>
                  </a:lnTo>
                  <a:lnTo>
                    <a:pt x="868604" y="868065"/>
                  </a:lnTo>
                  <a:lnTo>
                    <a:pt x="868604" y="0"/>
                  </a:lnTo>
                  <a:close/>
                </a:path>
              </a:pathLst>
            </a:custGeom>
            <a:solidFill>
              <a:srgbClr val="FFEF9C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24907" y="4493568"/>
              <a:ext cx="868604" cy="0"/>
            </a:xfrm>
            <a:custGeom>
              <a:avLst/>
              <a:pathLst>
                <a:path w="868604" h="0">
                  <a:moveTo>
                    <a:pt x="0" y="0"/>
                  </a:moveTo>
                  <a:lnTo>
                    <a:pt x="86860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5592522" y="552258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5592522" y="556251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5592522" y="53945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5592522" y="552136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5592522" y="51917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5592522" y="547132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5592522" y="547316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5592522" y="555072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5592522" y="53210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5592522" y="52095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5592522" y="539427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5592522" y="546338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5592522" y="491064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5592522" y="575973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5592522" y="563354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5592522" y="552379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5592522" y="534215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5592522" y="561715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5592522" y="509955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5592522" y="49411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5592522" y="58300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5592522" y="549233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5592522" y="558825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5592522" y="562429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5592522" y="494596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5592522" y="567772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5592522" y="51096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5592522" y="557012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5592522" y="492277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5592522" y="523001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5592522" y="521630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5592522" y="514117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5592522" y="514310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5592522" y="560044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5592522" y="498445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592522" y="549529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592522" y="500552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5592522" y="547668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5592522" y="554872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5592522" y="557310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5592522" y="547341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5592522" y="550175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5592522" y="558359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5592522" y="545879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5592522" y="553812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5592522" y="54867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5592522" y="503229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5592522" y="505750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5592522" y="52202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592522" y="536067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592522" y="518974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592522" y="522966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5592522" y="536825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5592522" y="5609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5592522" y="540678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5592522" y="556319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5592522" y="541669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5592522" y="553584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5592522" y="571232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5592522" y="585967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5592522" y="571816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5592522" y="576313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5592522" y="555783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5592522" y="488278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5592522" y="560367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5592522" y="571835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5592522" y="555539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5592522" y="564026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5592522" y="554029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5592522" y="56486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5592522" y="566347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5592522" y="57368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5592522" y="557495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592522" y="520506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592522" y="548619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592522" y="533627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592522" y="561955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592522" y="561110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592522" y="569098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592522" y="521092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5592522" y="549924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5592522" y="54822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5592522" y="543402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5592522" y="562975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5592522" y="561935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5592522" y="546694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5592522" y="513331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5592522" y="57937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5592522" y="530071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5592522" y="560637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5592522" y="50366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5592522" y="559901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5592522" y="546583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5592522" y="551264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5592522" y="54361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5592522" y="549203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5592522" y="561113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5592522" y="549682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5592522" y="56133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5592522" y="55380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5592522" y="546083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5592522" y="499988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5592522" y="544946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592522" y="543104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592522" y="586085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592522" y="554576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5592522" y="505325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5592522" y="515470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5592522" y="532536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5592522" y="547528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5592522" y="530833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5592522" y="561988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5592522" y="491821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5592522" y="519309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5592522" y="488347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5592522" y="490692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5592522" y="551121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5592522" y="486556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5592522" y="531866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5592522" y="497927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5592522" y="552867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592522" y="541882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5592522" y="54132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5592522" y="500572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5592522" y="5047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5592522" y="492073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5592522" y="517857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5592522" y="518965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5592522" y="543571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5592522" y="539603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592522" y="499652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592522" y="549431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592522" y="550033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5592522" y="547642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5592522" y="549030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5592522" y="551157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5592522" y="527739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5592522" y="350754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5592522" y="49960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5592522" y="490340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5592522" y="506104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5592522" y="551931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5592522" y="518522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5592522" y="546662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5592522" y="560277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5592522" y="508047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5592522" y="543679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5592522" y="520697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5592522" y="504409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5592522" y="518630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5592522" y="518275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5592522" y="486891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5592522" y="487103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5592522" y="528793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5592522" y="53846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5592522" y="575579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5592522" y="561049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5592522" y="530357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5592522" y="360502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5592522" y="566539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5592522" y="359745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5592522" y="53448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5592522" y="514215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5592522" y="501130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5592522" y="531231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5592522" y="540805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5592522" y="557572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5592522" y="531003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5592522" y="521302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5592522" y="556352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5592522" y="567493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5592522" y="54674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5592522" y="51429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5592522" y="544950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592522" y="363520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5592522" y="57290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5592522" y="359304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592522" y="5603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5592522" y="559345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5592522" y="488837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592522" y="361106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5592522" y="362826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5592522" y="489228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592522" y="500026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592522" y="499734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5592522" y="560008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592522" y="487685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5592522" y="504697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5592522" y="512430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5592522" y="524076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5592522" y="520553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5592522" y="507876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5592522" y="52110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5592522" y="486463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5592522" y="554550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5592522" y="494503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5592522" y="504918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5592522" y="494789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5592522" y="513603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5592522" y="555964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5592522" y="555526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5592522" y="551654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5592522" y="560474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5592522" y="536465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5592522" y="515396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5592522" y="563300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5592522" y="547119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5592522" y="520457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5592522" y="487452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5592522" y="553541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5592522" y="498829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5592522" y="552603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5592522" y="55996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5592522" y="549560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5592522" y="53517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5592522" y="567705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5592522" y="555697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5592522" y="524359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5592522" y="561197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5592522" y="52562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5592522" y="56466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5592522" y="547801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5592522" y="547069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5592522" y="575004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5592522" y="549356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5592522" y="556239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5592522" y="557231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5592522" y="54784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5592522" y="533977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5592522" y="521381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5592522" y="564888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5592522" y="486616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5592522" y="496256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5592522" y="552881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5592522" y="540640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5592522" y="499242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5592522" y="524770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5592522" y="545418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5592522" y="569636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5592522" y="52973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5592522" y="494033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5592522" y="498287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5592522" y="491210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5592522" y="492491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4"/>
            <p:cNvSpPr/>
            <p:nvPr/>
          </p:nvSpPr>
          <p:spPr>
            <a:xfrm>
              <a:off x="5592522" y="497327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5592522" y="569067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6"/>
            <p:cNvSpPr/>
            <p:nvPr/>
          </p:nvSpPr>
          <p:spPr>
            <a:xfrm>
              <a:off x="5592522" y="544612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5592522" y="488547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8"/>
            <p:cNvSpPr/>
            <p:nvPr/>
          </p:nvSpPr>
          <p:spPr>
            <a:xfrm>
              <a:off x="5592522" y="505581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5592522" y="550052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0"/>
            <p:cNvSpPr/>
            <p:nvPr/>
          </p:nvSpPr>
          <p:spPr>
            <a:xfrm>
              <a:off x="5592522" y="553085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5592522" y="535493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2"/>
            <p:cNvSpPr/>
            <p:nvPr/>
          </p:nvSpPr>
          <p:spPr>
            <a:xfrm>
              <a:off x="5592522" y="550536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5592522" y="504719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4"/>
            <p:cNvSpPr/>
            <p:nvPr/>
          </p:nvSpPr>
          <p:spPr>
            <a:xfrm>
              <a:off x="5592522" y="553716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5592522" y="555822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6"/>
            <p:cNvSpPr/>
            <p:nvPr/>
          </p:nvSpPr>
          <p:spPr>
            <a:xfrm>
              <a:off x="5592522" y="525897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5592522" y="531655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5592522" y="512522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5592522" y="51554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5592522" y="568217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5592522" y="510534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5592522" y="522599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5592522" y="558066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5592522" y="493002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5592522" y="556014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5592522" y="560985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5592522" y="553875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8"/>
            <p:cNvSpPr/>
            <p:nvPr/>
          </p:nvSpPr>
          <p:spPr>
            <a:xfrm>
              <a:off x="5592522" y="528677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5592522" y="569647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5592522" y="557422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5592522" y="549039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5592522" y="518557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5592522" y="534093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4"/>
            <p:cNvSpPr/>
            <p:nvPr/>
          </p:nvSpPr>
          <p:spPr>
            <a:xfrm>
              <a:off x="5592522" y="535559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5592522" y="563518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5592522" y="565639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7"/>
            <p:cNvSpPr/>
            <p:nvPr/>
          </p:nvSpPr>
          <p:spPr>
            <a:xfrm>
              <a:off x="5592522" y="56023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5592522" y="556902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5592522" y="552239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0"/>
            <p:cNvSpPr/>
            <p:nvPr/>
          </p:nvSpPr>
          <p:spPr>
            <a:xfrm>
              <a:off x="5592522" y="550025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1"/>
            <p:cNvSpPr/>
            <p:nvPr/>
          </p:nvSpPr>
          <p:spPr>
            <a:xfrm>
              <a:off x="5592522" y="549407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2"/>
            <p:cNvSpPr/>
            <p:nvPr/>
          </p:nvSpPr>
          <p:spPr>
            <a:xfrm>
              <a:off x="5592522" y="547526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5592522" y="55069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4"/>
            <p:cNvSpPr/>
            <p:nvPr/>
          </p:nvSpPr>
          <p:spPr>
            <a:xfrm>
              <a:off x="5592522" y="559173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5592522" y="553684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6"/>
            <p:cNvSpPr/>
            <p:nvPr/>
          </p:nvSpPr>
          <p:spPr>
            <a:xfrm>
              <a:off x="5592522" y="52189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5592522" y="566045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5592522" y="558570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5592522" y="530480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0"/>
            <p:cNvSpPr/>
            <p:nvPr/>
          </p:nvSpPr>
          <p:spPr>
            <a:xfrm>
              <a:off x="5592522" y="494121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5592522" y="545166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2"/>
            <p:cNvSpPr/>
            <p:nvPr/>
          </p:nvSpPr>
          <p:spPr>
            <a:xfrm>
              <a:off x="5592522" y="514751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5592522" y="533749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5592522" y="363870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5592522" y="357901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5617348" y="3677932"/>
              <a:ext cx="0" cy="448059"/>
            </a:xfrm>
            <a:custGeom>
              <a:avLst/>
              <a:pathLst>
                <a:path w="0" h="448059">
                  <a:moveTo>
                    <a:pt x="0" y="44805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5617348" y="4431353"/>
              <a:ext cx="0" cy="456143"/>
            </a:xfrm>
            <a:custGeom>
              <a:avLst/>
              <a:pathLst>
                <a:path w="0" h="456143">
                  <a:moveTo>
                    <a:pt x="0" y="0"/>
                  </a:moveTo>
                  <a:lnTo>
                    <a:pt x="0" y="45614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g318"/>
            <p:cNvSpPr/>
            <p:nvPr/>
          </p:nvSpPr>
          <p:spPr>
            <a:xfrm>
              <a:off x="5183046" y="4125991"/>
              <a:ext cx="868604" cy="305361"/>
            </a:xfrm>
            <a:custGeom>
              <a:avLst/>
              <a:pathLst>
                <a:path w="868604" h="305361">
                  <a:moveTo>
                    <a:pt x="0" y="0"/>
                  </a:moveTo>
                  <a:lnTo>
                    <a:pt x="0" y="305361"/>
                  </a:lnTo>
                  <a:lnTo>
                    <a:pt x="868604" y="305361"/>
                  </a:lnTo>
                  <a:lnTo>
                    <a:pt x="868604" y="0"/>
                  </a:lnTo>
                  <a:close/>
                </a:path>
              </a:pathLst>
            </a:custGeom>
            <a:solidFill>
              <a:srgbClr val="7FA4D1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5183046" y="4267256"/>
              <a:ext cx="868604" cy="0"/>
            </a:xfrm>
            <a:custGeom>
              <a:avLst/>
              <a:pathLst>
                <a:path w="868604" h="0">
                  <a:moveTo>
                    <a:pt x="0" y="0"/>
                  </a:moveTo>
                  <a:lnTo>
                    <a:pt x="86860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tx320"/>
            <p:cNvSpPr/>
            <p:nvPr/>
          </p:nvSpPr>
          <p:spPr>
            <a:xfrm>
              <a:off x="2452888" y="3264326"/>
              <a:ext cx="53822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1.6e-08</a:t>
              </a:r>
            </a:p>
          </p:txBody>
        </p:sp>
        <p:sp>
          <p:nvSpPr>
            <p:cNvPr id="322" name="pl321"/>
            <p:cNvSpPr/>
            <p:nvPr/>
          </p:nvSpPr>
          <p:spPr>
            <a:xfrm>
              <a:off x="2142931" y="3414701"/>
              <a:ext cx="0" cy="70599"/>
            </a:xfrm>
            <a:custGeom>
              <a:avLst/>
              <a:pathLst>
                <a:path w="0" h="70599">
                  <a:moveTo>
                    <a:pt x="0" y="70599"/>
                  </a:moveTo>
                  <a:lnTo>
                    <a:pt x="0" y="0"/>
                  </a:lnTo>
                </a:path>
              </a:pathLst>
            </a:custGeom>
            <a:ln w="813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142931" y="3414701"/>
              <a:ext cx="1158139" cy="0"/>
            </a:xfrm>
            <a:custGeom>
              <a:avLst/>
              <a:pathLst>
                <a:path w="1158139" h="0">
                  <a:moveTo>
                    <a:pt x="0" y="0"/>
                  </a:moveTo>
                  <a:lnTo>
                    <a:pt x="1158139" y="0"/>
                  </a:lnTo>
                </a:path>
              </a:pathLst>
            </a:custGeom>
            <a:ln w="813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3301070" y="3414701"/>
              <a:ext cx="0" cy="70599"/>
            </a:xfrm>
            <a:custGeom>
              <a:avLst/>
              <a:pathLst>
                <a:path w="0" h="70599">
                  <a:moveTo>
                    <a:pt x="0" y="0"/>
                  </a:moveTo>
                  <a:lnTo>
                    <a:pt x="0" y="70599"/>
                  </a:lnTo>
                </a:path>
              </a:pathLst>
            </a:custGeom>
            <a:ln w="813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tx324"/>
            <p:cNvSpPr/>
            <p:nvPr/>
          </p:nvSpPr>
          <p:spPr>
            <a:xfrm>
              <a:off x="2839554" y="2954750"/>
              <a:ext cx="923031" cy="1332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&lt; 2.22e-16</a:t>
              </a:r>
            </a:p>
          </p:txBody>
        </p:sp>
        <p:sp>
          <p:nvSpPr>
            <p:cNvPr id="326" name="pl325"/>
            <p:cNvSpPr/>
            <p:nvPr/>
          </p:nvSpPr>
          <p:spPr>
            <a:xfrm>
              <a:off x="2142931" y="3132304"/>
              <a:ext cx="0" cy="70599"/>
            </a:xfrm>
            <a:custGeom>
              <a:avLst/>
              <a:pathLst>
                <a:path w="0" h="70599">
                  <a:moveTo>
                    <a:pt x="0" y="70599"/>
                  </a:moveTo>
                  <a:lnTo>
                    <a:pt x="0" y="0"/>
                  </a:lnTo>
                </a:path>
              </a:pathLst>
            </a:custGeom>
            <a:ln w="813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142931" y="3132304"/>
              <a:ext cx="2316278" cy="0"/>
            </a:xfrm>
            <a:custGeom>
              <a:avLst/>
              <a:pathLst>
                <a:path w="2316278" h="0">
                  <a:moveTo>
                    <a:pt x="0" y="0"/>
                  </a:moveTo>
                  <a:lnTo>
                    <a:pt x="2316278" y="0"/>
                  </a:lnTo>
                </a:path>
              </a:pathLst>
            </a:custGeom>
            <a:ln w="813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4459209" y="3132304"/>
              <a:ext cx="0" cy="70599"/>
            </a:xfrm>
            <a:custGeom>
              <a:avLst/>
              <a:pathLst>
                <a:path w="0" h="70599">
                  <a:moveTo>
                    <a:pt x="0" y="0"/>
                  </a:moveTo>
                  <a:lnTo>
                    <a:pt x="0" y="70599"/>
                  </a:lnTo>
                </a:path>
              </a:pathLst>
            </a:custGeom>
            <a:ln w="813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tx328"/>
            <p:cNvSpPr/>
            <p:nvPr/>
          </p:nvSpPr>
          <p:spPr>
            <a:xfrm>
              <a:off x="3418624" y="2672353"/>
              <a:ext cx="923031" cy="1332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&lt; 2.22e-16</a:t>
              </a:r>
            </a:p>
          </p:txBody>
        </p:sp>
        <p:sp>
          <p:nvSpPr>
            <p:cNvPr id="330" name="pl329"/>
            <p:cNvSpPr/>
            <p:nvPr/>
          </p:nvSpPr>
          <p:spPr>
            <a:xfrm>
              <a:off x="2142931" y="2849907"/>
              <a:ext cx="0" cy="70599"/>
            </a:xfrm>
            <a:custGeom>
              <a:avLst/>
              <a:pathLst>
                <a:path w="0" h="70599">
                  <a:moveTo>
                    <a:pt x="0" y="70599"/>
                  </a:moveTo>
                  <a:lnTo>
                    <a:pt x="0" y="0"/>
                  </a:lnTo>
                </a:path>
              </a:pathLst>
            </a:custGeom>
            <a:ln w="813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142931" y="2849907"/>
              <a:ext cx="3474417" cy="0"/>
            </a:xfrm>
            <a:custGeom>
              <a:avLst/>
              <a:pathLst>
                <a:path w="3474417" h="0">
                  <a:moveTo>
                    <a:pt x="0" y="0"/>
                  </a:moveTo>
                  <a:lnTo>
                    <a:pt x="3474417" y="0"/>
                  </a:lnTo>
                </a:path>
              </a:pathLst>
            </a:custGeom>
            <a:ln w="813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5617348" y="2849907"/>
              <a:ext cx="0" cy="70599"/>
            </a:xfrm>
            <a:custGeom>
              <a:avLst/>
              <a:pathLst>
                <a:path w="0" h="70599">
                  <a:moveTo>
                    <a:pt x="0" y="0"/>
                  </a:moveTo>
                  <a:lnTo>
                    <a:pt x="0" y="70599"/>
                  </a:lnTo>
                </a:path>
              </a:pathLst>
            </a:custGeom>
            <a:ln w="813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tx332"/>
            <p:cNvSpPr/>
            <p:nvPr/>
          </p:nvSpPr>
          <p:spPr>
            <a:xfrm>
              <a:off x="3160866" y="1791493"/>
              <a:ext cx="280407" cy="639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****</a:t>
              </a:r>
            </a:p>
          </p:txBody>
        </p:sp>
        <p:sp>
          <p:nvSpPr>
            <p:cNvPr id="334" name="tx333"/>
            <p:cNvSpPr/>
            <p:nvPr/>
          </p:nvSpPr>
          <p:spPr>
            <a:xfrm>
              <a:off x="5477144" y="1791493"/>
              <a:ext cx="280407" cy="639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****</a:t>
              </a:r>
            </a:p>
          </p:txBody>
        </p:sp>
        <p:sp>
          <p:nvSpPr>
            <p:cNvPr id="335" name="tx334"/>
            <p:cNvSpPr/>
            <p:nvPr/>
          </p:nvSpPr>
          <p:spPr>
            <a:xfrm>
              <a:off x="4319005" y="1791493"/>
              <a:ext cx="280407" cy="639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****</a:t>
              </a:r>
            </a:p>
          </p:txBody>
        </p:sp>
        <p:sp>
          <p:nvSpPr>
            <p:cNvPr id="336" name="tx335"/>
            <p:cNvSpPr/>
            <p:nvPr/>
          </p:nvSpPr>
          <p:spPr>
            <a:xfrm>
              <a:off x="2002727" y="1791493"/>
              <a:ext cx="280407" cy="639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****</a:t>
              </a:r>
            </a:p>
          </p:txBody>
        </p:sp>
        <p:sp>
          <p:nvSpPr>
            <p:cNvPr id="337" name="pl336"/>
            <p:cNvSpPr/>
            <p:nvPr/>
          </p:nvSpPr>
          <p:spPr>
            <a:xfrm>
              <a:off x="1448047" y="1653921"/>
              <a:ext cx="0" cy="4433268"/>
            </a:xfrm>
            <a:custGeom>
              <a:avLst/>
              <a:pathLst>
                <a:path w="0" h="4433268">
                  <a:moveTo>
                    <a:pt x="0" y="44332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tx337"/>
            <p:cNvSpPr/>
            <p:nvPr/>
          </p:nvSpPr>
          <p:spPr>
            <a:xfrm>
              <a:off x="1213852" y="5563649"/>
              <a:ext cx="151953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339" name="tx338"/>
            <p:cNvSpPr/>
            <p:nvPr/>
          </p:nvSpPr>
          <p:spPr>
            <a:xfrm>
              <a:off x="1268844" y="4620047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340" name="tx339"/>
            <p:cNvSpPr/>
            <p:nvPr/>
          </p:nvSpPr>
          <p:spPr>
            <a:xfrm>
              <a:off x="1268844" y="3680761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341" name="tx340"/>
            <p:cNvSpPr/>
            <p:nvPr/>
          </p:nvSpPr>
          <p:spPr>
            <a:xfrm>
              <a:off x="1268844" y="2741327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342" name="tx341"/>
            <p:cNvSpPr/>
            <p:nvPr/>
          </p:nvSpPr>
          <p:spPr>
            <a:xfrm>
              <a:off x="1268844" y="1795716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343" name="pl342"/>
            <p:cNvSpPr/>
            <p:nvPr/>
          </p:nvSpPr>
          <p:spPr>
            <a:xfrm>
              <a:off x="1403763" y="562120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1403763" y="467976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1403763" y="373832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1403763" y="279687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1403763" y="185543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1448047" y="6087189"/>
              <a:ext cx="4864184" cy="0"/>
            </a:xfrm>
            <a:custGeom>
              <a:avLst/>
              <a:pathLst>
                <a:path w="4864184" h="0">
                  <a:moveTo>
                    <a:pt x="0" y="0"/>
                  </a:moveTo>
                  <a:lnTo>
                    <a:pt x="4864184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2142931" y="6087189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3301070" y="6087189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4459209" y="6087189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5617348" y="6087189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tx352"/>
            <p:cNvSpPr/>
            <p:nvPr/>
          </p:nvSpPr>
          <p:spPr>
            <a:xfrm>
              <a:off x="2035402" y="6165264"/>
              <a:ext cx="21505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G1</a:t>
              </a:r>
            </a:p>
          </p:txBody>
        </p:sp>
        <p:sp>
          <p:nvSpPr>
            <p:cNvPr id="354" name="tx353"/>
            <p:cNvSpPr/>
            <p:nvPr/>
          </p:nvSpPr>
          <p:spPr>
            <a:xfrm>
              <a:off x="3193541" y="6165264"/>
              <a:ext cx="21505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G2</a:t>
              </a:r>
            </a:p>
          </p:txBody>
        </p:sp>
        <p:sp>
          <p:nvSpPr>
            <p:cNvPr id="355" name="tx354"/>
            <p:cNvSpPr/>
            <p:nvPr/>
          </p:nvSpPr>
          <p:spPr>
            <a:xfrm>
              <a:off x="4351681" y="6165264"/>
              <a:ext cx="21505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G3</a:t>
              </a:r>
            </a:p>
          </p:txBody>
        </p:sp>
        <p:sp>
          <p:nvSpPr>
            <p:cNvPr id="356" name="tx355"/>
            <p:cNvSpPr/>
            <p:nvPr/>
          </p:nvSpPr>
          <p:spPr>
            <a:xfrm>
              <a:off x="5509820" y="6165264"/>
              <a:ext cx="21505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G4</a:t>
              </a:r>
            </a:p>
          </p:txBody>
        </p:sp>
        <p:sp>
          <p:nvSpPr>
            <p:cNvPr id="357" name="tx356"/>
            <p:cNvSpPr/>
            <p:nvPr/>
          </p:nvSpPr>
          <p:spPr>
            <a:xfrm rot="-5400000">
              <a:off x="647498" y="3782046"/>
              <a:ext cx="793154" cy="1770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im_score</a:t>
              </a:r>
            </a:p>
          </p:txBody>
        </p:sp>
        <p:sp>
          <p:nvSpPr>
            <p:cNvPr id="358" name="pl357"/>
            <p:cNvSpPr/>
            <p:nvPr/>
          </p:nvSpPr>
          <p:spPr>
            <a:xfrm>
              <a:off x="1634040" y="1428073"/>
              <a:ext cx="0" cy="29227"/>
            </a:xfrm>
            <a:custGeom>
              <a:avLst/>
              <a:pathLst>
                <a:path w="0" h="29227">
                  <a:moveTo>
                    <a:pt x="0" y="292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1634040" y="1301421"/>
              <a:ext cx="0" cy="29227"/>
            </a:xfrm>
            <a:custGeom>
              <a:avLst/>
              <a:pathLst>
                <a:path w="0" h="29227">
                  <a:moveTo>
                    <a:pt x="0" y="292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rc359"/>
            <p:cNvSpPr/>
            <p:nvPr/>
          </p:nvSpPr>
          <p:spPr>
            <a:xfrm>
              <a:off x="1560971" y="1330648"/>
              <a:ext cx="146136" cy="9742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1560971" y="1379361"/>
              <a:ext cx="146136" cy="0"/>
            </a:xfrm>
            <a:custGeom>
              <a:avLst/>
              <a:pathLst>
                <a:path w="146136" h="0">
                  <a:moveTo>
                    <a:pt x="0" y="0"/>
                  </a:moveTo>
                  <a:lnTo>
                    <a:pt x="146136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221081" y="1428073"/>
              <a:ext cx="0" cy="29227"/>
            </a:xfrm>
            <a:custGeom>
              <a:avLst/>
              <a:pathLst>
                <a:path w="0" h="29227">
                  <a:moveTo>
                    <a:pt x="0" y="292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221081" y="1301421"/>
              <a:ext cx="0" cy="29227"/>
            </a:xfrm>
            <a:custGeom>
              <a:avLst/>
              <a:pathLst>
                <a:path w="0" h="29227">
                  <a:moveTo>
                    <a:pt x="0" y="292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rc363"/>
            <p:cNvSpPr/>
            <p:nvPr/>
          </p:nvSpPr>
          <p:spPr>
            <a:xfrm>
              <a:off x="2148013" y="1330648"/>
              <a:ext cx="146136" cy="97424"/>
            </a:xfrm>
            <a:prstGeom prst="rect">
              <a:avLst/>
            </a:prstGeom>
            <a:solidFill>
              <a:srgbClr val="ECA86E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2148013" y="1379361"/>
              <a:ext cx="146136" cy="0"/>
            </a:xfrm>
            <a:custGeom>
              <a:avLst/>
              <a:pathLst>
                <a:path w="146136" h="0">
                  <a:moveTo>
                    <a:pt x="0" y="0"/>
                  </a:moveTo>
                  <a:lnTo>
                    <a:pt x="146136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2808123" y="1428073"/>
              <a:ext cx="0" cy="29227"/>
            </a:xfrm>
            <a:custGeom>
              <a:avLst/>
              <a:pathLst>
                <a:path w="0" h="29227">
                  <a:moveTo>
                    <a:pt x="0" y="292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2808123" y="1301421"/>
              <a:ext cx="0" cy="29227"/>
            </a:xfrm>
            <a:custGeom>
              <a:avLst/>
              <a:pathLst>
                <a:path w="0" h="29227">
                  <a:moveTo>
                    <a:pt x="0" y="292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rc367"/>
            <p:cNvSpPr/>
            <p:nvPr/>
          </p:nvSpPr>
          <p:spPr>
            <a:xfrm>
              <a:off x="2735055" y="1330648"/>
              <a:ext cx="146136" cy="97424"/>
            </a:xfrm>
            <a:prstGeom prst="rect">
              <a:avLst/>
            </a:prstGeom>
            <a:solidFill>
              <a:srgbClr val="FFEF9C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2735055" y="1379361"/>
              <a:ext cx="146136" cy="0"/>
            </a:xfrm>
            <a:custGeom>
              <a:avLst/>
              <a:pathLst>
                <a:path w="146136" h="0">
                  <a:moveTo>
                    <a:pt x="0" y="0"/>
                  </a:moveTo>
                  <a:lnTo>
                    <a:pt x="146136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3395165" y="1428073"/>
              <a:ext cx="0" cy="29227"/>
            </a:xfrm>
            <a:custGeom>
              <a:avLst/>
              <a:pathLst>
                <a:path w="0" h="29227">
                  <a:moveTo>
                    <a:pt x="0" y="292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3395165" y="1301421"/>
              <a:ext cx="0" cy="29227"/>
            </a:xfrm>
            <a:custGeom>
              <a:avLst/>
              <a:pathLst>
                <a:path w="0" h="29227">
                  <a:moveTo>
                    <a:pt x="0" y="292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rc371"/>
            <p:cNvSpPr/>
            <p:nvPr/>
          </p:nvSpPr>
          <p:spPr>
            <a:xfrm>
              <a:off x="3322096" y="1330648"/>
              <a:ext cx="146136" cy="97424"/>
            </a:xfrm>
            <a:prstGeom prst="rect">
              <a:avLst/>
            </a:prstGeom>
            <a:solidFill>
              <a:srgbClr val="7FA4D1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3322096" y="1379361"/>
              <a:ext cx="146136" cy="0"/>
            </a:xfrm>
            <a:custGeom>
              <a:avLst/>
              <a:pathLst>
                <a:path w="146136" h="0">
                  <a:moveTo>
                    <a:pt x="0" y="0"/>
                  </a:moveTo>
                  <a:lnTo>
                    <a:pt x="146136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tx373"/>
            <p:cNvSpPr/>
            <p:nvPr/>
          </p:nvSpPr>
          <p:spPr>
            <a:xfrm>
              <a:off x="1820032" y="1319643"/>
              <a:ext cx="21505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G1</a:t>
              </a:r>
            </a:p>
          </p:txBody>
        </p:sp>
        <p:sp>
          <p:nvSpPr>
            <p:cNvPr id="375" name="tx374"/>
            <p:cNvSpPr/>
            <p:nvPr/>
          </p:nvSpPr>
          <p:spPr>
            <a:xfrm>
              <a:off x="2407074" y="1319643"/>
              <a:ext cx="21505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G2</a:t>
              </a:r>
            </a:p>
          </p:txBody>
        </p:sp>
        <p:sp>
          <p:nvSpPr>
            <p:cNvPr id="376" name="tx375"/>
            <p:cNvSpPr/>
            <p:nvPr/>
          </p:nvSpPr>
          <p:spPr>
            <a:xfrm>
              <a:off x="2994116" y="1319643"/>
              <a:ext cx="21505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G3</a:t>
              </a:r>
            </a:p>
          </p:txBody>
        </p:sp>
        <p:sp>
          <p:nvSpPr>
            <p:cNvPr id="377" name="tx376"/>
            <p:cNvSpPr/>
            <p:nvPr/>
          </p:nvSpPr>
          <p:spPr>
            <a:xfrm>
              <a:off x="3581157" y="1319643"/>
              <a:ext cx="21505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G4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yuansh</cp:lastModifiedBy>
  <cp:revision>3</cp:revision>
  <dcterms:created xsi:type="dcterms:W3CDTF">2017-02-13T16:18:36Z</dcterms:created>
  <dcterms:modified xsi:type="dcterms:W3CDTF">2022-04-11T16:46:52Z</dcterms:modified>
  <cp:category/>
</cp:coreProperties>
</file>