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5777485" y="5873920"/>
              <a:ext cx="353610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107572" y="5670806"/>
              <a:ext cx="23524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394689" y="5467693"/>
              <a:ext cx="736407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678258" y="5264579"/>
              <a:ext cx="452838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659926" y="5061465"/>
              <a:ext cx="1471170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630084" y="4858352"/>
              <a:ext cx="501012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998881" y="4655238"/>
              <a:ext cx="132215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623240" y="4452124"/>
              <a:ext cx="507856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747516" y="4249011"/>
              <a:ext cx="383580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030065" y="4045897"/>
              <a:ext cx="101031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813315" y="3842783"/>
              <a:ext cx="317781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110629" y="3639670"/>
              <a:ext cx="20467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671291" y="3436556"/>
              <a:ext cx="459805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845394" y="3233442"/>
              <a:ext cx="285702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014235" y="3030329"/>
              <a:ext cx="116861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646368" y="2827215"/>
              <a:ext cx="484728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993088" y="2624101"/>
              <a:ext cx="138007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989785" y="2420988"/>
              <a:ext cx="141311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31096" y="2217874"/>
              <a:ext cx="0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531948" y="2014760"/>
              <a:ext cx="599148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965802" y="1811647"/>
              <a:ext cx="165294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283833" y="1608533"/>
              <a:ext cx="847263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617497" y="1405419"/>
              <a:ext cx="513598" cy="1828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860984" y="5873920"/>
              <a:ext cx="916501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519470" y="5670806"/>
              <a:ext cx="588101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536128" y="5467693"/>
              <a:ext cx="858560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319743" y="5264579"/>
              <a:ext cx="1358515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267639" y="5061465"/>
              <a:ext cx="1392286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4489316" y="4858352"/>
              <a:ext cx="1140767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483240" y="4655238"/>
              <a:ext cx="515640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412199" y="4452124"/>
              <a:ext cx="1211041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873804" y="4249011"/>
              <a:ext cx="873711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515284" y="4045897"/>
              <a:ext cx="514780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025217" y="3842783"/>
              <a:ext cx="788097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742218" y="3639670"/>
              <a:ext cx="368410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4835282" y="3436556"/>
              <a:ext cx="836009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4976858" y="3233442"/>
              <a:ext cx="868535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266321" y="3030329"/>
              <a:ext cx="747913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4268719" y="2827215"/>
              <a:ext cx="1377649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4785519" y="2624101"/>
              <a:ext cx="1207568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4872141" y="2420988"/>
              <a:ext cx="1117643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911323" y="2217874"/>
              <a:ext cx="219772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4436363" y="2014760"/>
              <a:ext cx="1095585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863838" y="1811647"/>
              <a:ext cx="1101964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873183" y="1608533"/>
              <a:ext cx="1410650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562785" y="1405419"/>
              <a:ext cx="1054712" cy="182802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427991" y="5873920"/>
              <a:ext cx="432992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907845" y="5670806"/>
              <a:ext cx="611625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754349" y="5467693"/>
              <a:ext cx="781778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319743" y="5264579"/>
              <a:ext cx="0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792369" y="5061465"/>
              <a:ext cx="475270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687696" y="4858352"/>
              <a:ext cx="801620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967599" y="4655238"/>
              <a:ext cx="515640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378256" y="4452124"/>
              <a:ext cx="1033942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255813" y="4249011"/>
              <a:ext cx="617991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279544" y="4045897"/>
              <a:ext cx="235740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326098" y="3842783"/>
              <a:ext cx="699118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558013" y="3639670"/>
              <a:ext cx="184205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695947" y="3436556"/>
              <a:ext cx="139334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302601" y="3233442"/>
              <a:ext cx="674257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611897" y="3030329"/>
              <a:ext cx="654424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069654" y="2827215"/>
              <a:ext cx="1199064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50460" y="2624101"/>
              <a:ext cx="1035059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960041" y="2420988"/>
              <a:ext cx="912099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422152" y="2217874"/>
              <a:ext cx="489171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490565" y="2014760"/>
              <a:ext cx="945798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451946" y="1811647"/>
              <a:ext cx="1411891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113266" y="1608533"/>
              <a:ext cx="759916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46530" y="1405419"/>
              <a:ext cx="816255" cy="182802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508389" y="5873920"/>
              <a:ext cx="1919601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508389" y="5670806"/>
              <a:ext cx="2399455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508389" y="5467693"/>
              <a:ext cx="1245959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508389" y="5264579"/>
              <a:ext cx="1811353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2508389" y="5061465"/>
              <a:ext cx="283979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2508389" y="4858352"/>
              <a:ext cx="1179306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2508389" y="4655238"/>
              <a:ext cx="2459209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2508389" y="4452124"/>
              <a:ext cx="869866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2508389" y="4249011"/>
              <a:ext cx="1747423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2508389" y="4045897"/>
              <a:ext cx="2771154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2508389" y="3842783"/>
              <a:ext cx="1817709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2508389" y="3639670"/>
              <a:ext cx="3049623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2508389" y="3436556"/>
              <a:ext cx="2187557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2508389" y="3233442"/>
              <a:ext cx="1794211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2508389" y="3030329"/>
              <a:ext cx="2103507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2508389" y="2827215"/>
              <a:ext cx="561264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2508389" y="2624101"/>
              <a:ext cx="1242070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2508389" y="2420988"/>
              <a:ext cx="1451652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2508389" y="2217874"/>
              <a:ext cx="2913762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2508389" y="2014760"/>
              <a:ext cx="982175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2508389" y="1811647"/>
              <a:ext cx="943556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2508389" y="1608533"/>
              <a:ext cx="604876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2508389" y="1405419"/>
              <a:ext cx="1238140" cy="182802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327254" y="1374952"/>
              <a:ext cx="0" cy="4712237"/>
            </a:xfrm>
            <a:custGeom>
              <a:avLst/>
              <a:pathLst>
                <a:path w="0" h="4712237">
                  <a:moveTo>
                    <a:pt x="0" y="471223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002967" y="5876062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SMC07 Stage=1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2967" y="5672948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SMC24 Stage=1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002967" y="5469834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SMC01 Stage=2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002967" y="5266721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SMC05 Stage=2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002967" y="5063607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SMC09 Stage=2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002967" y="4860493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SMC10 Stage=2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002967" y="4657380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SMC15 Stage=2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002967" y="4454266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SMC18 Stage=2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002967" y="4251152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SMC02 Stage=3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002967" y="4048039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SMC03 Stage=3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002967" y="3844925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SMC04 Stage=3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002967" y="3641811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SMC06 Stage=3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002967" y="3438698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SMC08 Stage=3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002967" y="3235584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SMC11 Stage=3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002967" y="3032470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SMC14 Stage=3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002967" y="2829357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SMC16 Stage=3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002967" y="2626243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SMC17 Stage=3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002967" y="2423129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SMC19 Stage=3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002967" y="2220016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SMC20 Stage=3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002967" y="2016902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SMC22 Stage=3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002967" y="1813788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SMC23 Stage=3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002967" y="1610675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SMC21 Stage=4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002967" y="1407561"/>
              <a:ext cx="1242045" cy="144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SMC25 Stage=4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2282970" y="5965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82970" y="57622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82970" y="55590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82970" y="53559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82970" y="51528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82970" y="49497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82970" y="47466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82970" y="45435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82970" y="43404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82970" y="41372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82970" y="39341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82970" y="37310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82970" y="35279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82970" y="33248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82970" y="31217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282970" y="29186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82970" y="27155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82970" y="25123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82970" y="23092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82970" y="21061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82970" y="19030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82970" y="16999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82970" y="1496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27254" y="6087189"/>
              <a:ext cx="3984977" cy="0"/>
            </a:xfrm>
            <a:custGeom>
              <a:avLst/>
              <a:pathLst>
                <a:path w="3984977" h="0">
                  <a:moveTo>
                    <a:pt x="0" y="0"/>
                  </a:moveTo>
                  <a:lnTo>
                    <a:pt x="398497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08389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414066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431974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225420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6131096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2338725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244402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50079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5055756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961432" y="61652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55" name="rc154"/>
            <p:cNvSpPr/>
            <p:nvPr/>
          </p:nvSpPr>
          <p:spPr>
            <a:xfrm>
              <a:off x="2424822" y="1011967"/>
              <a:ext cx="176849" cy="176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11864" y="1011967"/>
              <a:ext cx="176849" cy="176849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598905" y="1011967"/>
              <a:ext cx="176849" cy="176849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4185947" y="1011967"/>
              <a:ext cx="176849" cy="176849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2699239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3286281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3873323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4460364" y="1040675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2022-04-11T19:54:56Z</dcterms:modified>
  <cp:category/>
</cp:coreProperties>
</file>