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598603" y="57189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073853" y="5482109"/>
              <a:ext cx="66921" cy="6692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4550485" y="4881421"/>
              <a:ext cx="94975" cy="94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002829" y="1370211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1616654" y="1234068"/>
              <a:ext cx="4471978" cy="4622020"/>
            </a:xfrm>
            <a:custGeom>
              <a:avLst/>
              <a:pathLst>
                <a:path w="4471978" h="4622020">
                  <a:moveTo>
                    <a:pt x="0" y="4333453"/>
                  </a:moveTo>
                  <a:lnTo>
                    <a:pt x="56607" y="4331379"/>
                  </a:lnTo>
                  <a:lnTo>
                    <a:pt x="113214" y="4329175"/>
                  </a:lnTo>
                  <a:lnTo>
                    <a:pt x="169821" y="4326831"/>
                  </a:lnTo>
                  <a:lnTo>
                    <a:pt x="226429" y="4324340"/>
                  </a:lnTo>
                  <a:lnTo>
                    <a:pt x="283036" y="4321692"/>
                  </a:lnTo>
                  <a:lnTo>
                    <a:pt x="339643" y="4318876"/>
                  </a:lnTo>
                  <a:lnTo>
                    <a:pt x="396251" y="4315883"/>
                  </a:lnTo>
                  <a:lnTo>
                    <a:pt x="452858" y="4312701"/>
                  </a:lnTo>
                  <a:lnTo>
                    <a:pt x="509465" y="4309318"/>
                  </a:lnTo>
                  <a:lnTo>
                    <a:pt x="566073" y="4305722"/>
                  </a:lnTo>
                  <a:lnTo>
                    <a:pt x="622680" y="4301899"/>
                  </a:lnTo>
                  <a:lnTo>
                    <a:pt x="679287" y="4297834"/>
                  </a:lnTo>
                  <a:lnTo>
                    <a:pt x="735895" y="4293513"/>
                  </a:lnTo>
                  <a:lnTo>
                    <a:pt x="792502" y="4288920"/>
                  </a:lnTo>
                  <a:lnTo>
                    <a:pt x="849109" y="4284036"/>
                  </a:lnTo>
                  <a:lnTo>
                    <a:pt x="905717" y="4278844"/>
                  </a:lnTo>
                  <a:lnTo>
                    <a:pt x="962324" y="4273323"/>
                  </a:lnTo>
                  <a:lnTo>
                    <a:pt x="1018931" y="4267455"/>
                  </a:lnTo>
                  <a:lnTo>
                    <a:pt x="1075539" y="4261215"/>
                  </a:lnTo>
                  <a:lnTo>
                    <a:pt x="1132146" y="4254581"/>
                  </a:lnTo>
                  <a:lnTo>
                    <a:pt x="1188753" y="4247528"/>
                  </a:lnTo>
                  <a:lnTo>
                    <a:pt x="1245361" y="4240030"/>
                  </a:lnTo>
                  <a:lnTo>
                    <a:pt x="1301968" y="4232057"/>
                  </a:lnTo>
                  <a:lnTo>
                    <a:pt x="1358575" y="4223580"/>
                  </a:lnTo>
                  <a:lnTo>
                    <a:pt x="1415183" y="4214568"/>
                  </a:lnTo>
                  <a:lnTo>
                    <a:pt x="1471790" y="4204985"/>
                  </a:lnTo>
                  <a:lnTo>
                    <a:pt x="1528397" y="4194795"/>
                  </a:lnTo>
                  <a:lnTo>
                    <a:pt x="1585005" y="4183961"/>
                  </a:lnTo>
                  <a:lnTo>
                    <a:pt x="1641612" y="4172441"/>
                  </a:lnTo>
                  <a:lnTo>
                    <a:pt x="1698219" y="4160192"/>
                  </a:lnTo>
                  <a:lnTo>
                    <a:pt x="1754827" y="4147166"/>
                  </a:lnTo>
                  <a:lnTo>
                    <a:pt x="1811434" y="4133315"/>
                  </a:lnTo>
                  <a:lnTo>
                    <a:pt x="1868041" y="4118585"/>
                  </a:lnTo>
                  <a:lnTo>
                    <a:pt x="1924649" y="4102921"/>
                  </a:lnTo>
                  <a:lnTo>
                    <a:pt x="1981256" y="4086263"/>
                  </a:lnTo>
                  <a:lnTo>
                    <a:pt x="2037863" y="4068548"/>
                  </a:lnTo>
                  <a:lnTo>
                    <a:pt x="2094471" y="4049707"/>
                  </a:lnTo>
                  <a:lnTo>
                    <a:pt x="2151078" y="4029668"/>
                  </a:lnTo>
                  <a:lnTo>
                    <a:pt x="2207685" y="4008354"/>
                  </a:lnTo>
                  <a:lnTo>
                    <a:pt x="2264292" y="3985683"/>
                  </a:lnTo>
                  <a:lnTo>
                    <a:pt x="2320900" y="3961568"/>
                  </a:lnTo>
                  <a:lnTo>
                    <a:pt x="2377507" y="3935915"/>
                  </a:lnTo>
                  <a:lnTo>
                    <a:pt x="2434114" y="3908624"/>
                  </a:lnTo>
                  <a:lnTo>
                    <a:pt x="2490722" y="3879589"/>
                  </a:lnTo>
                  <a:lnTo>
                    <a:pt x="2547329" y="3848697"/>
                  </a:lnTo>
                  <a:lnTo>
                    <a:pt x="2603936" y="3815826"/>
                  </a:lnTo>
                  <a:lnTo>
                    <a:pt x="2660544" y="3780846"/>
                  </a:lnTo>
                  <a:lnTo>
                    <a:pt x="2717151" y="3743619"/>
                  </a:lnTo>
                  <a:lnTo>
                    <a:pt x="2773758" y="3703997"/>
                  </a:lnTo>
                  <a:lnTo>
                    <a:pt x="2830366" y="3661820"/>
                  </a:lnTo>
                  <a:lnTo>
                    <a:pt x="2886973" y="3616919"/>
                  </a:lnTo>
                  <a:lnTo>
                    <a:pt x="2943580" y="3569112"/>
                  </a:lnTo>
                  <a:lnTo>
                    <a:pt x="3000188" y="3518203"/>
                  </a:lnTo>
                  <a:lnTo>
                    <a:pt x="3056795" y="3463983"/>
                  </a:lnTo>
                  <a:lnTo>
                    <a:pt x="3113402" y="3406228"/>
                  </a:lnTo>
                  <a:lnTo>
                    <a:pt x="3170010" y="3344696"/>
                  </a:lnTo>
                  <a:lnTo>
                    <a:pt x="3226617" y="3279129"/>
                  </a:lnTo>
                  <a:lnTo>
                    <a:pt x="3283224" y="3209249"/>
                  </a:lnTo>
                  <a:lnTo>
                    <a:pt x="3339832" y="3134759"/>
                  </a:lnTo>
                  <a:lnTo>
                    <a:pt x="3396439" y="3055337"/>
                  </a:lnTo>
                  <a:lnTo>
                    <a:pt x="3453046" y="2970644"/>
                  </a:lnTo>
                  <a:lnTo>
                    <a:pt x="3509654" y="2880312"/>
                  </a:lnTo>
                  <a:lnTo>
                    <a:pt x="3566261" y="2783952"/>
                  </a:lnTo>
                  <a:lnTo>
                    <a:pt x="3622868" y="2681148"/>
                  </a:lnTo>
                  <a:lnTo>
                    <a:pt x="3679476" y="2571459"/>
                  </a:lnTo>
                  <a:lnTo>
                    <a:pt x="3736083" y="2454418"/>
                  </a:lnTo>
                  <a:lnTo>
                    <a:pt x="3792690" y="2329533"/>
                  </a:lnTo>
                  <a:lnTo>
                    <a:pt x="3849298" y="2196283"/>
                  </a:lnTo>
                  <a:lnTo>
                    <a:pt x="3905905" y="2054123"/>
                  </a:lnTo>
                  <a:lnTo>
                    <a:pt x="3962512" y="1902479"/>
                  </a:lnTo>
                  <a:lnTo>
                    <a:pt x="4019120" y="1740749"/>
                  </a:lnTo>
                  <a:lnTo>
                    <a:pt x="4075727" y="1568299"/>
                  </a:lnTo>
                  <a:lnTo>
                    <a:pt x="4132334" y="1384463"/>
                  </a:lnTo>
                  <a:lnTo>
                    <a:pt x="4188942" y="1188538"/>
                  </a:lnTo>
                  <a:lnTo>
                    <a:pt x="4245549" y="979781"/>
                  </a:lnTo>
                  <a:lnTo>
                    <a:pt x="4302156" y="757408"/>
                  </a:lnTo>
                  <a:lnTo>
                    <a:pt x="4358764" y="520585"/>
                  </a:lnTo>
                  <a:lnTo>
                    <a:pt x="4415371" y="268428"/>
                  </a:lnTo>
                  <a:lnTo>
                    <a:pt x="4471978" y="0"/>
                  </a:lnTo>
                  <a:lnTo>
                    <a:pt x="4471978" y="455440"/>
                  </a:lnTo>
                  <a:lnTo>
                    <a:pt x="4415371" y="695022"/>
                  </a:lnTo>
                  <a:lnTo>
                    <a:pt x="4358764" y="920758"/>
                  </a:lnTo>
                  <a:lnTo>
                    <a:pt x="4302156" y="1133495"/>
                  </a:lnTo>
                  <a:lnTo>
                    <a:pt x="4245549" y="1334027"/>
                  </a:lnTo>
                  <a:lnTo>
                    <a:pt x="4188942" y="1523104"/>
                  </a:lnTo>
                  <a:lnTo>
                    <a:pt x="4132334" y="1701425"/>
                  </a:lnTo>
                  <a:lnTo>
                    <a:pt x="4075727" y="1869647"/>
                  </a:lnTo>
                  <a:lnTo>
                    <a:pt x="4019120" y="2028382"/>
                  </a:lnTo>
                  <a:lnTo>
                    <a:pt x="3962512" y="2178202"/>
                  </a:lnTo>
                  <a:lnTo>
                    <a:pt x="3905905" y="2319638"/>
                  </a:lnTo>
                  <a:lnTo>
                    <a:pt x="3849298" y="2453181"/>
                  </a:lnTo>
                  <a:lnTo>
                    <a:pt x="3792690" y="2579288"/>
                  </a:lnTo>
                  <a:lnTo>
                    <a:pt x="3736083" y="2698383"/>
                  </a:lnTo>
                  <a:lnTo>
                    <a:pt x="3679476" y="2810858"/>
                  </a:lnTo>
                  <a:lnTo>
                    <a:pt x="3622868" y="2917078"/>
                  </a:lnTo>
                  <a:lnTo>
                    <a:pt x="3566261" y="3017381"/>
                  </a:lnTo>
                  <a:lnTo>
                    <a:pt x="3509654" y="3112087"/>
                  </a:lnTo>
                  <a:lnTo>
                    <a:pt x="3453046" y="3201493"/>
                  </a:lnTo>
                  <a:lnTo>
                    <a:pt x="3396439" y="3285881"/>
                  </a:lnTo>
                  <a:lnTo>
                    <a:pt x="3339832" y="3365516"/>
                  </a:lnTo>
                  <a:lnTo>
                    <a:pt x="3283224" y="3440653"/>
                  </a:lnTo>
                  <a:lnTo>
                    <a:pt x="3226617" y="3511529"/>
                  </a:lnTo>
                  <a:lnTo>
                    <a:pt x="3170010" y="3578372"/>
                  </a:lnTo>
                  <a:lnTo>
                    <a:pt x="3113402" y="3641401"/>
                  </a:lnTo>
                  <a:lnTo>
                    <a:pt x="3056795" y="3700822"/>
                  </a:lnTo>
                  <a:lnTo>
                    <a:pt x="3000188" y="3756831"/>
                  </a:lnTo>
                  <a:lnTo>
                    <a:pt x="2943580" y="3809615"/>
                  </a:lnTo>
                  <a:lnTo>
                    <a:pt x="2886973" y="3859354"/>
                  </a:lnTo>
                  <a:lnTo>
                    <a:pt x="2830366" y="3906215"/>
                  </a:lnTo>
                  <a:lnTo>
                    <a:pt x="2773758" y="3950361"/>
                  </a:lnTo>
                  <a:lnTo>
                    <a:pt x="2717151" y="3991942"/>
                  </a:lnTo>
                  <a:lnTo>
                    <a:pt x="2660544" y="4031105"/>
                  </a:lnTo>
                  <a:lnTo>
                    <a:pt x="2603936" y="4067986"/>
                  </a:lnTo>
                  <a:lnTo>
                    <a:pt x="2547329" y="4102715"/>
                  </a:lnTo>
                  <a:lnTo>
                    <a:pt x="2490722" y="4135416"/>
                  </a:lnTo>
                  <a:lnTo>
                    <a:pt x="2434114" y="4166203"/>
                  </a:lnTo>
                  <a:lnTo>
                    <a:pt x="2377507" y="4195188"/>
                  </a:lnTo>
                  <a:lnTo>
                    <a:pt x="2320900" y="4222474"/>
                  </a:lnTo>
                  <a:lnTo>
                    <a:pt x="2264292" y="4248159"/>
                  </a:lnTo>
                  <a:lnTo>
                    <a:pt x="2207685" y="4272336"/>
                  </a:lnTo>
                  <a:lnTo>
                    <a:pt x="2151078" y="4295092"/>
                  </a:lnTo>
                  <a:lnTo>
                    <a:pt x="2094471" y="4316511"/>
                  </a:lnTo>
                  <a:lnTo>
                    <a:pt x="2037863" y="4336670"/>
                  </a:lnTo>
                  <a:lnTo>
                    <a:pt x="1981256" y="4355641"/>
                  </a:lnTo>
                  <a:lnTo>
                    <a:pt x="1924649" y="4373496"/>
                  </a:lnTo>
                  <a:lnTo>
                    <a:pt x="1868041" y="4390298"/>
                  </a:lnTo>
                  <a:lnTo>
                    <a:pt x="1811434" y="4406110"/>
                  </a:lnTo>
                  <a:lnTo>
                    <a:pt x="1754827" y="4420989"/>
                  </a:lnTo>
                  <a:lnTo>
                    <a:pt x="1698219" y="4434991"/>
                  </a:lnTo>
                  <a:lnTo>
                    <a:pt x="1641612" y="4448166"/>
                  </a:lnTo>
                  <a:lnTo>
                    <a:pt x="1585005" y="4460563"/>
                  </a:lnTo>
                  <a:lnTo>
                    <a:pt x="1528397" y="4472229"/>
                  </a:lnTo>
                  <a:lnTo>
                    <a:pt x="1471790" y="4483205"/>
                  </a:lnTo>
                  <a:lnTo>
                    <a:pt x="1415183" y="4493533"/>
                  </a:lnTo>
                  <a:lnTo>
                    <a:pt x="1358575" y="4503250"/>
                  </a:lnTo>
                  <a:lnTo>
                    <a:pt x="1301968" y="4512393"/>
                  </a:lnTo>
                  <a:lnTo>
                    <a:pt x="1245361" y="4520996"/>
                  </a:lnTo>
                  <a:lnTo>
                    <a:pt x="1188753" y="4529089"/>
                  </a:lnTo>
                  <a:lnTo>
                    <a:pt x="1132146" y="4536704"/>
                  </a:lnTo>
                  <a:lnTo>
                    <a:pt x="1075539" y="4543869"/>
                  </a:lnTo>
                  <a:lnTo>
                    <a:pt x="1018931" y="4550610"/>
                  </a:lnTo>
                  <a:lnTo>
                    <a:pt x="962324" y="4556952"/>
                  </a:lnTo>
                  <a:lnTo>
                    <a:pt x="905717" y="4562918"/>
                  </a:lnTo>
                  <a:lnTo>
                    <a:pt x="849109" y="4568532"/>
                  </a:lnTo>
                  <a:lnTo>
                    <a:pt x="792502" y="4573813"/>
                  </a:lnTo>
                  <a:lnTo>
                    <a:pt x="735895" y="4578782"/>
                  </a:lnTo>
                  <a:lnTo>
                    <a:pt x="679287" y="4583456"/>
                  </a:lnTo>
                  <a:lnTo>
                    <a:pt x="622680" y="4587854"/>
                  </a:lnTo>
                  <a:lnTo>
                    <a:pt x="566073" y="4591991"/>
                  </a:lnTo>
                  <a:lnTo>
                    <a:pt x="509465" y="4595883"/>
                  </a:lnTo>
                  <a:lnTo>
                    <a:pt x="452858" y="4599545"/>
                  </a:lnTo>
                  <a:lnTo>
                    <a:pt x="396251" y="4602990"/>
                  </a:lnTo>
                  <a:lnTo>
                    <a:pt x="339643" y="4606231"/>
                  </a:lnTo>
                  <a:lnTo>
                    <a:pt x="283036" y="4609280"/>
                  </a:lnTo>
                  <a:lnTo>
                    <a:pt x="226429" y="4612148"/>
                  </a:lnTo>
                  <a:lnTo>
                    <a:pt x="169821" y="4614846"/>
                  </a:lnTo>
                  <a:lnTo>
                    <a:pt x="113214" y="4617385"/>
                  </a:lnTo>
                  <a:lnTo>
                    <a:pt x="56607" y="4619773"/>
                  </a:lnTo>
                  <a:lnTo>
                    <a:pt x="0" y="462202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16654" y="1234068"/>
              <a:ext cx="4471978" cy="4333453"/>
            </a:xfrm>
            <a:custGeom>
              <a:avLst/>
              <a:pathLst>
                <a:path w="4471978" h="4333453">
                  <a:moveTo>
                    <a:pt x="0" y="4333453"/>
                  </a:moveTo>
                  <a:lnTo>
                    <a:pt x="56607" y="4331379"/>
                  </a:lnTo>
                  <a:lnTo>
                    <a:pt x="113214" y="4329175"/>
                  </a:lnTo>
                  <a:lnTo>
                    <a:pt x="169821" y="4326831"/>
                  </a:lnTo>
                  <a:lnTo>
                    <a:pt x="226429" y="4324340"/>
                  </a:lnTo>
                  <a:lnTo>
                    <a:pt x="283036" y="4321692"/>
                  </a:lnTo>
                  <a:lnTo>
                    <a:pt x="339643" y="4318876"/>
                  </a:lnTo>
                  <a:lnTo>
                    <a:pt x="396251" y="4315883"/>
                  </a:lnTo>
                  <a:lnTo>
                    <a:pt x="452858" y="4312701"/>
                  </a:lnTo>
                  <a:lnTo>
                    <a:pt x="509465" y="4309318"/>
                  </a:lnTo>
                  <a:lnTo>
                    <a:pt x="566073" y="4305722"/>
                  </a:lnTo>
                  <a:lnTo>
                    <a:pt x="622680" y="4301899"/>
                  </a:lnTo>
                  <a:lnTo>
                    <a:pt x="679287" y="4297834"/>
                  </a:lnTo>
                  <a:lnTo>
                    <a:pt x="735895" y="4293513"/>
                  </a:lnTo>
                  <a:lnTo>
                    <a:pt x="792502" y="4288920"/>
                  </a:lnTo>
                  <a:lnTo>
                    <a:pt x="849109" y="4284036"/>
                  </a:lnTo>
                  <a:lnTo>
                    <a:pt x="905717" y="4278844"/>
                  </a:lnTo>
                  <a:lnTo>
                    <a:pt x="962324" y="4273323"/>
                  </a:lnTo>
                  <a:lnTo>
                    <a:pt x="1018931" y="4267455"/>
                  </a:lnTo>
                  <a:lnTo>
                    <a:pt x="1075539" y="4261215"/>
                  </a:lnTo>
                  <a:lnTo>
                    <a:pt x="1132146" y="4254581"/>
                  </a:lnTo>
                  <a:lnTo>
                    <a:pt x="1188753" y="4247528"/>
                  </a:lnTo>
                  <a:lnTo>
                    <a:pt x="1245361" y="4240030"/>
                  </a:lnTo>
                  <a:lnTo>
                    <a:pt x="1301968" y="4232057"/>
                  </a:lnTo>
                  <a:lnTo>
                    <a:pt x="1358575" y="4223580"/>
                  </a:lnTo>
                  <a:lnTo>
                    <a:pt x="1415183" y="4214568"/>
                  </a:lnTo>
                  <a:lnTo>
                    <a:pt x="1471790" y="4204985"/>
                  </a:lnTo>
                  <a:lnTo>
                    <a:pt x="1528397" y="4194795"/>
                  </a:lnTo>
                  <a:lnTo>
                    <a:pt x="1585005" y="4183961"/>
                  </a:lnTo>
                  <a:lnTo>
                    <a:pt x="1641612" y="4172441"/>
                  </a:lnTo>
                  <a:lnTo>
                    <a:pt x="1698219" y="4160192"/>
                  </a:lnTo>
                  <a:lnTo>
                    <a:pt x="1754827" y="4147166"/>
                  </a:lnTo>
                  <a:lnTo>
                    <a:pt x="1811434" y="4133315"/>
                  </a:lnTo>
                  <a:lnTo>
                    <a:pt x="1868041" y="4118585"/>
                  </a:lnTo>
                  <a:lnTo>
                    <a:pt x="1924649" y="4102921"/>
                  </a:lnTo>
                  <a:lnTo>
                    <a:pt x="1981256" y="4086263"/>
                  </a:lnTo>
                  <a:lnTo>
                    <a:pt x="2037863" y="4068548"/>
                  </a:lnTo>
                  <a:lnTo>
                    <a:pt x="2094471" y="4049707"/>
                  </a:lnTo>
                  <a:lnTo>
                    <a:pt x="2151078" y="4029668"/>
                  </a:lnTo>
                  <a:lnTo>
                    <a:pt x="2207685" y="4008354"/>
                  </a:lnTo>
                  <a:lnTo>
                    <a:pt x="2264292" y="3985683"/>
                  </a:lnTo>
                  <a:lnTo>
                    <a:pt x="2320900" y="3961568"/>
                  </a:lnTo>
                  <a:lnTo>
                    <a:pt x="2377507" y="3935915"/>
                  </a:lnTo>
                  <a:lnTo>
                    <a:pt x="2434114" y="3908624"/>
                  </a:lnTo>
                  <a:lnTo>
                    <a:pt x="2490722" y="3879589"/>
                  </a:lnTo>
                  <a:lnTo>
                    <a:pt x="2547329" y="3848697"/>
                  </a:lnTo>
                  <a:lnTo>
                    <a:pt x="2603936" y="3815826"/>
                  </a:lnTo>
                  <a:lnTo>
                    <a:pt x="2660544" y="3780846"/>
                  </a:lnTo>
                  <a:lnTo>
                    <a:pt x="2717151" y="3743619"/>
                  </a:lnTo>
                  <a:lnTo>
                    <a:pt x="2773758" y="3703997"/>
                  </a:lnTo>
                  <a:lnTo>
                    <a:pt x="2830366" y="3661820"/>
                  </a:lnTo>
                  <a:lnTo>
                    <a:pt x="2886973" y="3616919"/>
                  </a:lnTo>
                  <a:lnTo>
                    <a:pt x="2943580" y="3569112"/>
                  </a:lnTo>
                  <a:lnTo>
                    <a:pt x="3000188" y="3518203"/>
                  </a:lnTo>
                  <a:lnTo>
                    <a:pt x="3056795" y="3463983"/>
                  </a:lnTo>
                  <a:lnTo>
                    <a:pt x="3113402" y="3406228"/>
                  </a:lnTo>
                  <a:lnTo>
                    <a:pt x="3170010" y="3344696"/>
                  </a:lnTo>
                  <a:lnTo>
                    <a:pt x="3226617" y="3279129"/>
                  </a:lnTo>
                  <a:lnTo>
                    <a:pt x="3283224" y="3209249"/>
                  </a:lnTo>
                  <a:lnTo>
                    <a:pt x="3339832" y="3134759"/>
                  </a:lnTo>
                  <a:lnTo>
                    <a:pt x="3396439" y="3055337"/>
                  </a:lnTo>
                  <a:lnTo>
                    <a:pt x="3453046" y="2970644"/>
                  </a:lnTo>
                  <a:lnTo>
                    <a:pt x="3509654" y="2880312"/>
                  </a:lnTo>
                  <a:lnTo>
                    <a:pt x="3566261" y="2783952"/>
                  </a:lnTo>
                  <a:lnTo>
                    <a:pt x="3622868" y="2681148"/>
                  </a:lnTo>
                  <a:lnTo>
                    <a:pt x="3679476" y="2571459"/>
                  </a:lnTo>
                  <a:lnTo>
                    <a:pt x="3736083" y="2454418"/>
                  </a:lnTo>
                  <a:lnTo>
                    <a:pt x="3792690" y="2329533"/>
                  </a:lnTo>
                  <a:lnTo>
                    <a:pt x="3849298" y="2196283"/>
                  </a:lnTo>
                  <a:lnTo>
                    <a:pt x="3905905" y="2054123"/>
                  </a:lnTo>
                  <a:lnTo>
                    <a:pt x="3962512" y="1902479"/>
                  </a:lnTo>
                  <a:lnTo>
                    <a:pt x="4019120" y="1740749"/>
                  </a:lnTo>
                  <a:lnTo>
                    <a:pt x="4075727" y="1568299"/>
                  </a:lnTo>
                  <a:lnTo>
                    <a:pt x="4132334" y="1384463"/>
                  </a:lnTo>
                  <a:lnTo>
                    <a:pt x="4188942" y="1188538"/>
                  </a:lnTo>
                  <a:lnTo>
                    <a:pt x="4245549" y="979781"/>
                  </a:lnTo>
                  <a:lnTo>
                    <a:pt x="4302156" y="757408"/>
                  </a:lnTo>
                  <a:lnTo>
                    <a:pt x="4358764" y="520585"/>
                  </a:lnTo>
                  <a:lnTo>
                    <a:pt x="4415371" y="268428"/>
                  </a:lnTo>
                  <a:lnTo>
                    <a:pt x="44719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16654" y="1689509"/>
              <a:ext cx="4471978" cy="4166579"/>
            </a:xfrm>
            <a:custGeom>
              <a:avLst/>
              <a:pathLst>
                <a:path w="4471978" h="4166579">
                  <a:moveTo>
                    <a:pt x="4471978" y="0"/>
                  </a:moveTo>
                  <a:lnTo>
                    <a:pt x="4415371" y="239582"/>
                  </a:lnTo>
                  <a:lnTo>
                    <a:pt x="4358764" y="465318"/>
                  </a:lnTo>
                  <a:lnTo>
                    <a:pt x="4302156" y="678054"/>
                  </a:lnTo>
                  <a:lnTo>
                    <a:pt x="4245549" y="878587"/>
                  </a:lnTo>
                  <a:lnTo>
                    <a:pt x="4188942" y="1067663"/>
                  </a:lnTo>
                  <a:lnTo>
                    <a:pt x="4132334" y="1245984"/>
                  </a:lnTo>
                  <a:lnTo>
                    <a:pt x="4075727" y="1414206"/>
                  </a:lnTo>
                  <a:lnTo>
                    <a:pt x="4019120" y="1572942"/>
                  </a:lnTo>
                  <a:lnTo>
                    <a:pt x="3962512" y="1722762"/>
                  </a:lnTo>
                  <a:lnTo>
                    <a:pt x="3905905" y="1864197"/>
                  </a:lnTo>
                  <a:lnTo>
                    <a:pt x="3849298" y="1997740"/>
                  </a:lnTo>
                  <a:lnTo>
                    <a:pt x="3792690" y="2123848"/>
                  </a:lnTo>
                  <a:lnTo>
                    <a:pt x="3736083" y="2242943"/>
                  </a:lnTo>
                  <a:lnTo>
                    <a:pt x="3679476" y="2355418"/>
                  </a:lnTo>
                  <a:lnTo>
                    <a:pt x="3622868" y="2461637"/>
                  </a:lnTo>
                  <a:lnTo>
                    <a:pt x="3566261" y="2561940"/>
                  </a:lnTo>
                  <a:lnTo>
                    <a:pt x="3509654" y="2656646"/>
                  </a:lnTo>
                  <a:lnTo>
                    <a:pt x="3453046" y="2746052"/>
                  </a:lnTo>
                  <a:lnTo>
                    <a:pt x="3396439" y="2830440"/>
                  </a:lnTo>
                  <a:lnTo>
                    <a:pt x="3339832" y="2910076"/>
                  </a:lnTo>
                  <a:lnTo>
                    <a:pt x="3283224" y="2985212"/>
                  </a:lnTo>
                  <a:lnTo>
                    <a:pt x="3226617" y="3056088"/>
                  </a:lnTo>
                  <a:lnTo>
                    <a:pt x="3170010" y="3122932"/>
                  </a:lnTo>
                  <a:lnTo>
                    <a:pt x="3113402" y="3185961"/>
                  </a:lnTo>
                  <a:lnTo>
                    <a:pt x="3056795" y="3245381"/>
                  </a:lnTo>
                  <a:lnTo>
                    <a:pt x="3000188" y="3301390"/>
                  </a:lnTo>
                  <a:lnTo>
                    <a:pt x="2943580" y="3354175"/>
                  </a:lnTo>
                  <a:lnTo>
                    <a:pt x="2886973" y="3403913"/>
                  </a:lnTo>
                  <a:lnTo>
                    <a:pt x="2830366" y="3450775"/>
                  </a:lnTo>
                  <a:lnTo>
                    <a:pt x="2773758" y="3494920"/>
                  </a:lnTo>
                  <a:lnTo>
                    <a:pt x="2717151" y="3536502"/>
                  </a:lnTo>
                  <a:lnTo>
                    <a:pt x="2660544" y="3575665"/>
                  </a:lnTo>
                  <a:lnTo>
                    <a:pt x="2603936" y="3612546"/>
                  </a:lnTo>
                  <a:lnTo>
                    <a:pt x="2547329" y="3647275"/>
                  </a:lnTo>
                  <a:lnTo>
                    <a:pt x="2490722" y="3679975"/>
                  </a:lnTo>
                  <a:lnTo>
                    <a:pt x="2434114" y="3710762"/>
                  </a:lnTo>
                  <a:lnTo>
                    <a:pt x="2377507" y="3739747"/>
                  </a:lnTo>
                  <a:lnTo>
                    <a:pt x="2320900" y="3767033"/>
                  </a:lnTo>
                  <a:lnTo>
                    <a:pt x="2264292" y="3792718"/>
                  </a:lnTo>
                  <a:lnTo>
                    <a:pt x="2207685" y="3816895"/>
                  </a:lnTo>
                  <a:lnTo>
                    <a:pt x="2151078" y="3839652"/>
                  </a:lnTo>
                  <a:lnTo>
                    <a:pt x="2094471" y="3861071"/>
                  </a:lnTo>
                  <a:lnTo>
                    <a:pt x="2037863" y="3881229"/>
                  </a:lnTo>
                  <a:lnTo>
                    <a:pt x="1981256" y="3900201"/>
                  </a:lnTo>
                  <a:lnTo>
                    <a:pt x="1924649" y="3918055"/>
                  </a:lnTo>
                  <a:lnTo>
                    <a:pt x="1868041" y="3934858"/>
                  </a:lnTo>
                  <a:lnTo>
                    <a:pt x="1811434" y="3950669"/>
                  </a:lnTo>
                  <a:lnTo>
                    <a:pt x="1754827" y="3965549"/>
                  </a:lnTo>
                  <a:lnTo>
                    <a:pt x="1698219" y="3979550"/>
                  </a:lnTo>
                  <a:lnTo>
                    <a:pt x="1641612" y="3992726"/>
                  </a:lnTo>
                  <a:lnTo>
                    <a:pt x="1585005" y="4005123"/>
                  </a:lnTo>
                  <a:lnTo>
                    <a:pt x="1528397" y="4016788"/>
                  </a:lnTo>
                  <a:lnTo>
                    <a:pt x="1471790" y="4027764"/>
                  </a:lnTo>
                  <a:lnTo>
                    <a:pt x="1415183" y="4038092"/>
                  </a:lnTo>
                  <a:lnTo>
                    <a:pt x="1358575" y="4047810"/>
                  </a:lnTo>
                  <a:lnTo>
                    <a:pt x="1301968" y="4056953"/>
                  </a:lnTo>
                  <a:lnTo>
                    <a:pt x="1245361" y="4065555"/>
                  </a:lnTo>
                  <a:lnTo>
                    <a:pt x="1188753" y="4073649"/>
                  </a:lnTo>
                  <a:lnTo>
                    <a:pt x="1132146" y="4081264"/>
                  </a:lnTo>
                  <a:lnTo>
                    <a:pt x="1075539" y="4088428"/>
                  </a:lnTo>
                  <a:lnTo>
                    <a:pt x="1018931" y="4095169"/>
                  </a:lnTo>
                  <a:lnTo>
                    <a:pt x="962324" y="4101511"/>
                  </a:lnTo>
                  <a:lnTo>
                    <a:pt x="905717" y="4107478"/>
                  </a:lnTo>
                  <a:lnTo>
                    <a:pt x="849109" y="4113091"/>
                  </a:lnTo>
                  <a:lnTo>
                    <a:pt x="792502" y="4118372"/>
                  </a:lnTo>
                  <a:lnTo>
                    <a:pt x="735895" y="4123341"/>
                  </a:lnTo>
                  <a:lnTo>
                    <a:pt x="679287" y="4128015"/>
                  </a:lnTo>
                  <a:lnTo>
                    <a:pt x="622680" y="4132413"/>
                  </a:lnTo>
                  <a:lnTo>
                    <a:pt x="566073" y="4136550"/>
                  </a:lnTo>
                  <a:lnTo>
                    <a:pt x="509465" y="4140443"/>
                  </a:lnTo>
                  <a:lnTo>
                    <a:pt x="452858" y="4144104"/>
                  </a:lnTo>
                  <a:lnTo>
                    <a:pt x="396251" y="4147549"/>
                  </a:lnTo>
                  <a:lnTo>
                    <a:pt x="339643" y="4150790"/>
                  </a:lnTo>
                  <a:lnTo>
                    <a:pt x="283036" y="4153839"/>
                  </a:lnTo>
                  <a:lnTo>
                    <a:pt x="226429" y="4156707"/>
                  </a:lnTo>
                  <a:lnTo>
                    <a:pt x="169821" y="4159406"/>
                  </a:lnTo>
                  <a:lnTo>
                    <a:pt x="113214" y="4161944"/>
                  </a:lnTo>
                  <a:lnTo>
                    <a:pt x="56607" y="4164332"/>
                  </a:lnTo>
                  <a:lnTo>
                    <a:pt x="0" y="41665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16654" y="1461789"/>
              <a:ext cx="4471978" cy="4250016"/>
            </a:xfrm>
            <a:custGeom>
              <a:avLst/>
              <a:pathLst>
                <a:path w="4471978" h="4250016">
                  <a:moveTo>
                    <a:pt x="0" y="4250016"/>
                  </a:moveTo>
                  <a:lnTo>
                    <a:pt x="56607" y="4247856"/>
                  </a:lnTo>
                  <a:lnTo>
                    <a:pt x="113214" y="4245560"/>
                  </a:lnTo>
                  <a:lnTo>
                    <a:pt x="169821" y="4243119"/>
                  </a:lnTo>
                  <a:lnTo>
                    <a:pt x="226429" y="4240524"/>
                  </a:lnTo>
                  <a:lnTo>
                    <a:pt x="283036" y="4237765"/>
                  </a:lnTo>
                  <a:lnTo>
                    <a:pt x="339643" y="4234833"/>
                  </a:lnTo>
                  <a:lnTo>
                    <a:pt x="396251" y="4231716"/>
                  </a:lnTo>
                  <a:lnTo>
                    <a:pt x="452858" y="4228403"/>
                  </a:lnTo>
                  <a:lnTo>
                    <a:pt x="509465" y="4224881"/>
                  </a:lnTo>
                  <a:lnTo>
                    <a:pt x="566073" y="4221136"/>
                  </a:lnTo>
                  <a:lnTo>
                    <a:pt x="622680" y="4217156"/>
                  </a:lnTo>
                  <a:lnTo>
                    <a:pt x="679287" y="4212925"/>
                  </a:lnTo>
                  <a:lnTo>
                    <a:pt x="735895" y="4208427"/>
                  </a:lnTo>
                  <a:lnTo>
                    <a:pt x="792502" y="4203646"/>
                  </a:lnTo>
                  <a:lnTo>
                    <a:pt x="849109" y="4198563"/>
                  </a:lnTo>
                  <a:lnTo>
                    <a:pt x="905717" y="4193161"/>
                  </a:lnTo>
                  <a:lnTo>
                    <a:pt x="962324" y="4187417"/>
                  </a:lnTo>
                  <a:lnTo>
                    <a:pt x="1018931" y="4181312"/>
                  </a:lnTo>
                  <a:lnTo>
                    <a:pt x="1075539" y="4174822"/>
                  </a:lnTo>
                  <a:lnTo>
                    <a:pt x="1132146" y="4167923"/>
                  </a:lnTo>
                  <a:lnTo>
                    <a:pt x="1188753" y="4160589"/>
                  </a:lnTo>
                  <a:lnTo>
                    <a:pt x="1245361" y="4152792"/>
                  </a:lnTo>
                  <a:lnTo>
                    <a:pt x="1301968" y="4144505"/>
                  </a:lnTo>
                  <a:lnTo>
                    <a:pt x="1358575" y="4135695"/>
                  </a:lnTo>
                  <a:lnTo>
                    <a:pt x="1415183" y="4126330"/>
                  </a:lnTo>
                  <a:lnTo>
                    <a:pt x="1471790" y="4116375"/>
                  </a:lnTo>
                  <a:lnTo>
                    <a:pt x="1528397" y="4105792"/>
                  </a:lnTo>
                  <a:lnTo>
                    <a:pt x="1585005" y="4094542"/>
                  </a:lnTo>
                  <a:lnTo>
                    <a:pt x="1641612" y="4082583"/>
                  </a:lnTo>
                  <a:lnTo>
                    <a:pt x="1698219" y="4069871"/>
                  </a:lnTo>
                  <a:lnTo>
                    <a:pt x="1754827" y="4056357"/>
                  </a:lnTo>
                  <a:lnTo>
                    <a:pt x="1811434" y="4041992"/>
                  </a:lnTo>
                  <a:lnTo>
                    <a:pt x="1868041" y="4026721"/>
                  </a:lnTo>
                  <a:lnTo>
                    <a:pt x="1924649" y="4010488"/>
                  </a:lnTo>
                  <a:lnTo>
                    <a:pt x="1981256" y="3993232"/>
                  </a:lnTo>
                  <a:lnTo>
                    <a:pt x="2037863" y="3974888"/>
                  </a:lnTo>
                  <a:lnTo>
                    <a:pt x="2094471" y="3955389"/>
                  </a:lnTo>
                  <a:lnTo>
                    <a:pt x="2151078" y="3934660"/>
                  </a:lnTo>
                  <a:lnTo>
                    <a:pt x="2207685" y="3912625"/>
                  </a:lnTo>
                  <a:lnTo>
                    <a:pt x="2264292" y="3889201"/>
                  </a:lnTo>
                  <a:lnTo>
                    <a:pt x="2320900" y="3864300"/>
                  </a:lnTo>
                  <a:lnTo>
                    <a:pt x="2377507" y="3837831"/>
                  </a:lnTo>
                  <a:lnTo>
                    <a:pt x="2434114" y="3809693"/>
                  </a:lnTo>
                  <a:lnTo>
                    <a:pt x="2490722" y="3779782"/>
                  </a:lnTo>
                  <a:lnTo>
                    <a:pt x="2547329" y="3747986"/>
                  </a:lnTo>
                  <a:lnTo>
                    <a:pt x="2603936" y="3714186"/>
                  </a:lnTo>
                  <a:lnTo>
                    <a:pt x="2660544" y="3678255"/>
                  </a:lnTo>
                  <a:lnTo>
                    <a:pt x="2717151" y="3640060"/>
                  </a:lnTo>
                  <a:lnTo>
                    <a:pt x="2773758" y="3599458"/>
                  </a:lnTo>
                  <a:lnTo>
                    <a:pt x="2830366" y="3556297"/>
                  </a:lnTo>
                  <a:lnTo>
                    <a:pt x="2886973" y="3510416"/>
                  </a:lnTo>
                  <a:lnTo>
                    <a:pt x="2943580" y="3461643"/>
                  </a:lnTo>
                  <a:lnTo>
                    <a:pt x="3000188" y="3409797"/>
                  </a:lnTo>
                  <a:lnTo>
                    <a:pt x="3056795" y="3354682"/>
                  </a:lnTo>
                  <a:lnTo>
                    <a:pt x="3113402" y="3296094"/>
                  </a:lnTo>
                  <a:lnTo>
                    <a:pt x="3170010" y="3233814"/>
                  </a:lnTo>
                  <a:lnTo>
                    <a:pt x="3226617" y="3167609"/>
                  </a:lnTo>
                  <a:lnTo>
                    <a:pt x="3283224" y="3097231"/>
                  </a:lnTo>
                  <a:lnTo>
                    <a:pt x="3339832" y="3022417"/>
                  </a:lnTo>
                  <a:lnTo>
                    <a:pt x="3396439" y="2942889"/>
                  </a:lnTo>
                  <a:lnTo>
                    <a:pt x="3453046" y="2858348"/>
                  </a:lnTo>
                  <a:lnTo>
                    <a:pt x="3509654" y="2768479"/>
                  </a:lnTo>
                  <a:lnTo>
                    <a:pt x="3566261" y="2672946"/>
                  </a:lnTo>
                  <a:lnTo>
                    <a:pt x="3622868" y="2571392"/>
                  </a:lnTo>
                  <a:lnTo>
                    <a:pt x="3679476" y="2463438"/>
                  </a:lnTo>
                  <a:lnTo>
                    <a:pt x="3736083" y="2348681"/>
                  </a:lnTo>
                  <a:lnTo>
                    <a:pt x="3792690" y="2226690"/>
                  </a:lnTo>
                  <a:lnTo>
                    <a:pt x="3849298" y="2097012"/>
                  </a:lnTo>
                  <a:lnTo>
                    <a:pt x="3905905" y="1959160"/>
                  </a:lnTo>
                  <a:lnTo>
                    <a:pt x="3962512" y="1812620"/>
                  </a:lnTo>
                  <a:lnTo>
                    <a:pt x="4019120" y="1656845"/>
                  </a:lnTo>
                  <a:lnTo>
                    <a:pt x="4075727" y="1491253"/>
                  </a:lnTo>
                  <a:lnTo>
                    <a:pt x="4132334" y="1315224"/>
                  </a:lnTo>
                  <a:lnTo>
                    <a:pt x="4188942" y="1128100"/>
                  </a:lnTo>
                  <a:lnTo>
                    <a:pt x="4245549" y="929184"/>
                  </a:lnTo>
                  <a:lnTo>
                    <a:pt x="4302156" y="717731"/>
                  </a:lnTo>
                  <a:lnTo>
                    <a:pt x="4358764" y="492951"/>
                  </a:lnTo>
                  <a:lnTo>
                    <a:pt x="4415371" y="254005"/>
                  </a:lnTo>
                  <a:lnTo>
                    <a:pt x="4471978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616654" y="1511152"/>
              <a:ext cx="97416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714071" y="161336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758638" y="1573791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876113" y="161336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920680" y="151115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09882" y="1579679"/>
              <a:ext cx="44566" cy="33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,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054449" y="161336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099015" y="1505675"/>
              <a:ext cx="88996" cy="107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188012" y="161336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232579" y="1573791"/>
              <a:ext cx="117475" cy="39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=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350054" y="1613361"/>
              <a:ext cx="4456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394621" y="150731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0.083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393055" y="1002967"/>
              <a:ext cx="0" cy="5084222"/>
            </a:xfrm>
            <a:custGeom>
              <a:avLst/>
              <a:pathLst>
                <a:path w="0" h="5084222">
                  <a:moveTo>
                    <a:pt x="0" y="508422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213852" y="4936404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213852" y="3448957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213852" y="1961361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9" name="pl28"/>
            <p:cNvSpPr/>
            <p:nvPr/>
          </p:nvSpPr>
          <p:spPr>
            <a:xfrm>
              <a:off x="1348771" y="49919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348771" y="35065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348771" y="20210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393055" y="6087189"/>
              <a:ext cx="4919176" cy="0"/>
            </a:xfrm>
            <a:custGeom>
              <a:avLst/>
              <a:pathLst>
                <a:path w="4919176" h="0">
                  <a:moveTo>
                    <a:pt x="0" y="0"/>
                  </a:moveTo>
                  <a:lnTo>
                    <a:pt x="491917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16654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107314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97973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088633" y="6087189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1568173" y="616943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058833" y="6167422"/>
              <a:ext cx="96961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549492" y="6165264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040152" y="6169431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-169183" y="3456569"/>
              <a:ext cx="2426518" cy="177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Percent_CD274_Expression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2022-04-19T10:10:24Z</dcterms:modified>
  <cp:category/>
</cp:coreProperties>
</file>