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3176860" y="4281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822759" y="3967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621498" y="3853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793410" y="4127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335405" y="50099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729574" y="403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984508" y="5106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85079" y="4488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591828" y="4646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957258" y="40925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124899" y="4298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9238" y="3424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114049" y="4262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730943" y="5527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444890" y="4323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448799" y="5432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219470" y="52967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6063807" y="42148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068143" y="4963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617389" y="5284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568300" y="43836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200282" y="1209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178626" y="49396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616654" y="2746927"/>
              <a:ext cx="4471978" cy="3109161"/>
            </a:xfrm>
            <a:custGeom>
              <a:avLst/>
              <a:pathLst>
                <a:path w="4471978" h="3109161">
                  <a:moveTo>
                    <a:pt x="0" y="1901961"/>
                  </a:moveTo>
                  <a:lnTo>
                    <a:pt x="56607" y="1890988"/>
                  </a:lnTo>
                  <a:lnTo>
                    <a:pt x="113214" y="1879916"/>
                  </a:lnTo>
                  <a:lnTo>
                    <a:pt x="169821" y="1868738"/>
                  </a:lnTo>
                  <a:lnTo>
                    <a:pt x="226429" y="1857447"/>
                  </a:lnTo>
                  <a:lnTo>
                    <a:pt x="283036" y="1846038"/>
                  </a:lnTo>
                  <a:lnTo>
                    <a:pt x="339643" y="1834500"/>
                  </a:lnTo>
                  <a:lnTo>
                    <a:pt x="396251" y="1822828"/>
                  </a:lnTo>
                  <a:lnTo>
                    <a:pt x="452858" y="1811010"/>
                  </a:lnTo>
                  <a:lnTo>
                    <a:pt x="509465" y="1799038"/>
                  </a:lnTo>
                  <a:lnTo>
                    <a:pt x="566073" y="1786901"/>
                  </a:lnTo>
                  <a:lnTo>
                    <a:pt x="622680" y="1774588"/>
                  </a:lnTo>
                  <a:lnTo>
                    <a:pt x="679287" y="1762087"/>
                  </a:lnTo>
                  <a:lnTo>
                    <a:pt x="735895" y="1749384"/>
                  </a:lnTo>
                  <a:lnTo>
                    <a:pt x="792502" y="1736467"/>
                  </a:lnTo>
                  <a:lnTo>
                    <a:pt x="849109" y="1723319"/>
                  </a:lnTo>
                  <a:lnTo>
                    <a:pt x="905717" y="1709926"/>
                  </a:lnTo>
                  <a:lnTo>
                    <a:pt x="962324" y="1696270"/>
                  </a:lnTo>
                  <a:lnTo>
                    <a:pt x="1018931" y="1682333"/>
                  </a:lnTo>
                  <a:lnTo>
                    <a:pt x="1075539" y="1668096"/>
                  </a:lnTo>
                  <a:lnTo>
                    <a:pt x="1132146" y="1653539"/>
                  </a:lnTo>
                  <a:lnTo>
                    <a:pt x="1188753" y="1638642"/>
                  </a:lnTo>
                  <a:lnTo>
                    <a:pt x="1245361" y="1623381"/>
                  </a:lnTo>
                  <a:lnTo>
                    <a:pt x="1301968" y="1607735"/>
                  </a:lnTo>
                  <a:lnTo>
                    <a:pt x="1358575" y="1591679"/>
                  </a:lnTo>
                  <a:lnTo>
                    <a:pt x="1415183" y="1575190"/>
                  </a:lnTo>
                  <a:lnTo>
                    <a:pt x="1471790" y="1558243"/>
                  </a:lnTo>
                  <a:lnTo>
                    <a:pt x="1528397" y="1540815"/>
                  </a:lnTo>
                  <a:lnTo>
                    <a:pt x="1585005" y="1522881"/>
                  </a:lnTo>
                  <a:lnTo>
                    <a:pt x="1641612" y="1504419"/>
                  </a:lnTo>
                  <a:lnTo>
                    <a:pt x="1698219" y="1485406"/>
                  </a:lnTo>
                  <a:lnTo>
                    <a:pt x="1754827" y="1465824"/>
                  </a:lnTo>
                  <a:lnTo>
                    <a:pt x="1811434" y="1445653"/>
                  </a:lnTo>
                  <a:lnTo>
                    <a:pt x="1868041" y="1424878"/>
                  </a:lnTo>
                  <a:lnTo>
                    <a:pt x="1924649" y="1403487"/>
                  </a:lnTo>
                  <a:lnTo>
                    <a:pt x="1981256" y="1381470"/>
                  </a:lnTo>
                  <a:lnTo>
                    <a:pt x="2037863" y="1358821"/>
                  </a:lnTo>
                  <a:lnTo>
                    <a:pt x="2094471" y="1335540"/>
                  </a:lnTo>
                  <a:lnTo>
                    <a:pt x="2151078" y="1311626"/>
                  </a:lnTo>
                  <a:lnTo>
                    <a:pt x="2207685" y="1287086"/>
                  </a:lnTo>
                  <a:lnTo>
                    <a:pt x="2264292" y="1261929"/>
                  </a:lnTo>
                  <a:lnTo>
                    <a:pt x="2320900" y="1236166"/>
                  </a:lnTo>
                  <a:lnTo>
                    <a:pt x="2377507" y="1209813"/>
                  </a:lnTo>
                  <a:lnTo>
                    <a:pt x="2434114" y="1182889"/>
                  </a:lnTo>
                  <a:lnTo>
                    <a:pt x="2490722" y="1155412"/>
                  </a:lnTo>
                  <a:lnTo>
                    <a:pt x="2547329" y="1127404"/>
                  </a:lnTo>
                  <a:lnTo>
                    <a:pt x="2603936" y="1098889"/>
                  </a:lnTo>
                  <a:lnTo>
                    <a:pt x="2660544" y="1069889"/>
                  </a:lnTo>
                  <a:lnTo>
                    <a:pt x="2717151" y="1040430"/>
                  </a:lnTo>
                  <a:lnTo>
                    <a:pt x="2773758" y="1010535"/>
                  </a:lnTo>
                  <a:lnTo>
                    <a:pt x="2830366" y="980228"/>
                  </a:lnTo>
                  <a:lnTo>
                    <a:pt x="2886973" y="949533"/>
                  </a:lnTo>
                  <a:lnTo>
                    <a:pt x="2943580" y="918473"/>
                  </a:lnTo>
                  <a:lnTo>
                    <a:pt x="3000188" y="887070"/>
                  </a:lnTo>
                  <a:lnTo>
                    <a:pt x="3056795" y="855345"/>
                  </a:lnTo>
                  <a:lnTo>
                    <a:pt x="3113402" y="823318"/>
                  </a:lnTo>
                  <a:lnTo>
                    <a:pt x="3170010" y="791008"/>
                  </a:lnTo>
                  <a:lnTo>
                    <a:pt x="3226617" y="758434"/>
                  </a:lnTo>
                  <a:lnTo>
                    <a:pt x="3283224" y="725613"/>
                  </a:lnTo>
                  <a:lnTo>
                    <a:pt x="3339832" y="692560"/>
                  </a:lnTo>
                  <a:lnTo>
                    <a:pt x="3396439" y="659290"/>
                  </a:lnTo>
                  <a:lnTo>
                    <a:pt x="3453046" y="625819"/>
                  </a:lnTo>
                  <a:lnTo>
                    <a:pt x="3509654" y="592157"/>
                  </a:lnTo>
                  <a:lnTo>
                    <a:pt x="3566261" y="558318"/>
                  </a:lnTo>
                  <a:lnTo>
                    <a:pt x="3622868" y="524314"/>
                  </a:lnTo>
                  <a:lnTo>
                    <a:pt x="3679476" y="490154"/>
                  </a:lnTo>
                  <a:lnTo>
                    <a:pt x="3736083" y="455848"/>
                  </a:lnTo>
                  <a:lnTo>
                    <a:pt x="3792690" y="421406"/>
                  </a:lnTo>
                  <a:lnTo>
                    <a:pt x="3849298" y="386835"/>
                  </a:lnTo>
                  <a:lnTo>
                    <a:pt x="3905905" y="352144"/>
                  </a:lnTo>
                  <a:lnTo>
                    <a:pt x="3962512" y="317341"/>
                  </a:lnTo>
                  <a:lnTo>
                    <a:pt x="4019120" y="282431"/>
                  </a:lnTo>
                  <a:lnTo>
                    <a:pt x="4075727" y="247421"/>
                  </a:lnTo>
                  <a:lnTo>
                    <a:pt x="4132334" y="212317"/>
                  </a:lnTo>
                  <a:lnTo>
                    <a:pt x="4188942" y="177125"/>
                  </a:lnTo>
                  <a:lnTo>
                    <a:pt x="4245549" y="141849"/>
                  </a:lnTo>
                  <a:lnTo>
                    <a:pt x="4302156" y="106494"/>
                  </a:lnTo>
                  <a:lnTo>
                    <a:pt x="4358764" y="71065"/>
                  </a:lnTo>
                  <a:lnTo>
                    <a:pt x="4415371" y="35565"/>
                  </a:lnTo>
                  <a:lnTo>
                    <a:pt x="4471978" y="0"/>
                  </a:lnTo>
                  <a:lnTo>
                    <a:pt x="4471978" y="1377718"/>
                  </a:lnTo>
                  <a:lnTo>
                    <a:pt x="4415371" y="1388145"/>
                  </a:lnTo>
                  <a:lnTo>
                    <a:pt x="4358764" y="1398638"/>
                  </a:lnTo>
                  <a:lnTo>
                    <a:pt x="4302156" y="1409201"/>
                  </a:lnTo>
                  <a:lnTo>
                    <a:pt x="4245549" y="1419839"/>
                  </a:lnTo>
                  <a:lnTo>
                    <a:pt x="4188942" y="1430555"/>
                  </a:lnTo>
                  <a:lnTo>
                    <a:pt x="4132334" y="1441355"/>
                  </a:lnTo>
                  <a:lnTo>
                    <a:pt x="4075727" y="1452244"/>
                  </a:lnTo>
                  <a:lnTo>
                    <a:pt x="4019120" y="1463227"/>
                  </a:lnTo>
                  <a:lnTo>
                    <a:pt x="3962512" y="1474309"/>
                  </a:lnTo>
                  <a:lnTo>
                    <a:pt x="3905905" y="1485498"/>
                  </a:lnTo>
                  <a:lnTo>
                    <a:pt x="3849298" y="1496800"/>
                  </a:lnTo>
                  <a:lnTo>
                    <a:pt x="3792690" y="1508222"/>
                  </a:lnTo>
                  <a:lnTo>
                    <a:pt x="3736083" y="1519772"/>
                  </a:lnTo>
                  <a:lnTo>
                    <a:pt x="3679476" y="1531458"/>
                  </a:lnTo>
                  <a:lnTo>
                    <a:pt x="3622868" y="1543291"/>
                  </a:lnTo>
                  <a:lnTo>
                    <a:pt x="3566261" y="1555278"/>
                  </a:lnTo>
                  <a:lnTo>
                    <a:pt x="3509654" y="1567432"/>
                  </a:lnTo>
                  <a:lnTo>
                    <a:pt x="3453046" y="1579763"/>
                  </a:lnTo>
                  <a:lnTo>
                    <a:pt x="3396439" y="1592284"/>
                  </a:lnTo>
                  <a:lnTo>
                    <a:pt x="3339832" y="1605007"/>
                  </a:lnTo>
                  <a:lnTo>
                    <a:pt x="3283224" y="1617946"/>
                  </a:lnTo>
                  <a:lnTo>
                    <a:pt x="3226617" y="1631117"/>
                  </a:lnTo>
                  <a:lnTo>
                    <a:pt x="3170010" y="1644536"/>
                  </a:lnTo>
                  <a:lnTo>
                    <a:pt x="3113402" y="1658219"/>
                  </a:lnTo>
                  <a:lnTo>
                    <a:pt x="3056795" y="1672184"/>
                  </a:lnTo>
                  <a:lnTo>
                    <a:pt x="3000188" y="1686452"/>
                  </a:lnTo>
                  <a:lnTo>
                    <a:pt x="2943580" y="1701041"/>
                  </a:lnTo>
                  <a:lnTo>
                    <a:pt x="2886973" y="1715973"/>
                  </a:lnTo>
                  <a:lnTo>
                    <a:pt x="2830366" y="1731271"/>
                  </a:lnTo>
                  <a:lnTo>
                    <a:pt x="2773758" y="1746957"/>
                  </a:lnTo>
                  <a:lnTo>
                    <a:pt x="2717151" y="1763054"/>
                  </a:lnTo>
                  <a:lnTo>
                    <a:pt x="2660544" y="1779587"/>
                  </a:lnTo>
                  <a:lnTo>
                    <a:pt x="2603936" y="1796580"/>
                  </a:lnTo>
                  <a:lnTo>
                    <a:pt x="2547329" y="1814057"/>
                  </a:lnTo>
                  <a:lnTo>
                    <a:pt x="2490722" y="1832042"/>
                  </a:lnTo>
                  <a:lnTo>
                    <a:pt x="2434114" y="1850558"/>
                  </a:lnTo>
                  <a:lnTo>
                    <a:pt x="2377507" y="1869625"/>
                  </a:lnTo>
                  <a:lnTo>
                    <a:pt x="2320900" y="1889265"/>
                  </a:lnTo>
                  <a:lnTo>
                    <a:pt x="2264292" y="1909495"/>
                  </a:lnTo>
                  <a:lnTo>
                    <a:pt x="2207685" y="1930330"/>
                  </a:lnTo>
                  <a:lnTo>
                    <a:pt x="2151078" y="1951782"/>
                  </a:lnTo>
                  <a:lnTo>
                    <a:pt x="2094471" y="1973861"/>
                  </a:lnTo>
                  <a:lnTo>
                    <a:pt x="2037863" y="1996572"/>
                  </a:lnTo>
                  <a:lnTo>
                    <a:pt x="1981256" y="2019916"/>
                  </a:lnTo>
                  <a:lnTo>
                    <a:pt x="1924649" y="2043892"/>
                  </a:lnTo>
                  <a:lnTo>
                    <a:pt x="1868041" y="2068493"/>
                  </a:lnTo>
                  <a:lnTo>
                    <a:pt x="1811434" y="2093711"/>
                  </a:lnTo>
                  <a:lnTo>
                    <a:pt x="1754827" y="2119532"/>
                  </a:lnTo>
                  <a:lnTo>
                    <a:pt x="1698219" y="2145942"/>
                  </a:lnTo>
                  <a:lnTo>
                    <a:pt x="1641612" y="2172922"/>
                  </a:lnTo>
                  <a:lnTo>
                    <a:pt x="1585005" y="2200452"/>
                  </a:lnTo>
                  <a:lnTo>
                    <a:pt x="1528397" y="2228511"/>
                  </a:lnTo>
                  <a:lnTo>
                    <a:pt x="1471790" y="2257075"/>
                  </a:lnTo>
                  <a:lnTo>
                    <a:pt x="1415183" y="2286121"/>
                  </a:lnTo>
                  <a:lnTo>
                    <a:pt x="1358575" y="2315624"/>
                  </a:lnTo>
                  <a:lnTo>
                    <a:pt x="1301968" y="2345561"/>
                  </a:lnTo>
                  <a:lnTo>
                    <a:pt x="1245361" y="2375907"/>
                  </a:lnTo>
                  <a:lnTo>
                    <a:pt x="1188753" y="2406638"/>
                  </a:lnTo>
                  <a:lnTo>
                    <a:pt x="1132146" y="2437733"/>
                  </a:lnTo>
                  <a:lnTo>
                    <a:pt x="1075539" y="2469169"/>
                  </a:lnTo>
                  <a:lnTo>
                    <a:pt x="1018931" y="2500925"/>
                  </a:lnTo>
                  <a:lnTo>
                    <a:pt x="962324" y="2532980"/>
                  </a:lnTo>
                  <a:lnTo>
                    <a:pt x="905717" y="2565317"/>
                  </a:lnTo>
                  <a:lnTo>
                    <a:pt x="849109" y="2597916"/>
                  </a:lnTo>
                  <a:lnTo>
                    <a:pt x="792502" y="2630761"/>
                  </a:lnTo>
                  <a:lnTo>
                    <a:pt x="735895" y="2663836"/>
                  </a:lnTo>
                  <a:lnTo>
                    <a:pt x="679287" y="2697126"/>
                  </a:lnTo>
                  <a:lnTo>
                    <a:pt x="622680" y="2730617"/>
                  </a:lnTo>
                  <a:lnTo>
                    <a:pt x="566073" y="2764296"/>
                  </a:lnTo>
                  <a:lnTo>
                    <a:pt x="509465" y="2798152"/>
                  </a:lnTo>
                  <a:lnTo>
                    <a:pt x="452858" y="2832172"/>
                  </a:lnTo>
                  <a:lnTo>
                    <a:pt x="396251" y="2866347"/>
                  </a:lnTo>
                  <a:lnTo>
                    <a:pt x="339643" y="2900667"/>
                  </a:lnTo>
                  <a:lnTo>
                    <a:pt x="283036" y="2935122"/>
                  </a:lnTo>
                  <a:lnTo>
                    <a:pt x="226429" y="2969705"/>
                  </a:lnTo>
                  <a:lnTo>
                    <a:pt x="169821" y="3004407"/>
                  </a:lnTo>
                  <a:lnTo>
                    <a:pt x="113214" y="3039221"/>
                  </a:lnTo>
                  <a:lnTo>
                    <a:pt x="56607" y="3074141"/>
                  </a:lnTo>
                  <a:lnTo>
                    <a:pt x="0" y="310916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16654" y="2746927"/>
              <a:ext cx="4471978" cy="1901961"/>
            </a:xfrm>
            <a:custGeom>
              <a:avLst/>
              <a:pathLst>
                <a:path w="4471978" h="1901961">
                  <a:moveTo>
                    <a:pt x="0" y="1901961"/>
                  </a:moveTo>
                  <a:lnTo>
                    <a:pt x="56607" y="1890988"/>
                  </a:lnTo>
                  <a:lnTo>
                    <a:pt x="113214" y="1879916"/>
                  </a:lnTo>
                  <a:lnTo>
                    <a:pt x="169821" y="1868738"/>
                  </a:lnTo>
                  <a:lnTo>
                    <a:pt x="226429" y="1857447"/>
                  </a:lnTo>
                  <a:lnTo>
                    <a:pt x="283036" y="1846038"/>
                  </a:lnTo>
                  <a:lnTo>
                    <a:pt x="339643" y="1834500"/>
                  </a:lnTo>
                  <a:lnTo>
                    <a:pt x="396251" y="1822828"/>
                  </a:lnTo>
                  <a:lnTo>
                    <a:pt x="452858" y="1811010"/>
                  </a:lnTo>
                  <a:lnTo>
                    <a:pt x="509465" y="1799038"/>
                  </a:lnTo>
                  <a:lnTo>
                    <a:pt x="566073" y="1786901"/>
                  </a:lnTo>
                  <a:lnTo>
                    <a:pt x="622680" y="1774588"/>
                  </a:lnTo>
                  <a:lnTo>
                    <a:pt x="679287" y="1762087"/>
                  </a:lnTo>
                  <a:lnTo>
                    <a:pt x="735895" y="1749384"/>
                  </a:lnTo>
                  <a:lnTo>
                    <a:pt x="792502" y="1736467"/>
                  </a:lnTo>
                  <a:lnTo>
                    <a:pt x="849109" y="1723319"/>
                  </a:lnTo>
                  <a:lnTo>
                    <a:pt x="905717" y="1709926"/>
                  </a:lnTo>
                  <a:lnTo>
                    <a:pt x="962324" y="1696270"/>
                  </a:lnTo>
                  <a:lnTo>
                    <a:pt x="1018931" y="1682333"/>
                  </a:lnTo>
                  <a:lnTo>
                    <a:pt x="1075539" y="1668096"/>
                  </a:lnTo>
                  <a:lnTo>
                    <a:pt x="1132146" y="1653539"/>
                  </a:lnTo>
                  <a:lnTo>
                    <a:pt x="1188753" y="1638642"/>
                  </a:lnTo>
                  <a:lnTo>
                    <a:pt x="1245361" y="1623381"/>
                  </a:lnTo>
                  <a:lnTo>
                    <a:pt x="1301968" y="1607735"/>
                  </a:lnTo>
                  <a:lnTo>
                    <a:pt x="1358575" y="1591679"/>
                  </a:lnTo>
                  <a:lnTo>
                    <a:pt x="1415183" y="1575190"/>
                  </a:lnTo>
                  <a:lnTo>
                    <a:pt x="1471790" y="1558243"/>
                  </a:lnTo>
                  <a:lnTo>
                    <a:pt x="1528397" y="1540815"/>
                  </a:lnTo>
                  <a:lnTo>
                    <a:pt x="1585005" y="1522881"/>
                  </a:lnTo>
                  <a:lnTo>
                    <a:pt x="1641612" y="1504419"/>
                  </a:lnTo>
                  <a:lnTo>
                    <a:pt x="1698219" y="1485406"/>
                  </a:lnTo>
                  <a:lnTo>
                    <a:pt x="1754827" y="1465824"/>
                  </a:lnTo>
                  <a:lnTo>
                    <a:pt x="1811434" y="1445653"/>
                  </a:lnTo>
                  <a:lnTo>
                    <a:pt x="1868041" y="1424878"/>
                  </a:lnTo>
                  <a:lnTo>
                    <a:pt x="1924649" y="1403487"/>
                  </a:lnTo>
                  <a:lnTo>
                    <a:pt x="1981256" y="1381470"/>
                  </a:lnTo>
                  <a:lnTo>
                    <a:pt x="2037863" y="1358821"/>
                  </a:lnTo>
                  <a:lnTo>
                    <a:pt x="2094471" y="1335540"/>
                  </a:lnTo>
                  <a:lnTo>
                    <a:pt x="2151078" y="1311626"/>
                  </a:lnTo>
                  <a:lnTo>
                    <a:pt x="2207685" y="1287086"/>
                  </a:lnTo>
                  <a:lnTo>
                    <a:pt x="2264292" y="1261929"/>
                  </a:lnTo>
                  <a:lnTo>
                    <a:pt x="2320900" y="1236166"/>
                  </a:lnTo>
                  <a:lnTo>
                    <a:pt x="2377507" y="1209813"/>
                  </a:lnTo>
                  <a:lnTo>
                    <a:pt x="2434114" y="1182889"/>
                  </a:lnTo>
                  <a:lnTo>
                    <a:pt x="2490722" y="1155412"/>
                  </a:lnTo>
                  <a:lnTo>
                    <a:pt x="2547329" y="1127404"/>
                  </a:lnTo>
                  <a:lnTo>
                    <a:pt x="2603936" y="1098889"/>
                  </a:lnTo>
                  <a:lnTo>
                    <a:pt x="2660544" y="1069889"/>
                  </a:lnTo>
                  <a:lnTo>
                    <a:pt x="2717151" y="1040430"/>
                  </a:lnTo>
                  <a:lnTo>
                    <a:pt x="2773758" y="1010535"/>
                  </a:lnTo>
                  <a:lnTo>
                    <a:pt x="2830366" y="980228"/>
                  </a:lnTo>
                  <a:lnTo>
                    <a:pt x="2886973" y="949533"/>
                  </a:lnTo>
                  <a:lnTo>
                    <a:pt x="2943580" y="918473"/>
                  </a:lnTo>
                  <a:lnTo>
                    <a:pt x="3000188" y="887070"/>
                  </a:lnTo>
                  <a:lnTo>
                    <a:pt x="3056795" y="855345"/>
                  </a:lnTo>
                  <a:lnTo>
                    <a:pt x="3113402" y="823318"/>
                  </a:lnTo>
                  <a:lnTo>
                    <a:pt x="3170010" y="791008"/>
                  </a:lnTo>
                  <a:lnTo>
                    <a:pt x="3226617" y="758434"/>
                  </a:lnTo>
                  <a:lnTo>
                    <a:pt x="3283224" y="725613"/>
                  </a:lnTo>
                  <a:lnTo>
                    <a:pt x="3339832" y="692560"/>
                  </a:lnTo>
                  <a:lnTo>
                    <a:pt x="3396439" y="659290"/>
                  </a:lnTo>
                  <a:lnTo>
                    <a:pt x="3453046" y="625819"/>
                  </a:lnTo>
                  <a:lnTo>
                    <a:pt x="3509654" y="592157"/>
                  </a:lnTo>
                  <a:lnTo>
                    <a:pt x="3566261" y="558318"/>
                  </a:lnTo>
                  <a:lnTo>
                    <a:pt x="3622868" y="524314"/>
                  </a:lnTo>
                  <a:lnTo>
                    <a:pt x="3679476" y="490154"/>
                  </a:lnTo>
                  <a:lnTo>
                    <a:pt x="3736083" y="455848"/>
                  </a:lnTo>
                  <a:lnTo>
                    <a:pt x="3792690" y="421406"/>
                  </a:lnTo>
                  <a:lnTo>
                    <a:pt x="3849298" y="386835"/>
                  </a:lnTo>
                  <a:lnTo>
                    <a:pt x="3905905" y="352144"/>
                  </a:lnTo>
                  <a:lnTo>
                    <a:pt x="3962512" y="317341"/>
                  </a:lnTo>
                  <a:lnTo>
                    <a:pt x="4019120" y="282431"/>
                  </a:lnTo>
                  <a:lnTo>
                    <a:pt x="4075727" y="247421"/>
                  </a:lnTo>
                  <a:lnTo>
                    <a:pt x="4132334" y="212317"/>
                  </a:lnTo>
                  <a:lnTo>
                    <a:pt x="4188942" y="177125"/>
                  </a:lnTo>
                  <a:lnTo>
                    <a:pt x="4245549" y="141849"/>
                  </a:lnTo>
                  <a:lnTo>
                    <a:pt x="4302156" y="106494"/>
                  </a:lnTo>
                  <a:lnTo>
                    <a:pt x="4358764" y="71065"/>
                  </a:lnTo>
                  <a:lnTo>
                    <a:pt x="4415371" y="35565"/>
                  </a:lnTo>
                  <a:lnTo>
                    <a:pt x="44719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16654" y="4124646"/>
              <a:ext cx="4471978" cy="1731442"/>
            </a:xfrm>
            <a:custGeom>
              <a:avLst/>
              <a:pathLst>
                <a:path w="4471978" h="1731442">
                  <a:moveTo>
                    <a:pt x="4471978" y="0"/>
                  </a:moveTo>
                  <a:lnTo>
                    <a:pt x="4415371" y="10426"/>
                  </a:lnTo>
                  <a:lnTo>
                    <a:pt x="4358764" y="20919"/>
                  </a:lnTo>
                  <a:lnTo>
                    <a:pt x="4302156" y="31482"/>
                  </a:lnTo>
                  <a:lnTo>
                    <a:pt x="4245549" y="42120"/>
                  </a:lnTo>
                  <a:lnTo>
                    <a:pt x="4188942" y="52837"/>
                  </a:lnTo>
                  <a:lnTo>
                    <a:pt x="4132334" y="63637"/>
                  </a:lnTo>
                  <a:lnTo>
                    <a:pt x="4075727" y="74525"/>
                  </a:lnTo>
                  <a:lnTo>
                    <a:pt x="4019120" y="85508"/>
                  </a:lnTo>
                  <a:lnTo>
                    <a:pt x="3962512" y="96590"/>
                  </a:lnTo>
                  <a:lnTo>
                    <a:pt x="3905905" y="107779"/>
                  </a:lnTo>
                  <a:lnTo>
                    <a:pt x="3849298" y="119081"/>
                  </a:lnTo>
                  <a:lnTo>
                    <a:pt x="3792690" y="130503"/>
                  </a:lnTo>
                  <a:lnTo>
                    <a:pt x="3736083" y="142053"/>
                  </a:lnTo>
                  <a:lnTo>
                    <a:pt x="3679476" y="153740"/>
                  </a:lnTo>
                  <a:lnTo>
                    <a:pt x="3622868" y="165572"/>
                  </a:lnTo>
                  <a:lnTo>
                    <a:pt x="3566261" y="177560"/>
                  </a:lnTo>
                  <a:lnTo>
                    <a:pt x="3509654" y="189714"/>
                  </a:lnTo>
                  <a:lnTo>
                    <a:pt x="3453046" y="202045"/>
                  </a:lnTo>
                  <a:lnTo>
                    <a:pt x="3396439" y="214565"/>
                  </a:lnTo>
                  <a:lnTo>
                    <a:pt x="3339832" y="227288"/>
                  </a:lnTo>
                  <a:lnTo>
                    <a:pt x="3283224" y="240228"/>
                  </a:lnTo>
                  <a:lnTo>
                    <a:pt x="3226617" y="253399"/>
                  </a:lnTo>
                  <a:lnTo>
                    <a:pt x="3170010" y="266817"/>
                  </a:lnTo>
                  <a:lnTo>
                    <a:pt x="3113402" y="280500"/>
                  </a:lnTo>
                  <a:lnTo>
                    <a:pt x="3056795" y="294466"/>
                  </a:lnTo>
                  <a:lnTo>
                    <a:pt x="3000188" y="308733"/>
                  </a:lnTo>
                  <a:lnTo>
                    <a:pt x="2943580" y="323322"/>
                  </a:lnTo>
                  <a:lnTo>
                    <a:pt x="2886973" y="338255"/>
                  </a:lnTo>
                  <a:lnTo>
                    <a:pt x="2830366" y="353552"/>
                  </a:lnTo>
                  <a:lnTo>
                    <a:pt x="2773758" y="369238"/>
                  </a:lnTo>
                  <a:lnTo>
                    <a:pt x="2717151" y="385335"/>
                  </a:lnTo>
                  <a:lnTo>
                    <a:pt x="2660544" y="401868"/>
                  </a:lnTo>
                  <a:lnTo>
                    <a:pt x="2603936" y="418862"/>
                  </a:lnTo>
                  <a:lnTo>
                    <a:pt x="2547329" y="436339"/>
                  </a:lnTo>
                  <a:lnTo>
                    <a:pt x="2490722" y="454323"/>
                  </a:lnTo>
                  <a:lnTo>
                    <a:pt x="2434114" y="472839"/>
                  </a:lnTo>
                  <a:lnTo>
                    <a:pt x="2377507" y="491907"/>
                  </a:lnTo>
                  <a:lnTo>
                    <a:pt x="2320900" y="511546"/>
                  </a:lnTo>
                  <a:lnTo>
                    <a:pt x="2264292" y="531776"/>
                  </a:lnTo>
                  <a:lnTo>
                    <a:pt x="2207685" y="552611"/>
                  </a:lnTo>
                  <a:lnTo>
                    <a:pt x="2151078" y="574064"/>
                  </a:lnTo>
                  <a:lnTo>
                    <a:pt x="2094471" y="596143"/>
                  </a:lnTo>
                  <a:lnTo>
                    <a:pt x="2037863" y="618853"/>
                  </a:lnTo>
                  <a:lnTo>
                    <a:pt x="1981256" y="642197"/>
                  </a:lnTo>
                  <a:lnTo>
                    <a:pt x="1924649" y="666173"/>
                  </a:lnTo>
                  <a:lnTo>
                    <a:pt x="1868041" y="690774"/>
                  </a:lnTo>
                  <a:lnTo>
                    <a:pt x="1811434" y="715992"/>
                  </a:lnTo>
                  <a:lnTo>
                    <a:pt x="1754827" y="741813"/>
                  </a:lnTo>
                  <a:lnTo>
                    <a:pt x="1698219" y="768223"/>
                  </a:lnTo>
                  <a:lnTo>
                    <a:pt x="1641612" y="795203"/>
                  </a:lnTo>
                  <a:lnTo>
                    <a:pt x="1585005" y="822733"/>
                  </a:lnTo>
                  <a:lnTo>
                    <a:pt x="1528397" y="850792"/>
                  </a:lnTo>
                  <a:lnTo>
                    <a:pt x="1471790" y="879356"/>
                  </a:lnTo>
                  <a:lnTo>
                    <a:pt x="1415183" y="908402"/>
                  </a:lnTo>
                  <a:lnTo>
                    <a:pt x="1358575" y="937905"/>
                  </a:lnTo>
                  <a:lnTo>
                    <a:pt x="1301968" y="967842"/>
                  </a:lnTo>
                  <a:lnTo>
                    <a:pt x="1245361" y="998188"/>
                  </a:lnTo>
                  <a:lnTo>
                    <a:pt x="1188753" y="1028920"/>
                  </a:lnTo>
                  <a:lnTo>
                    <a:pt x="1132146" y="1060015"/>
                  </a:lnTo>
                  <a:lnTo>
                    <a:pt x="1075539" y="1091450"/>
                  </a:lnTo>
                  <a:lnTo>
                    <a:pt x="1018931" y="1123206"/>
                  </a:lnTo>
                  <a:lnTo>
                    <a:pt x="962324" y="1155262"/>
                  </a:lnTo>
                  <a:lnTo>
                    <a:pt x="905717" y="1187598"/>
                  </a:lnTo>
                  <a:lnTo>
                    <a:pt x="849109" y="1220197"/>
                  </a:lnTo>
                  <a:lnTo>
                    <a:pt x="792502" y="1253042"/>
                  </a:lnTo>
                  <a:lnTo>
                    <a:pt x="735895" y="1286117"/>
                  </a:lnTo>
                  <a:lnTo>
                    <a:pt x="679287" y="1319407"/>
                  </a:lnTo>
                  <a:lnTo>
                    <a:pt x="622680" y="1352898"/>
                  </a:lnTo>
                  <a:lnTo>
                    <a:pt x="566073" y="1386577"/>
                  </a:lnTo>
                  <a:lnTo>
                    <a:pt x="509465" y="1420433"/>
                  </a:lnTo>
                  <a:lnTo>
                    <a:pt x="452858" y="1454453"/>
                  </a:lnTo>
                  <a:lnTo>
                    <a:pt x="396251" y="1488628"/>
                  </a:lnTo>
                  <a:lnTo>
                    <a:pt x="339643" y="1522948"/>
                  </a:lnTo>
                  <a:lnTo>
                    <a:pt x="283036" y="1557403"/>
                  </a:lnTo>
                  <a:lnTo>
                    <a:pt x="226429" y="1591986"/>
                  </a:lnTo>
                  <a:lnTo>
                    <a:pt x="169821" y="1626688"/>
                  </a:lnTo>
                  <a:lnTo>
                    <a:pt x="113214" y="1661503"/>
                  </a:lnTo>
                  <a:lnTo>
                    <a:pt x="56607" y="1696423"/>
                  </a:lnTo>
                  <a:lnTo>
                    <a:pt x="0" y="17314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16654" y="3435787"/>
              <a:ext cx="4471978" cy="1816702"/>
            </a:xfrm>
            <a:custGeom>
              <a:avLst/>
              <a:pathLst>
                <a:path w="4471978" h="1816702">
                  <a:moveTo>
                    <a:pt x="0" y="1816702"/>
                  </a:moveTo>
                  <a:lnTo>
                    <a:pt x="56607" y="1793705"/>
                  </a:lnTo>
                  <a:lnTo>
                    <a:pt x="113214" y="1770709"/>
                  </a:lnTo>
                  <a:lnTo>
                    <a:pt x="169821" y="1747713"/>
                  </a:lnTo>
                  <a:lnTo>
                    <a:pt x="226429" y="1724717"/>
                  </a:lnTo>
                  <a:lnTo>
                    <a:pt x="283036" y="1701720"/>
                  </a:lnTo>
                  <a:lnTo>
                    <a:pt x="339643" y="1678724"/>
                  </a:lnTo>
                  <a:lnTo>
                    <a:pt x="396251" y="1655728"/>
                  </a:lnTo>
                  <a:lnTo>
                    <a:pt x="452858" y="1632732"/>
                  </a:lnTo>
                  <a:lnTo>
                    <a:pt x="509465" y="1609736"/>
                  </a:lnTo>
                  <a:lnTo>
                    <a:pt x="566073" y="1586739"/>
                  </a:lnTo>
                  <a:lnTo>
                    <a:pt x="622680" y="1563743"/>
                  </a:lnTo>
                  <a:lnTo>
                    <a:pt x="679287" y="1540747"/>
                  </a:lnTo>
                  <a:lnTo>
                    <a:pt x="735895" y="1517751"/>
                  </a:lnTo>
                  <a:lnTo>
                    <a:pt x="792502" y="1494754"/>
                  </a:lnTo>
                  <a:lnTo>
                    <a:pt x="849109" y="1471758"/>
                  </a:lnTo>
                  <a:lnTo>
                    <a:pt x="905717" y="1448762"/>
                  </a:lnTo>
                  <a:lnTo>
                    <a:pt x="962324" y="1425766"/>
                  </a:lnTo>
                  <a:lnTo>
                    <a:pt x="1018931" y="1402769"/>
                  </a:lnTo>
                  <a:lnTo>
                    <a:pt x="1075539" y="1379773"/>
                  </a:lnTo>
                  <a:lnTo>
                    <a:pt x="1132146" y="1356777"/>
                  </a:lnTo>
                  <a:lnTo>
                    <a:pt x="1188753" y="1333781"/>
                  </a:lnTo>
                  <a:lnTo>
                    <a:pt x="1245361" y="1310785"/>
                  </a:lnTo>
                  <a:lnTo>
                    <a:pt x="1301968" y="1287788"/>
                  </a:lnTo>
                  <a:lnTo>
                    <a:pt x="1358575" y="1264792"/>
                  </a:lnTo>
                  <a:lnTo>
                    <a:pt x="1415183" y="1241796"/>
                  </a:lnTo>
                  <a:lnTo>
                    <a:pt x="1471790" y="1218800"/>
                  </a:lnTo>
                  <a:lnTo>
                    <a:pt x="1528397" y="1195803"/>
                  </a:lnTo>
                  <a:lnTo>
                    <a:pt x="1585005" y="1172807"/>
                  </a:lnTo>
                  <a:lnTo>
                    <a:pt x="1641612" y="1149811"/>
                  </a:lnTo>
                  <a:lnTo>
                    <a:pt x="1698219" y="1126815"/>
                  </a:lnTo>
                  <a:lnTo>
                    <a:pt x="1754827" y="1103818"/>
                  </a:lnTo>
                  <a:lnTo>
                    <a:pt x="1811434" y="1080822"/>
                  </a:lnTo>
                  <a:lnTo>
                    <a:pt x="1868041" y="1057826"/>
                  </a:lnTo>
                  <a:lnTo>
                    <a:pt x="1924649" y="1034830"/>
                  </a:lnTo>
                  <a:lnTo>
                    <a:pt x="1981256" y="1011834"/>
                  </a:lnTo>
                  <a:lnTo>
                    <a:pt x="2037863" y="988837"/>
                  </a:lnTo>
                  <a:lnTo>
                    <a:pt x="2094471" y="965841"/>
                  </a:lnTo>
                  <a:lnTo>
                    <a:pt x="2151078" y="942845"/>
                  </a:lnTo>
                  <a:lnTo>
                    <a:pt x="2207685" y="919849"/>
                  </a:lnTo>
                  <a:lnTo>
                    <a:pt x="2264292" y="896852"/>
                  </a:lnTo>
                  <a:lnTo>
                    <a:pt x="2320900" y="873856"/>
                  </a:lnTo>
                  <a:lnTo>
                    <a:pt x="2377507" y="850860"/>
                  </a:lnTo>
                  <a:lnTo>
                    <a:pt x="2434114" y="827864"/>
                  </a:lnTo>
                  <a:lnTo>
                    <a:pt x="2490722" y="804868"/>
                  </a:lnTo>
                  <a:lnTo>
                    <a:pt x="2547329" y="781871"/>
                  </a:lnTo>
                  <a:lnTo>
                    <a:pt x="2603936" y="758875"/>
                  </a:lnTo>
                  <a:lnTo>
                    <a:pt x="2660544" y="735879"/>
                  </a:lnTo>
                  <a:lnTo>
                    <a:pt x="2717151" y="712883"/>
                  </a:lnTo>
                  <a:lnTo>
                    <a:pt x="2773758" y="689886"/>
                  </a:lnTo>
                  <a:lnTo>
                    <a:pt x="2830366" y="666890"/>
                  </a:lnTo>
                  <a:lnTo>
                    <a:pt x="2886973" y="643894"/>
                  </a:lnTo>
                  <a:lnTo>
                    <a:pt x="2943580" y="620898"/>
                  </a:lnTo>
                  <a:lnTo>
                    <a:pt x="3000188" y="597901"/>
                  </a:lnTo>
                  <a:lnTo>
                    <a:pt x="3056795" y="574905"/>
                  </a:lnTo>
                  <a:lnTo>
                    <a:pt x="3113402" y="551909"/>
                  </a:lnTo>
                  <a:lnTo>
                    <a:pt x="3170010" y="528913"/>
                  </a:lnTo>
                  <a:lnTo>
                    <a:pt x="3226617" y="505917"/>
                  </a:lnTo>
                  <a:lnTo>
                    <a:pt x="3283224" y="482920"/>
                  </a:lnTo>
                  <a:lnTo>
                    <a:pt x="3339832" y="459924"/>
                  </a:lnTo>
                  <a:lnTo>
                    <a:pt x="3396439" y="436928"/>
                  </a:lnTo>
                  <a:lnTo>
                    <a:pt x="3453046" y="413932"/>
                  </a:lnTo>
                  <a:lnTo>
                    <a:pt x="3509654" y="390935"/>
                  </a:lnTo>
                  <a:lnTo>
                    <a:pt x="3566261" y="367939"/>
                  </a:lnTo>
                  <a:lnTo>
                    <a:pt x="3622868" y="344943"/>
                  </a:lnTo>
                  <a:lnTo>
                    <a:pt x="3679476" y="321947"/>
                  </a:lnTo>
                  <a:lnTo>
                    <a:pt x="3736083" y="298950"/>
                  </a:lnTo>
                  <a:lnTo>
                    <a:pt x="3792690" y="275954"/>
                  </a:lnTo>
                  <a:lnTo>
                    <a:pt x="3849298" y="252958"/>
                  </a:lnTo>
                  <a:lnTo>
                    <a:pt x="3905905" y="229962"/>
                  </a:lnTo>
                  <a:lnTo>
                    <a:pt x="3962512" y="206966"/>
                  </a:lnTo>
                  <a:lnTo>
                    <a:pt x="4019120" y="183969"/>
                  </a:lnTo>
                  <a:lnTo>
                    <a:pt x="4075727" y="160973"/>
                  </a:lnTo>
                  <a:lnTo>
                    <a:pt x="4132334" y="137977"/>
                  </a:lnTo>
                  <a:lnTo>
                    <a:pt x="4188942" y="114981"/>
                  </a:lnTo>
                  <a:lnTo>
                    <a:pt x="4245549" y="91984"/>
                  </a:lnTo>
                  <a:lnTo>
                    <a:pt x="4302156" y="68988"/>
                  </a:lnTo>
                  <a:lnTo>
                    <a:pt x="4358764" y="45992"/>
                  </a:lnTo>
                  <a:lnTo>
                    <a:pt x="4415371" y="22996"/>
                  </a:lnTo>
                  <a:lnTo>
                    <a:pt x="447197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616654" y="1289205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14071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758638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876113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20680" y="1285371"/>
              <a:ext cx="312172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0.59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232852" y="1357733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277419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321986" y="1283728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410983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455549" y="1351845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73025" y="1391414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617591" y="1285371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0.0029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393055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213852" y="578309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13852" y="463851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213852" y="349377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13852" y="234286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13852" y="119612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1348771" y="5842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348771" y="46960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348771" y="3549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348771" y="24025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348771" y="12558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393055" y="6087189"/>
              <a:ext cx="4919176" cy="0"/>
            </a:xfrm>
            <a:custGeom>
              <a:avLst/>
              <a:pathLst>
                <a:path w="4919176" h="0">
                  <a:moveTo>
                    <a:pt x="0" y="0"/>
                  </a:moveTo>
                  <a:lnTo>
                    <a:pt x="49191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331192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60886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88654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16422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2210009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487685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765361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43037" y="616526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-47597" y="3456569"/>
              <a:ext cx="2183345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Percent_PD1_Expression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2022-04-12T13:46:39Z</dcterms:modified>
  <cp:category/>
</cp:coreProperties>
</file>