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4"/>
            <p:cNvSpPr/>
            <p:nvPr/>
          </p:nvSpPr>
          <p:spPr>
            <a:xfrm>
              <a:off x="2975243" y="43428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3727481" y="46878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5938444" y="11996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3877284" y="48590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3509051" y="45591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6068214" y="26472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3866464" y="47043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4762376" y="47736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1684382" y="46325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3093157" y="27663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3846493" y="49427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4760434" y="56299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4764213" y="54144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2647139" y="43762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3244287" y="4829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2753628" y="47211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3488703" y="445972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5650456" y="49427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2319419" y="52269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2778430" y="45452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3151646" y="49318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4842867" y="2067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061472" y="43002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7"/>
            <p:cNvSpPr/>
            <p:nvPr/>
          </p:nvSpPr>
          <p:spPr>
            <a:xfrm>
              <a:off x="1709208" y="1442815"/>
              <a:ext cx="4383831" cy="3739492"/>
            </a:xfrm>
            <a:custGeom>
              <a:avLst/>
              <a:pathLst>
                <a:path w="4383831" h="3739492">
                  <a:moveTo>
                    <a:pt x="0" y="2833679"/>
                  </a:moveTo>
                  <a:lnTo>
                    <a:pt x="55491" y="2833559"/>
                  </a:lnTo>
                  <a:lnTo>
                    <a:pt x="110983" y="2833412"/>
                  </a:lnTo>
                  <a:lnTo>
                    <a:pt x="166474" y="2833236"/>
                  </a:lnTo>
                  <a:lnTo>
                    <a:pt x="221966" y="2833026"/>
                  </a:lnTo>
                  <a:lnTo>
                    <a:pt x="277457" y="2832777"/>
                  </a:lnTo>
                  <a:lnTo>
                    <a:pt x="332949" y="2832483"/>
                  </a:lnTo>
                  <a:lnTo>
                    <a:pt x="388440" y="2832140"/>
                  </a:lnTo>
                  <a:lnTo>
                    <a:pt x="443932" y="2831742"/>
                  </a:lnTo>
                  <a:lnTo>
                    <a:pt x="499423" y="2831280"/>
                  </a:lnTo>
                  <a:lnTo>
                    <a:pt x="554915" y="2830749"/>
                  </a:lnTo>
                  <a:lnTo>
                    <a:pt x="610406" y="2830141"/>
                  </a:lnTo>
                  <a:lnTo>
                    <a:pt x="665898" y="2829448"/>
                  </a:lnTo>
                  <a:lnTo>
                    <a:pt x="721390" y="2828659"/>
                  </a:lnTo>
                  <a:lnTo>
                    <a:pt x="776881" y="2827767"/>
                  </a:lnTo>
                  <a:lnTo>
                    <a:pt x="832373" y="2826761"/>
                  </a:lnTo>
                  <a:lnTo>
                    <a:pt x="887864" y="2825629"/>
                  </a:lnTo>
                  <a:lnTo>
                    <a:pt x="943356" y="2824361"/>
                  </a:lnTo>
                  <a:lnTo>
                    <a:pt x="998847" y="2822943"/>
                  </a:lnTo>
                  <a:lnTo>
                    <a:pt x="1054339" y="2821362"/>
                  </a:lnTo>
                  <a:lnTo>
                    <a:pt x="1109830" y="2819605"/>
                  </a:lnTo>
                  <a:lnTo>
                    <a:pt x="1165322" y="2817655"/>
                  </a:lnTo>
                  <a:lnTo>
                    <a:pt x="1220813" y="2815496"/>
                  </a:lnTo>
                  <a:lnTo>
                    <a:pt x="1276305" y="2813111"/>
                  </a:lnTo>
                  <a:lnTo>
                    <a:pt x="1331797" y="2810481"/>
                  </a:lnTo>
                  <a:lnTo>
                    <a:pt x="1387288" y="2807587"/>
                  </a:lnTo>
                  <a:lnTo>
                    <a:pt x="1442780" y="2804405"/>
                  </a:lnTo>
                  <a:lnTo>
                    <a:pt x="1498271" y="2800914"/>
                  </a:lnTo>
                  <a:lnTo>
                    <a:pt x="1553763" y="2797088"/>
                  </a:lnTo>
                  <a:lnTo>
                    <a:pt x="1609254" y="2792901"/>
                  </a:lnTo>
                  <a:lnTo>
                    <a:pt x="1664746" y="2788324"/>
                  </a:lnTo>
                  <a:lnTo>
                    <a:pt x="1720237" y="2783325"/>
                  </a:lnTo>
                  <a:lnTo>
                    <a:pt x="1775729" y="2777871"/>
                  </a:lnTo>
                  <a:lnTo>
                    <a:pt x="1831220" y="2771924"/>
                  </a:lnTo>
                  <a:lnTo>
                    <a:pt x="1886712" y="2765446"/>
                  </a:lnTo>
                  <a:lnTo>
                    <a:pt x="1942203" y="2758392"/>
                  </a:lnTo>
                  <a:lnTo>
                    <a:pt x="1997695" y="2750716"/>
                  </a:lnTo>
                  <a:lnTo>
                    <a:pt x="2053187" y="2742364"/>
                  </a:lnTo>
                  <a:lnTo>
                    <a:pt x="2108678" y="2733281"/>
                  </a:lnTo>
                  <a:lnTo>
                    <a:pt x="2164170" y="2723403"/>
                  </a:lnTo>
                  <a:lnTo>
                    <a:pt x="2219661" y="2712662"/>
                  </a:lnTo>
                  <a:lnTo>
                    <a:pt x="2275153" y="2700981"/>
                  </a:lnTo>
                  <a:lnTo>
                    <a:pt x="2330644" y="2688276"/>
                  </a:lnTo>
                  <a:lnTo>
                    <a:pt x="2386136" y="2674455"/>
                  </a:lnTo>
                  <a:lnTo>
                    <a:pt x="2441627" y="2659416"/>
                  </a:lnTo>
                  <a:lnTo>
                    <a:pt x="2497119" y="2643044"/>
                  </a:lnTo>
                  <a:lnTo>
                    <a:pt x="2552610" y="2625214"/>
                  </a:lnTo>
                  <a:lnTo>
                    <a:pt x="2608102" y="2605790"/>
                  </a:lnTo>
                  <a:lnTo>
                    <a:pt x="2663594" y="2584620"/>
                  </a:lnTo>
                  <a:lnTo>
                    <a:pt x="2719085" y="2561540"/>
                  </a:lnTo>
                  <a:lnTo>
                    <a:pt x="2774577" y="2536369"/>
                  </a:lnTo>
                  <a:lnTo>
                    <a:pt x="2830068" y="2508917"/>
                  </a:lnTo>
                  <a:lnTo>
                    <a:pt x="2885560" y="2478977"/>
                  </a:lnTo>
                  <a:lnTo>
                    <a:pt x="2941051" y="2446332"/>
                  </a:lnTo>
                  <a:lnTo>
                    <a:pt x="2996543" y="2410757"/>
                  </a:lnTo>
                  <a:lnTo>
                    <a:pt x="3052034" y="2372021"/>
                  </a:lnTo>
                  <a:lnTo>
                    <a:pt x="3107526" y="2329890"/>
                  </a:lnTo>
                  <a:lnTo>
                    <a:pt x="3163017" y="2284131"/>
                  </a:lnTo>
                  <a:lnTo>
                    <a:pt x="3218509" y="2234518"/>
                  </a:lnTo>
                  <a:lnTo>
                    <a:pt x="3274000" y="2180833"/>
                  </a:lnTo>
                  <a:lnTo>
                    <a:pt x="3329492" y="2122868"/>
                  </a:lnTo>
                  <a:lnTo>
                    <a:pt x="3384984" y="2060431"/>
                  </a:lnTo>
                  <a:lnTo>
                    <a:pt x="3440475" y="1993342"/>
                  </a:lnTo>
                  <a:lnTo>
                    <a:pt x="3495967" y="1921434"/>
                  </a:lnTo>
                  <a:lnTo>
                    <a:pt x="3551458" y="1844552"/>
                  </a:lnTo>
                  <a:lnTo>
                    <a:pt x="3606950" y="1762551"/>
                  </a:lnTo>
                  <a:lnTo>
                    <a:pt x="3662441" y="1675292"/>
                  </a:lnTo>
                  <a:lnTo>
                    <a:pt x="3717933" y="1582642"/>
                  </a:lnTo>
                  <a:lnTo>
                    <a:pt x="3773424" y="1484470"/>
                  </a:lnTo>
                  <a:lnTo>
                    <a:pt x="3828916" y="1380645"/>
                  </a:lnTo>
                  <a:lnTo>
                    <a:pt x="3884407" y="1271035"/>
                  </a:lnTo>
                  <a:lnTo>
                    <a:pt x="3939899" y="1155502"/>
                  </a:lnTo>
                  <a:lnTo>
                    <a:pt x="3995391" y="1033907"/>
                  </a:lnTo>
                  <a:lnTo>
                    <a:pt x="4050882" y="906105"/>
                  </a:lnTo>
                  <a:lnTo>
                    <a:pt x="4106374" y="771943"/>
                  </a:lnTo>
                  <a:lnTo>
                    <a:pt x="4161865" y="631264"/>
                  </a:lnTo>
                  <a:lnTo>
                    <a:pt x="4217357" y="483904"/>
                  </a:lnTo>
                  <a:lnTo>
                    <a:pt x="4272848" y="329693"/>
                  </a:lnTo>
                  <a:lnTo>
                    <a:pt x="4328340" y="168453"/>
                  </a:lnTo>
                  <a:lnTo>
                    <a:pt x="4383831" y="0"/>
                  </a:lnTo>
                  <a:lnTo>
                    <a:pt x="4383831" y="2365449"/>
                  </a:lnTo>
                  <a:lnTo>
                    <a:pt x="4328340" y="2406122"/>
                  </a:lnTo>
                  <a:lnTo>
                    <a:pt x="4272848" y="2445612"/>
                  </a:lnTo>
                  <a:lnTo>
                    <a:pt x="4217357" y="2483990"/>
                  </a:lnTo>
                  <a:lnTo>
                    <a:pt x="4161865" y="2521330"/>
                  </a:lnTo>
                  <a:lnTo>
                    <a:pt x="4106374" y="2557704"/>
                  </a:lnTo>
                  <a:lnTo>
                    <a:pt x="4050882" y="2593189"/>
                  </a:lnTo>
                  <a:lnTo>
                    <a:pt x="3995391" y="2627863"/>
                  </a:lnTo>
                  <a:lnTo>
                    <a:pt x="3939899" y="2661803"/>
                  </a:lnTo>
                  <a:lnTo>
                    <a:pt x="3884407" y="2695089"/>
                  </a:lnTo>
                  <a:lnTo>
                    <a:pt x="3828916" y="2727801"/>
                  </a:lnTo>
                  <a:lnTo>
                    <a:pt x="3773424" y="2760017"/>
                  </a:lnTo>
                  <a:lnTo>
                    <a:pt x="3717933" y="2791814"/>
                  </a:lnTo>
                  <a:lnTo>
                    <a:pt x="3662441" y="2823269"/>
                  </a:lnTo>
                  <a:lnTo>
                    <a:pt x="3606950" y="2854449"/>
                  </a:lnTo>
                  <a:lnTo>
                    <a:pt x="3551458" y="2885418"/>
                  </a:lnTo>
                  <a:lnTo>
                    <a:pt x="3495967" y="2916229"/>
                  </a:lnTo>
                  <a:lnTo>
                    <a:pt x="3440475" y="2946924"/>
                  </a:lnTo>
                  <a:lnTo>
                    <a:pt x="3384984" y="2977531"/>
                  </a:lnTo>
                  <a:lnTo>
                    <a:pt x="3329492" y="3008061"/>
                  </a:lnTo>
                  <a:lnTo>
                    <a:pt x="3274000" y="3038507"/>
                  </a:lnTo>
                  <a:lnTo>
                    <a:pt x="3218509" y="3068847"/>
                  </a:lnTo>
                  <a:lnTo>
                    <a:pt x="3163017" y="3099039"/>
                  </a:lnTo>
                  <a:lnTo>
                    <a:pt x="3107526" y="3129025"/>
                  </a:lnTo>
                  <a:lnTo>
                    <a:pt x="3052034" y="3158736"/>
                  </a:lnTo>
                  <a:lnTo>
                    <a:pt x="2996543" y="3188093"/>
                  </a:lnTo>
                  <a:lnTo>
                    <a:pt x="2941051" y="3217009"/>
                  </a:lnTo>
                  <a:lnTo>
                    <a:pt x="2885560" y="3245400"/>
                  </a:lnTo>
                  <a:lnTo>
                    <a:pt x="2830068" y="3273179"/>
                  </a:lnTo>
                  <a:lnTo>
                    <a:pt x="2774577" y="3300267"/>
                  </a:lnTo>
                  <a:lnTo>
                    <a:pt x="2719085" y="3326591"/>
                  </a:lnTo>
                  <a:lnTo>
                    <a:pt x="2663594" y="3352090"/>
                  </a:lnTo>
                  <a:lnTo>
                    <a:pt x="2608102" y="3376708"/>
                  </a:lnTo>
                  <a:lnTo>
                    <a:pt x="2552610" y="3400404"/>
                  </a:lnTo>
                  <a:lnTo>
                    <a:pt x="2497119" y="3423145"/>
                  </a:lnTo>
                  <a:lnTo>
                    <a:pt x="2441627" y="3444908"/>
                  </a:lnTo>
                  <a:lnTo>
                    <a:pt x="2386136" y="3465679"/>
                  </a:lnTo>
                  <a:lnTo>
                    <a:pt x="2330644" y="3485453"/>
                  </a:lnTo>
                  <a:lnTo>
                    <a:pt x="2275153" y="3504231"/>
                  </a:lnTo>
                  <a:lnTo>
                    <a:pt x="2219661" y="3522023"/>
                  </a:lnTo>
                  <a:lnTo>
                    <a:pt x="2164170" y="3538841"/>
                  </a:lnTo>
                  <a:lnTo>
                    <a:pt x="2108678" y="3554705"/>
                  </a:lnTo>
                  <a:lnTo>
                    <a:pt x="2053187" y="3569637"/>
                  </a:lnTo>
                  <a:lnTo>
                    <a:pt x="1997695" y="3583663"/>
                  </a:lnTo>
                  <a:lnTo>
                    <a:pt x="1942203" y="3596811"/>
                  </a:lnTo>
                  <a:lnTo>
                    <a:pt x="1886712" y="3609111"/>
                  </a:lnTo>
                  <a:lnTo>
                    <a:pt x="1831220" y="3620595"/>
                  </a:lnTo>
                  <a:lnTo>
                    <a:pt x="1775729" y="3631296"/>
                  </a:lnTo>
                  <a:lnTo>
                    <a:pt x="1720237" y="3641248"/>
                  </a:lnTo>
                  <a:lnTo>
                    <a:pt x="1664746" y="3650484"/>
                  </a:lnTo>
                  <a:lnTo>
                    <a:pt x="1609254" y="3659040"/>
                  </a:lnTo>
                  <a:lnTo>
                    <a:pt x="1553763" y="3666948"/>
                  </a:lnTo>
                  <a:lnTo>
                    <a:pt x="1498271" y="3674244"/>
                  </a:lnTo>
                  <a:lnTo>
                    <a:pt x="1442780" y="3680959"/>
                  </a:lnTo>
                  <a:lnTo>
                    <a:pt x="1387288" y="3687128"/>
                  </a:lnTo>
                  <a:lnTo>
                    <a:pt x="1331797" y="3692781"/>
                  </a:lnTo>
                  <a:lnTo>
                    <a:pt x="1276305" y="3697950"/>
                  </a:lnTo>
                  <a:lnTo>
                    <a:pt x="1220813" y="3702665"/>
                  </a:lnTo>
                  <a:lnTo>
                    <a:pt x="1165322" y="3706956"/>
                  </a:lnTo>
                  <a:lnTo>
                    <a:pt x="1109830" y="3710851"/>
                  </a:lnTo>
                  <a:lnTo>
                    <a:pt x="1054339" y="3714377"/>
                  </a:lnTo>
                  <a:lnTo>
                    <a:pt x="998847" y="3717560"/>
                  </a:lnTo>
                  <a:lnTo>
                    <a:pt x="943356" y="3720425"/>
                  </a:lnTo>
                  <a:lnTo>
                    <a:pt x="887864" y="3722996"/>
                  </a:lnTo>
                  <a:lnTo>
                    <a:pt x="832373" y="3725297"/>
                  </a:lnTo>
                  <a:lnTo>
                    <a:pt x="776881" y="3727348"/>
                  </a:lnTo>
                  <a:lnTo>
                    <a:pt x="721390" y="3729170"/>
                  </a:lnTo>
                  <a:lnTo>
                    <a:pt x="665898" y="3730783"/>
                  </a:lnTo>
                  <a:lnTo>
                    <a:pt x="610406" y="3732205"/>
                  </a:lnTo>
                  <a:lnTo>
                    <a:pt x="554915" y="3733453"/>
                  </a:lnTo>
                  <a:lnTo>
                    <a:pt x="499423" y="3734545"/>
                  </a:lnTo>
                  <a:lnTo>
                    <a:pt x="443932" y="3735494"/>
                  </a:lnTo>
                  <a:lnTo>
                    <a:pt x="388440" y="3736316"/>
                  </a:lnTo>
                  <a:lnTo>
                    <a:pt x="332949" y="3737023"/>
                  </a:lnTo>
                  <a:lnTo>
                    <a:pt x="277457" y="3737628"/>
                  </a:lnTo>
                  <a:lnTo>
                    <a:pt x="221966" y="3738142"/>
                  </a:lnTo>
                  <a:lnTo>
                    <a:pt x="166474" y="3738577"/>
                  </a:lnTo>
                  <a:lnTo>
                    <a:pt x="110983" y="3738941"/>
                  </a:lnTo>
                  <a:lnTo>
                    <a:pt x="55491" y="3739243"/>
                  </a:lnTo>
                  <a:lnTo>
                    <a:pt x="0" y="3739492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709208" y="1442815"/>
              <a:ext cx="4383831" cy="2833679"/>
            </a:xfrm>
            <a:custGeom>
              <a:avLst/>
              <a:pathLst>
                <a:path w="4383831" h="2833679">
                  <a:moveTo>
                    <a:pt x="0" y="2833679"/>
                  </a:moveTo>
                  <a:lnTo>
                    <a:pt x="55491" y="2833559"/>
                  </a:lnTo>
                  <a:lnTo>
                    <a:pt x="110983" y="2833412"/>
                  </a:lnTo>
                  <a:lnTo>
                    <a:pt x="166474" y="2833236"/>
                  </a:lnTo>
                  <a:lnTo>
                    <a:pt x="221966" y="2833026"/>
                  </a:lnTo>
                  <a:lnTo>
                    <a:pt x="277457" y="2832777"/>
                  </a:lnTo>
                  <a:lnTo>
                    <a:pt x="332949" y="2832483"/>
                  </a:lnTo>
                  <a:lnTo>
                    <a:pt x="388440" y="2832140"/>
                  </a:lnTo>
                  <a:lnTo>
                    <a:pt x="443932" y="2831742"/>
                  </a:lnTo>
                  <a:lnTo>
                    <a:pt x="499423" y="2831280"/>
                  </a:lnTo>
                  <a:lnTo>
                    <a:pt x="554915" y="2830749"/>
                  </a:lnTo>
                  <a:lnTo>
                    <a:pt x="610406" y="2830141"/>
                  </a:lnTo>
                  <a:lnTo>
                    <a:pt x="665898" y="2829448"/>
                  </a:lnTo>
                  <a:lnTo>
                    <a:pt x="721390" y="2828659"/>
                  </a:lnTo>
                  <a:lnTo>
                    <a:pt x="776881" y="2827767"/>
                  </a:lnTo>
                  <a:lnTo>
                    <a:pt x="832373" y="2826761"/>
                  </a:lnTo>
                  <a:lnTo>
                    <a:pt x="887864" y="2825629"/>
                  </a:lnTo>
                  <a:lnTo>
                    <a:pt x="943356" y="2824361"/>
                  </a:lnTo>
                  <a:lnTo>
                    <a:pt x="998847" y="2822943"/>
                  </a:lnTo>
                  <a:lnTo>
                    <a:pt x="1054339" y="2821362"/>
                  </a:lnTo>
                  <a:lnTo>
                    <a:pt x="1109830" y="2819605"/>
                  </a:lnTo>
                  <a:lnTo>
                    <a:pt x="1165322" y="2817655"/>
                  </a:lnTo>
                  <a:lnTo>
                    <a:pt x="1220813" y="2815496"/>
                  </a:lnTo>
                  <a:lnTo>
                    <a:pt x="1276305" y="2813111"/>
                  </a:lnTo>
                  <a:lnTo>
                    <a:pt x="1331797" y="2810481"/>
                  </a:lnTo>
                  <a:lnTo>
                    <a:pt x="1387288" y="2807587"/>
                  </a:lnTo>
                  <a:lnTo>
                    <a:pt x="1442780" y="2804405"/>
                  </a:lnTo>
                  <a:lnTo>
                    <a:pt x="1498271" y="2800914"/>
                  </a:lnTo>
                  <a:lnTo>
                    <a:pt x="1553763" y="2797088"/>
                  </a:lnTo>
                  <a:lnTo>
                    <a:pt x="1609254" y="2792901"/>
                  </a:lnTo>
                  <a:lnTo>
                    <a:pt x="1664746" y="2788324"/>
                  </a:lnTo>
                  <a:lnTo>
                    <a:pt x="1720237" y="2783325"/>
                  </a:lnTo>
                  <a:lnTo>
                    <a:pt x="1775729" y="2777871"/>
                  </a:lnTo>
                  <a:lnTo>
                    <a:pt x="1831220" y="2771924"/>
                  </a:lnTo>
                  <a:lnTo>
                    <a:pt x="1886712" y="2765446"/>
                  </a:lnTo>
                  <a:lnTo>
                    <a:pt x="1942203" y="2758392"/>
                  </a:lnTo>
                  <a:lnTo>
                    <a:pt x="1997695" y="2750716"/>
                  </a:lnTo>
                  <a:lnTo>
                    <a:pt x="2053187" y="2742364"/>
                  </a:lnTo>
                  <a:lnTo>
                    <a:pt x="2108678" y="2733281"/>
                  </a:lnTo>
                  <a:lnTo>
                    <a:pt x="2164170" y="2723403"/>
                  </a:lnTo>
                  <a:lnTo>
                    <a:pt x="2219661" y="2712662"/>
                  </a:lnTo>
                  <a:lnTo>
                    <a:pt x="2275153" y="2700981"/>
                  </a:lnTo>
                  <a:lnTo>
                    <a:pt x="2330644" y="2688276"/>
                  </a:lnTo>
                  <a:lnTo>
                    <a:pt x="2386136" y="2674455"/>
                  </a:lnTo>
                  <a:lnTo>
                    <a:pt x="2441627" y="2659416"/>
                  </a:lnTo>
                  <a:lnTo>
                    <a:pt x="2497119" y="2643044"/>
                  </a:lnTo>
                  <a:lnTo>
                    <a:pt x="2552610" y="2625214"/>
                  </a:lnTo>
                  <a:lnTo>
                    <a:pt x="2608102" y="2605790"/>
                  </a:lnTo>
                  <a:lnTo>
                    <a:pt x="2663594" y="2584620"/>
                  </a:lnTo>
                  <a:lnTo>
                    <a:pt x="2719085" y="2561540"/>
                  </a:lnTo>
                  <a:lnTo>
                    <a:pt x="2774577" y="2536369"/>
                  </a:lnTo>
                  <a:lnTo>
                    <a:pt x="2830068" y="2508917"/>
                  </a:lnTo>
                  <a:lnTo>
                    <a:pt x="2885560" y="2478977"/>
                  </a:lnTo>
                  <a:lnTo>
                    <a:pt x="2941051" y="2446332"/>
                  </a:lnTo>
                  <a:lnTo>
                    <a:pt x="2996543" y="2410757"/>
                  </a:lnTo>
                  <a:lnTo>
                    <a:pt x="3052034" y="2372021"/>
                  </a:lnTo>
                  <a:lnTo>
                    <a:pt x="3107526" y="2329890"/>
                  </a:lnTo>
                  <a:lnTo>
                    <a:pt x="3163017" y="2284131"/>
                  </a:lnTo>
                  <a:lnTo>
                    <a:pt x="3218509" y="2234518"/>
                  </a:lnTo>
                  <a:lnTo>
                    <a:pt x="3274000" y="2180833"/>
                  </a:lnTo>
                  <a:lnTo>
                    <a:pt x="3329492" y="2122868"/>
                  </a:lnTo>
                  <a:lnTo>
                    <a:pt x="3384984" y="2060431"/>
                  </a:lnTo>
                  <a:lnTo>
                    <a:pt x="3440475" y="1993342"/>
                  </a:lnTo>
                  <a:lnTo>
                    <a:pt x="3495967" y="1921434"/>
                  </a:lnTo>
                  <a:lnTo>
                    <a:pt x="3551458" y="1844552"/>
                  </a:lnTo>
                  <a:lnTo>
                    <a:pt x="3606950" y="1762551"/>
                  </a:lnTo>
                  <a:lnTo>
                    <a:pt x="3662441" y="1675292"/>
                  </a:lnTo>
                  <a:lnTo>
                    <a:pt x="3717933" y="1582642"/>
                  </a:lnTo>
                  <a:lnTo>
                    <a:pt x="3773424" y="1484470"/>
                  </a:lnTo>
                  <a:lnTo>
                    <a:pt x="3828916" y="1380645"/>
                  </a:lnTo>
                  <a:lnTo>
                    <a:pt x="3884407" y="1271035"/>
                  </a:lnTo>
                  <a:lnTo>
                    <a:pt x="3939899" y="1155502"/>
                  </a:lnTo>
                  <a:lnTo>
                    <a:pt x="3995391" y="1033907"/>
                  </a:lnTo>
                  <a:lnTo>
                    <a:pt x="4050882" y="906105"/>
                  </a:lnTo>
                  <a:lnTo>
                    <a:pt x="4106374" y="771943"/>
                  </a:lnTo>
                  <a:lnTo>
                    <a:pt x="4161865" y="631264"/>
                  </a:lnTo>
                  <a:lnTo>
                    <a:pt x="4217357" y="483904"/>
                  </a:lnTo>
                  <a:lnTo>
                    <a:pt x="4272848" y="329693"/>
                  </a:lnTo>
                  <a:lnTo>
                    <a:pt x="4328340" y="168453"/>
                  </a:lnTo>
                  <a:lnTo>
                    <a:pt x="438383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709208" y="3808264"/>
              <a:ext cx="4383831" cy="1374043"/>
            </a:xfrm>
            <a:custGeom>
              <a:avLst/>
              <a:pathLst>
                <a:path w="4383831" h="1374043">
                  <a:moveTo>
                    <a:pt x="4383831" y="0"/>
                  </a:moveTo>
                  <a:lnTo>
                    <a:pt x="4328340" y="40673"/>
                  </a:lnTo>
                  <a:lnTo>
                    <a:pt x="4272848" y="80163"/>
                  </a:lnTo>
                  <a:lnTo>
                    <a:pt x="4217357" y="118541"/>
                  </a:lnTo>
                  <a:lnTo>
                    <a:pt x="4161865" y="155880"/>
                  </a:lnTo>
                  <a:lnTo>
                    <a:pt x="4106374" y="192255"/>
                  </a:lnTo>
                  <a:lnTo>
                    <a:pt x="4050882" y="227740"/>
                  </a:lnTo>
                  <a:lnTo>
                    <a:pt x="3995391" y="262414"/>
                  </a:lnTo>
                  <a:lnTo>
                    <a:pt x="3939899" y="296354"/>
                  </a:lnTo>
                  <a:lnTo>
                    <a:pt x="3884407" y="329640"/>
                  </a:lnTo>
                  <a:lnTo>
                    <a:pt x="3828916" y="362351"/>
                  </a:lnTo>
                  <a:lnTo>
                    <a:pt x="3773424" y="394567"/>
                  </a:lnTo>
                  <a:lnTo>
                    <a:pt x="3717933" y="426365"/>
                  </a:lnTo>
                  <a:lnTo>
                    <a:pt x="3662441" y="457819"/>
                  </a:lnTo>
                  <a:lnTo>
                    <a:pt x="3606950" y="488999"/>
                  </a:lnTo>
                  <a:lnTo>
                    <a:pt x="3551458" y="519968"/>
                  </a:lnTo>
                  <a:lnTo>
                    <a:pt x="3495967" y="550779"/>
                  </a:lnTo>
                  <a:lnTo>
                    <a:pt x="3440475" y="581475"/>
                  </a:lnTo>
                  <a:lnTo>
                    <a:pt x="3384984" y="612081"/>
                  </a:lnTo>
                  <a:lnTo>
                    <a:pt x="3329492" y="642611"/>
                  </a:lnTo>
                  <a:lnTo>
                    <a:pt x="3274000" y="673058"/>
                  </a:lnTo>
                  <a:lnTo>
                    <a:pt x="3218509" y="703398"/>
                  </a:lnTo>
                  <a:lnTo>
                    <a:pt x="3163017" y="733590"/>
                  </a:lnTo>
                  <a:lnTo>
                    <a:pt x="3107526" y="763576"/>
                  </a:lnTo>
                  <a:lnTo>
                    <a:pt x="3052034" y="793287"/>
                  </a:lnTo>
                  <a:lnTo>
                    <a:pt x="2996543" y="822643"/>
                  </a:lnTo>
                  <a:lnTo>
                    <a:pt x="2941051" y="851560"/>
                  </a:lnTo>
                  <a:lnTo>
                    <a:pt x="2885560" y="879950"/>
                  </a:lnTo>
                  <a:lnTo>
                    <a:pt x="2830068" y="907729"/>
                  </a:lnTo>
                  <a:lnTo>
                    <a:pt x="2774577" y="934817"/>
                  </a:lnTo>
                  <a:lnTo>
                    <a:pt x="2719085" y="961142"/>
                  </a:lnTo>
                  <a:lnTo>
                    <a:pt x="2663594" y="986640"/>
                  </a:lnTo>
                  <a:lnTo>
                    <a:pt x="2608102" y="1011259"/>
                  </a:lnTo>
                  <a:lnTo>
                    <a:pt x="2552610" y="1034955"/>
                  </a:lnTo>
                  <a:lnTo>
                    <a:pt x="2497119" y="1057696"/>
                  </a:lnTo>
                  <a:lnTo>
                    <a:pt x="2441627" y="1079458"/>
                  </a:lnTo>
                  <a:lnTo>
                    <a:pt x="2386136" y="1100229"/>
                  </a:lnTo>
                  <a:lnTo>
                    <a:pt x="2330644" y="1120003"/>
                  </a:lnTo>
                  <a:lnTo>
                    <a:pt x="2275153" y="1138782"/>
                  </a:lnTo>
                  <a:lnTo>
                    <a:pt x="2219661" y="1156573"/>
                  </a:lnTo>
                  <a:lnTo>
                    <a:pt x="2164170" y="1173392"/>
                  </a:lnTo>
                  <a:lnTo>
                    <a:pt x="2108678" y="1189256"/>
                  </a:lnTo>
                  <a:lnTo>
                    <a:pt x="2053187" y="1204188"/>
                  </a:lnTo>
                  <a:lnTo>
                    <a:pt x="1997695" y="1218213"/>
                  </a:lnTo>
                  <a:lnTo>
                    <a:pt x="1942203" y="1231361"/>
                  </a:lnTo>
                  <a:lnTo>
                    <a:pt x="1886712" y="1243661"/>
                  </a:lnTo>
                  <a:lnTo>
                    <a:pt x="1831220" y="1255145"/>
                  </a:lnTo>
                  <a:lnTo>
                    <a:pt x="1775729" y="1265847"/>
                  </a:lnTo>
                  <a:lnTo>
                    <a:pt x="1720237" y="1275798"/>
                  </a:lnTo>
                  <a:lnTo>
                    <a:pt x="1664746" y="1285035"/>
                  </a:lnTo>
                  <a:lnTo>
                    <a:pt x="1609254" y="1293590"/>
                  </a:lnTo>
                  <a:lnTo>
                    <a:pt x="1553763" y="1301499"/>
                  </a:lnTo>
                  <a:lnTo>
                    <a:pt x="1498271" y="1308794"/>
                  </a:lnTo>
                  <a:lnTo>
                    <a:pt x="1442780" y="1315510"/>
                  </a:lnTo>
                  <a:lnTo>
                    <a:pt x="1387288" y="1321678"/>
                  </a:lnTo>
                  <a:lnTo>
                    <a:pt x="1331797" y="1327331"/>
                  </a:lnTo>
                  <a:lnTo>
                    <a:pt x="1276305" y="1332500"/>
                  </a:lnTo>
                  <a:lnTo>
                    <a:pt x="1220813" y="1337216"/>
                  </a:lnTo>
                  <a:lnTo>
                    <a:pt x="1165322" y="1341507"/>
                  </a:lnTo>
                  <a:lnTo>
                    <a:pt x="1109830" y="1345401"/>
                  </a:lnTo>
                  <a:lnTo>
                    <a:pt x="1054339" y="1348927"/>
                  </a:lnTo>
                  <a:lnTo>
                    <a:pt x="998847" y="1352110"/>
                  </a:lnTo>
                  <a:lnTo>
                    <a:pt x="943356" y="1354975"/>
                  </a:lnTo>
                  <a:lnTo>
                    <a:pt x="887864" y="1357547"/>
                  </a:lnTo>
                  <a:lnTo>
                    <a:pt x="832373" y="1359847"/>
                  </a:lnTo>
                  <a:lnTo>
                    <a:pt x="776881" y="1361898"/>
                  </a:lnTo>
                  <a:lnTo>
                    <a:pt x="721390" y="1363720"/>
                  </a:lnTo>
                  <a:lnTo>
                    <a:pt x="665898" y="1365333"/>
                  </a:lnTo>
                  <a:lnTo>
                    <a:pt x="610406" y="1366755"/>
                  </a:lnTo>
                  <a:lnTo>
                    <a:pt x="554915" y="1368004"/>
                  </a:lnTo>
                  <a:lnTo>
                    <a:pt x="499423" y="1369095"/>
                  </a:lnTo>
                  <a:lnTo>
                    <a:pt x="443932" y="1370045"/>
                  </a:lnTo>
                  <a:lnTo>
                    <a:pt x="388440" y="1370866"/>
                  </a:lnTo>
                  <a:lnTo>
                    <a:pt x="332949" y="1371573"/>
                  </a:lnTo>
                  <a:lnTo>
                    <a:pt x="277457" y="1372178"/>
                  </a:lnTo>
                  <a:lnTo>
                    <a:pt x="221966" y="1372693"/>
                  </a:lnTo>
                  <a:lnTo>
                    <a:pt x="166474" y="1373127"/>
                  </a:lnTo>
                  <a:lnTo>
                    <a:pt x="110983" y="1373491"/>
                  </a:lnTo>
                  <a:lnTo>
                    <a:pt x="55491" y="1373794"/>
                  </a:lnTo>
                  <a:lnTo>
                    <a:pt x="0" y="137404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709208" y="2625540"/>
              <a:ext cx="4383831" cy="2103861"/>
            </a:xfrm>
            <a:custGeom>
              <a:avLst/>
              <a:pathLst>
                <a:path w="4383831" h="2103861">
                  <a:moveTo>
                    <a:pt x="0" y="2103861"/>
                  </a:moveTo>
                  <a:lnTo>
                    <a:pt x="55491" y="2103676"/>
                  </a:lnTo>
                  <a:lnTo>
                    <a:pt x="110983" y="2103452"/>
                  </a:lnTo>
                  <a:lnTo>
                    <a:pt x="166474" y="2103182"/>
                  </a:lnTo>
                  <a:lnTo>
                    <a:pt x="221966" y="2102859"/>
                  </a:lnTo>
                  <a:lnTo>
                    <a:pt x="277457" y="2102477"/>
                  </a:lnTo>
                  <a:lnTo>
                    <a:pt x="332949" y="2102028"/>
                  </a:lnTo>
                  <a:lnTo>
                    <a:pt x="388440" y="2101503"/>
                  </a:lnTo>
                  <a:lnTo>
                    <a:pt x="443932" y="2100893"/>
                  </a:lnTo>
                  <a:lnTo>
                    <a:pt x="499423" y="2100188"/>
                  </a:lnTo>
                  <a:lnTo>
                    <a:pt x="554915" y="2099377"/>
                  </a:lnTo>
                  <a:lnTo>
                    <a:pt x="610406" y="2098448"/>
                  </a:lnTo>
                  <a:lnTo>
                    <a:pt x="665898" y="2097390"/>
                  </a:lnTo>
                  <a:lnTo>
                    <a:pt x="721390" y="2096190"/>
                  </a:lnTo>
                  <a:lnTo>
                    <a:pt x="776881" y="2094833"/>
                  </a:lnTo>
                  <a:lnTo>
                    <a:pt x="832373" y="2093304"/>
                  </a:lnTo>
                  <a:lnTo>
                    <a:pt x="887864" y="2091588"/>
                  </a:lnTo>
                  <a:lnTo>
                    <a:pt x="943356" y="2089668"/>
                  </a:lnTo>
                  <a:lnTo>
                    <a:pt x="998847" y="2087527"/>
                  </a:lnTo>
                  <a:lnTo>
                    <a:pt x="1054339" y="2085145"/>
                  </a:lnTo>
                  <a:lnTo>
                    <a:pt x="1109830" y="2082503"/>
                  </a:lnTo>
                  <a:lnTo>
                    <a:pt x="1165322" y="2079581"/>
                  </a:lnTo>
                  <a:lnTo>
                    <a:pt x="1220813" y="2076356"/>
                  </a:lnTo>
                  <a:lnTo>
                    <a:pt x="1276305" y="2072806"/>
                  </a:lnTo>
                  <a:lnTo>
                    <a:pt x="1331797" y="2068906"/>
                  </a:lnTo>
                  <a:lnTo>
                    <a:pt x="1387288" y="2064632"/>
                  </a:lnTo>
                  <a:lnTo>
                    <a:pt x="1442780" y="2059957"/>
                  </a:lnTo>
                  <a:lnTo>
                    <a:pt x="1498271" y="2054854"/>
                  </a:lnTo>
                  <a:lnTo>
                    <a:pt x="1553763" y="2049294"/>
                  </a:lnTo>
                  <a:lnTo>
                    <a:pt x="1609254" y="2043246"/>
                  </a:lnTo>
                  <a:lnTo>
                    <a:pt x="1664746" y="2036679"/>
                  </a:lnTo>
                  <a:lnTo>
                    <a:pt x="1720237" y="2029562"/>
                  </a:lnTo>
                  <a:lnTo>
                    <a:pt x="1775729" y="2021859"/>
                  </a:lnTo>
                  <a:lnTo>
                    <a:pt x="1831220" y="2013535"/>
                  </a:lnTo>
                  <a:lnTo>
                    <a:pt x="1886712" y="2004554"/>
                  </a:lnTo>
                  <a:lnTo>
                    <a:pt x="1942203" y="1994877"/>
                  </a:lnTo>
                  <a:lnTo>
                    <a:pt x="1997695" y="1984465"/>
                  </a:lnTo>
                  <a:lnTo>
                    <a:pt x="2053187" y="1973276"/>
                  </a:lnTo>
                  <a:lnTo>
                    <a:pt x="2108678" y="1961268"/>
                  </a:lnTo>
                  <a:lnTo>
                    <a:pt x="2164170" y="1948397"/>
                  </a:lnTo>
                  <a:lnTo>
                    <a:pt x="2219661" y="1934617"/>
                  </a:lnTo>
                  <a:lnTo>
                    <a:pt x="2275153" y="1919881"/>
                  </a:lnTo>
                  <a:lnTo>
                    <a:pt x="2330644" y="1904140"/>
                  </a:lnTo>
                  <a:lnTo>
                    <a:pt x="2386136" y="1887342"/>
                  </a:lnTo>
                  <a:lnTo>
                    <a:pt x="2441627" y="1869437"/>
                  </a:lnTo>
                  <a:lnTo>
                    <a:pt x="2497119" y="1850370"/>
                  </a:lnTo>
                  <a:lnTo>
                    <a:pt x="2552610" y="1830085"/>
                  </a:lnTo>
                  <a:lnTo>
                    <a:pt x="2608102" y="1808525"/>
                  </a:lnTo>
                  <a:lnTo>
                    <a:pt x="2663594" y="1785630"/>
                  </a:lnTo>
                  <a:lnTo>
                    <a:pt x="2719085" y="1761341"/>
                  </a:lnTo>
                  <a:lnTo>
                    <a:pt x="2774577" y="1735593"/>
                  </a:lnTo>
                  <a:lnTo>
                    <a:pt x="2830068" y="1708323"/>
                  </a:lnTo>
                  <a:lnTo>
                    <a:pt x="2885560" y="1679463"/>
                  </a:lnTo>
                  <a:lnTo>
                    <a:pt x="2941051" y="1648946"/>
                  </a:lnTo>
                  <a:lnTo>
                    <a:pt x="2996543" y="1616700"/>
                  </a:lnTo>
                  <a:lnTo>
                    <a:pt x="3052034" y="1582654"/>
                  </a:lnTo>
                  <a:lnTo>
                    <a:pt x="3107526" y="1546733"/>
                  </a:lnTo>
                  <a:lnTo>
                    <a:pt x="3163017" y="1508860"/>
                  </a:lnTo>
                  <a:lnTo>
                    <a:pt x="3218509" y="1468958"/>
                  </a:lnTo>
                  <a:lnTo>
                    <a:pt x="3274000" y="1426945"/>
                  </a:lnTo>
                  <a:lnTo>
                    <a:pt x="3329492" y="1382740"/>
                  </a:lnTo>
                  <a:lnTo>
                    <a:pt x="3384984" y="1336256"/>
                  </a:lnTo>
                  <a:lnTo>
                    <a:pt x="3440475" y="1287408"/>
                  </a:lnTo>
                  <a:lnTo>
                    <a:pt x="3495967" y="1236107"/>
                  </a:lnTo>
                  <a:lnTo>
                    <a:pt x="3551458" y="1182260"/>
                  </a:lnTo>
                  <a:lnTo>
                    <a:pt x="3606950" y="1125775"/>
                  </a:lnTo>
                  <a:lnTo>
                    <a:pt x="3662441" y="1066555"/>
                  </a:lnTo>
                  <a:lnTo>
                    <a:pt x="3717933" y="1004504"/>
                  </a:lnTo>
                  <a:lnTo>
                    <a:pt x="3773424" y="939519"/>
                  </a:lnTo>
                  <a:lnTo>
                    <a:pt x="3828916" y="871498"/>
                  </a:lnTo>
                  <a:lnTo>
                    <a:pt x="3884407" y="800337"/>
                  </a:lnTo>
                  <a:lnTo>
                    <a:pt x="3939899" y="725928"/>
                  </a:lnTo>
                  <a:lnTo>
                    <a:pt x="3995391" y="648161"/>
                  </a:lnTo>
                  <a:lnTo>
                    <a:pt x="4050882" y="566922"/>
                  </a:lnTo>
                  <a:lnTo>
                    <a:pt x="4106374" y="482099"/>
                  </a:lnTo>
                  <a:lnTo>
                    <a:pt x="4161865" y="393572"/>
                  </a:lnTo>
                  <a:lnTo>
                    <a:pt x="4217357" y="301223"/>
                  </a:lnTo>
                  <a:lnTo>
                    <a:pt x="4272848" y="204928"/>
                  </a:lnTo>
                  <a:lnTo>
                    <a:pt x="4328340" y="104563"/>
                  </a:lnTo>
                  <a:lnTo>
                    <a:pt x="4383831" y="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3259062" y="1506029"/>
              <a:ext cx="97416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3356479" y="1608238"/>
              <a:ext cx="4456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3401046" y="1568669"/>
              <a:ext cx="117475" cy="395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3518521" y="1608238"/>
              <a:ext cx="4456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3563088" y="1502195"/>
              <a:ext cx="222970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3786059" y="1574557"/>
              <a:ext cx="44566" cy="336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,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830626" y="1608238"/>
              <a:ext cx="4456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875192" y="1500552"/>
              <a:ext cx="88996" cy="107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964189" y="1608238"/>
              <a:ext cx="4456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008756" y="1568669"/>
              <a:ext cx="117475" cy="395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126231" y="1608238"/>
              <a:ext cx="4456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4170798" y="1502195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0.057</a:t>
              </a:r>
            </a:p>
          </p:txBody>
        </p:sp>
        <p:sp>
          <p:nvSpPr>
            <p:cNvPr id="44" name="pl43"/>
            <p:cNvSpPr/>
            <p:nvPr/>
          </p:nvSpPr>
          <p:spPr>
            <a:xfrm>
              <a:off x="1490017" y="1002967"/>
              <a:ext cx="0" cy="4873337"/>
            </a:xfrm>
            <a:custGeom>
              <a:avLst/>
              <a:pathLst>
                <a:path w="0" h="4873337">
                  <a:moveTo>
                    <a:pt x="0" y="4873337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1310814" y="5673928"/>
              <a:ext cx="96961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310814" y="4487273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1310814" y="3294293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213852" y="2109648"/>
              <a:ext cx="19392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</a:t>
              </a:r>
            </a:p>
          </p:txBody>
        </p:sp>
        <p:sp>
          <p:nvSpPr>
            <p:cNvPr id="49" name="pl48"/>
            <p:cNvSpPr/>
            <p:nvPr/>
          </p:nvSpPr>
          <p:spPr>
            <a:xfrm>
              <a:off x="1445733" y="573163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445733" y="45428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445733" y="33540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445733" y="216519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1490017" y="5876305"/>
              <a:ext cx="4822214" cy="0"/>
            </a:xfrm>
            <a:custGeom>
              <a:avLst/>
              <a:pathLst>
                <a:path w="4822214" h="0">
                  <a:moveTo>
                    <a:pt x="0" y="0"/>
                  </a:moveTo>
                  <a:lnTo>
                    <a:pt x="4822214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500247" y="587630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379655" y="587630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259062" y="587630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138470" y="587630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17877" y="587630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897285" y="587630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>
              <a:off x="1403286" y="5954379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2282693" y="5954379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3162101" y="5954379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4041508" y="5954379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920916" y="5954379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800323" y="5954379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438045" y="6108474"/>
              <a:ext cx="926157" cy="1667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mut_score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152123" y="3351127"/>
              <a:ext cx="1783903" cy="1770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No.of.mutations_log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yuansh</cp:lastModifiedBy>
  <cp:revision>3</cp:revision>
  <dcterms:created xsi:type="dcterms:W3CDTF">2017-02-13T16:18:36Z</dcterms:created>
  <dcterms:modified xsi:type="dcterms:W3CDTF">2022-04-19T13:05:26Z</dcterms:modified>
  <cp:category/>
</cp:coreProperties>
</file>