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2857441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3155965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62340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2825528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189873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93921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757047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3076846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3409278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20848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386008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261678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958500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47468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478424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680588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651998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2681917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2577534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2483123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2629393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43062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470445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270321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536977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433213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677928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50439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081500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605458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965814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2988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393321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239073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703193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322226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509053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10630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464462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52500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022327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010360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838160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63301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510382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985760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828852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52766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21291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77100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179235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43355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390042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32323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7686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393321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631388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348775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372046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559582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980441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642690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498415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610112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443896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618090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662636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424615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13707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28361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05728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13436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453204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57819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696544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419961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511712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072192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514372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808906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413312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755052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603463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531658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20355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5093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74640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04793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542296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913290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5652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00364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263673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229765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40732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725133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29224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452494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30688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23240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789625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392037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925257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80418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570220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696544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203835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747074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540301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20603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18361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123387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668620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503734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981771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764360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21114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888025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95361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060225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862095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525674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358748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484453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536977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625404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833506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440572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565566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529664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89134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156630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899328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568226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517696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546285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62340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47979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55359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568890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614101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45519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483123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611442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947198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451210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608117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633382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134024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475145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060225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761701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380734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83100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362783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255030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396691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116738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66479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388667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616761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481793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415927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304230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603463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598144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830847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626734" y="5813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696302" y="5837871"/>
              <a:ext cx="423185" cy="0"/>
            </a:xfrm>
            <a:custGeom>
              <a:avLst/>
              <a:pathLst>
                <a:path w="423185" h="0">
                  <a:moveTo>
                    <a:pt x="0" y="0"/>
                  </a:moveTo>
                  <a:lnTo>
                    <a:pt x="42318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550455" y="5837871"/>
              <a:ext cx="1280859" cy="0"/>
            </a:xfrm>
            <a:custGeom>
              <a:avLst/>
              <a:pathLst>
                <a:path w="1280859" h="0">
                  <a:moveTo>
                    <a:pt x="1280859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4831315" y="5682046"/>
              <a:ext cx="864987" cy="311648"/>
            </a:xfrm>
            <a:custGeom>
              <a:avLst/>
              <a:pathLst>
                <a:path w="864987" h="311648">
                  <a:moveTo>
                    <a:pt x="864987" y="311648"/>
                  </a:moveTo>
                  <a:lnTo>
                    <a:pt x="0" y="311648"/>
                  </a:lnTo>
                  <a:lnTo>
                    <a:pt x="0" y="0"/>
                  </a:lnTo>
                  <a:lnTo>
                    <a:pt x="86498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5329630" y="5682046"/>
              <a:ext cx="0" cy="311648"/>
            </a:xfrm>
            <a:custGeom>
              <a:avLst/>
              <a:pathLst>
                <a:path w="0" h="311648">
                  <a:moveTo>
                    <a:pt x="0" y="31164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299621" y="539751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2288318" y="539751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2316242" y="539751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2308264" y="539751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2324221" y="539751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2306269" y="539751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2318902" y="539751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2282334" y="539751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2304275" y="539751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2296296" y="539751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2268372" y="539751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233391" y="5422339"/>
              <a:ext cx="872799" cy="0"/>
            </a:xfrm>
            <a:custGeom>
              <a:avLst/>
              <a:pathLst>
                <a:path w="872799" h="0">
                  <a:moveTo>
                    <a:pt x="0" y="0"/>
                  </a:moveTo>
                  <a:lnTo>
                    <a:pt x="87279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350376" y="5422339"/>
              <a:ext cx="1729310" cy="0"/>
            </a:xfrm>
            <a:custGeom>
              <a:avLst/>
              <a:pathLst>
                <a:path w="1729310" h="0">
                  <a:moveTo>
                    <a:pt x="172931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4079686" y="5266515"/>
              <a:ext cx="1153704" cy="311648"/>
            </a:xfrm>
            <a:custGeom>
              <a:avLst/>
              <a:pathLst>
                <a:path w="1153704" h="311648">
                  <a:moveTo>
                    <a:pt x="1153704" y="311648"/>
                  </a:moveTo>
                  <a:lnTo>
                    <a:pt x="0" y="311648"/>
                  </a:lnTo>
                  <a:lnTo>
                    <a:pt x="0" y="0"/>
                  </a:lnTo>
                  <a:lnTo>
                    <a:pt x="1153704" y="0"/>
                  </a:lnTo>
                  <a:close/>
                </a:path>
              </a:pathLst>
            </a:custGeom>
            <a:solidFill>
              <a:srgbClr val="D890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840623" y="5266515"/>
              <a:ext cx="0" cy="311648"/>
            </a:xfrm>
            <a:custGeom>
              <a:avLst/>
              <a:pathLst>
                <a:path w="0" h="311648">
                  <a:moveTo>
                    <a:pt x="0" y="31164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700669" y="5006808"/>
              <a:ext cx="1356986" cy="0"/>
            </a:xfrm>
            <a:custGeom>
              <a:avLst/>
              <a:pathLst>
                <a:path w="1356986" h="0">
                  <a:moveTo>
                    <a:pt x="0" y="0"/>
                  </a:moveTo>
                  <a:lnTo>
                    <a:pt x="135698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337744" y="5006808"/>
              <a:ext cx="771241" cy="0"/>
            </a:xfrm>
            <a:custGeom>
              <a:avLst/>
              <a:pathLst>
                <a:path w="771241" h="0">
                  <a:moveTo>
                    <a:pt x="77124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3108986" y="4850984"/>
              <a:ext cx="1591683" cy="311648"/>
            </a:xfrm>
            <a:custGeom>
              <a:avLst/>
              <a:pathLst>
                <a:path w="1591683" h="311648">
                  <a:moveTo>
                    <a:pt x="1591683" y="311648"/>
                  </a:moveTo>
                  <a:lnTo>
                    <a:pt x="0" y="311648"/>
                  </a:lnTo>
                  <a:lnTo>
                    <a:pt x="0" y="0"/>
                  </a:lnTo>
                  <a:lnTo>
                    <a:pt x="1591683" y="0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343637" y="4850984"/>
              <a:ext cx="0" cy="311648"/>
            </a:xfrm>
            <a:custGeom>
              <a:avLst/>
              <a:pathLst>
                <a:path w="0" h="311648">
                  <a:moveTo>
                    <a:pt x="0" y="31164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148666" y="4591277"/>
              <a:ext cx="1059958" cy="0"/>
            </a:xfrm>
            <a:custGeom>
              <a:avLst/>
              <a:pathLst>
                <a:path w="1059958" h="0">
                  <a:moveTo>
                    <a:pt x="0" y="0"/>
                  </a:moveTo>
                  <a:lnTo>
                    <a:pt x="105995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623635" y="4591277"/>
              <a:ext cx="753789" cy="0"/>
            </a:xfrm>
            <a:custGeom>
              <a:avLst/>
              <a:pathLst>
                <a:path w="753789" h="0">
                  <a:moveTo>
                    <a:pt x="753789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3377424" y="4435453"/>
              <a:ext cx="771241" cy="311648"/>
            </a:xfrm>
            <a:custGeom>
              <a:avLst/>
              <a:pathLst>
                <a:path w="771241" h="311648">
                  <a:moveTo>
                    <a:pt x="771241" y="311648"/>
                  </a:moveTo>
                  <a:lnTo>
                    <a:pt x="0" y="311648"/>
                  </a:lnTo>
                  <a:lnTo>
                    <a:pt x="0" y="0"/>
                  </a:lnTo>
                  <a:lnTo>
                    <a:pt x="771241" y="0"/>
                  </a:lnTo>
                  <a:close/>
                </a:path>
              </a:pathLst>
            </a:custGeom>
            <a:solidFill>
              <a:srgbClr val="39B6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832025" y="4435453"/>
              <a:ext cx="0" cy="311648"/>
            </a:xfrm>
            <a:custGeom>
              <a:avLst/>
              <a:pathLst>
                <a:path w="0" h="311648">
                  <a:moveTo>
                    <a:pt x="0" y="31164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33312" y="4175746"/>
              <a:ext cx="2016364" cy="0"/>
            </a:xfrm>
            <a:custGeom>
              <a:avLst/>
              <a:pathLst>
                <a:path w="2016364" h="0">
                  <a:moveTo>
                    <a:pt x="0" y="0"/>
                  </a:moveTo>
                  <a:lnTo>
                    <a:pt x="201636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271258" y="4175746"/>
              <a:ext cx="272594" cy="0"/>
            </a:xfrm>
            <a:custGeom>
              <a:avLst/>
              <a:pathLst>
                <a:path w="272594" h="0">
                  <a:moveTo>
                    <a:pt x="272594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543852" y="4019921"/>
              <a:ext cx="1489460" cy="311648"/>
            </a:xfrm>
            <a:custGeom>
              <a:avLst/>
              <a:pathLst>
                <a:path w="1489460" h="311648">
                  <a:moveTo>
                    <a:pt x="1489460" y="311648"/>
                  </a:moveTo>
                  <a:lnTo>
                    <a:pt x="0" y="311648"/>
                  </a:lnTo>
                  <a:lnTo>
                    <a:pt x="0" y="0"/>
                  </a:lnTo>
                  <a:lnTo>
                    <a:pt x="148946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119" y="4019921"/>
              <a:ext cx="0" cy="311648"/>
            </a:xfrm>
            <a:custGeom>
              <a:avLst/>
              <a:pathLst>
                <a:path w="0" h="311648">
                  <a:moveTo>
                    <a:pt x="0" y="31164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03846" y="373538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891878" y="373538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883235" y="373538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892543" y="373538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886559" y="373538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4222632" y="3760214"/>
              <a:ext cx="1672131" cy="0"/>
            </a:xfrm>
            <a:custGeom>
              <a:avLst/>
              <a:pathLst>
                <a:path w="1672131" h="0">
                  <a:moveTo>
                    <a:pt x="0" y="0"/>
                  </a:moveTo>
                  <a:lnTo>
                    <a:pt x="167213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332425" y="3760214"/>
              <a:ext cx="769247" cy="0"/>
            </a:xfrm>
            <a:custGeom>
              <a:avLst/>
              <a:pathLst>
                <a:path w="769247" h="0">
                  <a:moveTo>
                    <a:pt x="769247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3101672" y="3604390"/>
              <a:ext cx="1120959" cy="311648"/>
            </a:xfrm>
            <a:custGeom>
              <a:avLst/>
              <a:pathLst>
                <a:path w="1120959" h="311648">
                  <a:moveTo>
                    <a:pt x="1120959" y="311648"/>
                  </a:moveTo>
                  <a:lnTo>
                    <a:pt x="0" y="311648"/>
                  </a:lnTo>
                  <a:lnTo>
                    <a:pt x="0" y="0"/>
                  </a:lnTo>
                  <a:lnTo>
                    <a:pt x="1120959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626914" y="3604390"/>
              <a:ext cx="0" cy="311648"/>
            </a:xfrm>
            <a:custGeom>
              <a:avLst/>
              <a:pathLst>
                <a:path w="0" h="311648">
                  <a:moveTo>
                    <a:pt x="0" y="31164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531568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566141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592070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610021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574119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542205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4573454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4577443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4610021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607362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38216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542205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544200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534892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538881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577443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596724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538881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588081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556832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530238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4535557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4578108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4563481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4568135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4533562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4602043" y="3319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452720" y="3344683"/>
              <a:ext cx="1101678" cy="0"/>
            </a:xfrm>
            <a:custGeom>
              <a:avLst/>
              <a:pathLst>
                <a:path w="1101678" h="0">
                  <a:moveTo>
                    <a:pt x="0" y="0"/>
                  </a:moveTo>
                  <a:lnTo>
                    <a:pt x="110167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264609" y="3344683"/>
              <a:ext cx="453436" cy="0"/>
            </a:xfrm>
            <a:custGeom>
              <a:avLst/>
              <a:pathLst>
                <a:path w="453436" h="0">
                  <a:moveTo>
                    <a:pt x="45343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2718046" y="3188859"/>
              <a:ext cx="734674" cy="311648"/>
            </a:xfrm>
            <a:custGeom>
              <a:avLst/>
              <a:pathLst>
                <a:path w="734674" h="311648">
                  <a:moveTo>
                    <a:pt x="734674" y="311648"/>
                  </a:moveTo>
                  <a:lnTo>
                    <a:pt x="0" y="311648"/>
                  </a:lnTo>
                  <a:lnTo>
                    <a:pt x="0" y="0"/>
                  </a:lnTo>
                  <a:lnTo>
                    <a:pt x="734674" y="0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027872" y="3188859"/>
              <a:ext cx="0" cy="311648"/>
            </a:xfrm>
            <a:custGeom>
              <a:avLst/>
              <a:pathLst>
                <a:path w="0" h="311648">
                  <a:moveTo>
                    <a:pt x="0" y="31164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329425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331952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3351435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3316862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335409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3350770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3312208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3308219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334412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334412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3326170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3314202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3300905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3352100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3301570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329625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3299575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3302235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3301570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329292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3325505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330489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334678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3330159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329625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332949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332085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329691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3332819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334611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334412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330755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3328829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3350105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334744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333082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334079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334744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334678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331952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3336143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3350105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330622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3305559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3340132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330755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331619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331752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331952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332018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332949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3326170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3353429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3336143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3351435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332018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3334148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330888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332949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3332819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34212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335409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331489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332018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34478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330888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299575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31885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336808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3300240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326170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334744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333946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332151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329625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330622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302235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327500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32284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333215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3341462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336808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3354759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336143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351435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3305559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3340132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331486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329292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328165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34212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3312873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3316862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332218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30888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32351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3315532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306889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33946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32151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34345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329758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29292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334478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334148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300240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314202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3337473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329625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3315532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3312208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3301570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3340132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3330159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3300240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332018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3314202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3331489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333082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3332819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332085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329492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3300240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3305559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3315532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331885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3326835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330489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332949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3326835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332284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3337473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332218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3311543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329758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29492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302900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34478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328829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29824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300240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306889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29492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349440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31885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31752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334813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324175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29292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350105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34478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337473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29625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29492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338802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34212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304230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33215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335478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34212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301570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314202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29292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315532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32284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326170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33082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34412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31952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352765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32085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326835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29492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29758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34611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350770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304230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314202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35409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30622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318192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338138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336808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34079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34212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300240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312873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302235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336143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31952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29625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341462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304894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340797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351435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330159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29625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29891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335478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34611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335478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322846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345451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328829" y="29043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905537" y="2929152"/>
              <a:ext cx="411550" cy="0"/>
            </a:xfrm>
            <a:custGeom>
              <a:avLst/>
              <a:pathLst>
                <a:path w="411550" h="0">
                  <a:moveTo>
                    <a:pt x="0" y="0"/>
                  </a:moveTo>
                  <a:lnTo>
                    <a:pt x="41155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346387" y="2929152"/>
              <a:ext cx="284561" cy="0"/>
            </a:xfrm>
            <a:custGeom>
              <a:avLst/>
              <a:pathLst>
                <a:path w="284561" h="0">
                  <a:moveTo>
                    <a:pt x="28456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2630949" y="2773327"/>
              <a:ext cx="274588" cy="311648"/>
            </a:xfrm>
            <a:custGeom>
              <a:avLst/>
              <a:pathLst>
                <a:path w="274588" h="311648">
                  <a:moveTo>
                    <a:pt x="274588" y="311648"/>
                  </a:moveTo>
                  <a:lnTo>
                    <a:pt x="0" y="311648"/>
                  </a:lnTo>
                  <a:lnTo>
                    <a:pt x="0" y="0"/>
                  </a:lnTo>
                  <a:lnTo>
                    <a:pt x="274588" y="0"/>
                  </a:lnTo>
                  <a:close/>
                </a:path>
              </a:pathLst>
            </a:custGeom>
            <a:solidFill>
              <a:srgbClr val="9590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763921" y="2773327"/>
              <a:ext cx="0" cy="311648"/>
            </a:xfrm>
            <a:custGeom>
              <a:avLst/>
              <a:pathLst>
                <a:path w="0" h="311648">
                  <a:moveTo>
                    <a:pt x="0" y="31164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880666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911915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911915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902607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907261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871358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909920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904601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875347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873353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893963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871358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903936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911250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904601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899282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905266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893299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905266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903272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899947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896623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873353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905931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910585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898618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910585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878672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906596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912580" y="2488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3182121" y="2513620"/>
              <a:ext cx="710739" cy="0"/>
            </a:xfrm>
            <a:custGeom>
              <a:avLst/>
              <a:pathLst>
                <a:path w="710739" h="0">
                  <a:moveTo>
                    <a:pt x="0" y="0"/>
                  </a:moveTo>
                  <a:lnTo>
                    <a:pt x="71073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264609" y="2513620"/>
              <a:ext cx="442799" cy="0"/>
            </a:xfrm>
            <a:custGeom>
              <a:avLst/>
              <a:pathLst>
                <a:path w="442799" h="0">
                  <a:moveTo>
                    <a:pt x="442799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2707408" y="2357796"/>
              <a:ext cx="474712" cy="311648"/>
            </a:xfrm>
            <a:custGeom>
              <a:avLst/>
              <a:pathLst>
                <a:path w="474712" h="311648">
                  <a:moveTo>
                    <a:pt x="474712" y="311648"/>
                  </a:moveTo>
                  <a:lnTo>
                    <a:pt x="0" y="311648"/>
                  </a:lnTo>
                  <a:lnTo>
                    <a:pt x="0" y="0"/>
                  </a:lnTo>
                  <a:lnTo>
                    <a:pt x="474712" y="0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907200" y="2357796"/>
              <a:ext cx="0" cy="311648"/>
            </a:xfrm>
            <a:custGeom>
              <a:avLst/>
              <a:pathLst>
                <a:path w="0" h="311648">
                  <a:moveTo>
                    <a:pt x="0" y="31164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076846" y="207326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053576" y="207326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077511" y="207326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728351" y="2098089"/>
              <a:ext cx="330104" cy="0"/>
            </a:xfrm>
            <a:custGeom>
              <a:avLst/>
              <a:pathLst>
                <a:path w="330104" h="0">
                  <a:moveTo>
                    <a:pt x="0" y="0"/>
                  </a:moveTo>
                  <a:lnTo>
                    <a:pt x="33010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394257" y="2098089"/>
              <a:ext cx="101391" cy="0"/>
            </a:xfrm>
            <a:custGeom>
              <a:avLst/>
              <a:pathLst>
                <a:path w="101391" h="0">
                  <a:moveTo>
                    <a:pt x="10139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2495649" y="1942265"/>
              <a:ext cx="232702" cy="311648"/>
            </a:xfrm>
            <a:custGeom>
              <a:avLst/>
              <a:pathLst>
                <a:path w="232702" h="311648">
                  <a:moveTo>
                    <a:pt x="232702" y="311648"/>
                  </a:moveTo>
                  <a:lnTo>
                    <a:pt x="0" y="311648"/>
                  </a:lnTo>
                  <a:lnTo>
                    <a:pt x="0" y="0"/>
                  </a:lnTo>
                  <a:lnTo>
                    <a:pt x="232702" y="0"/>
                  </a:lnTo>
                  <a:close/>
                </a:path>
              </a:pathLst>
            </a:custGeom>
            <a:solidFill>
              <a:srgbClr val="FF62B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13662" y="1942265"/>
              <a:ext cx="0" cy="311648"/>
            </a:xfrm>
            <a:custGeom>
              <a:avLst/>
              <a:pathLst>
                <a:path w="0" h="311648">
                  <a:moveTo>
                    <a:pt x="0" y="31164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071865" y="1848770"/>
              <a:ext cx="0" cy="4238419"/>
            </a:xfrm>
            <a:custGeom>
              <a:avLst/>
              <a:pathLst>
                <a:path w="0" h="4238419">
                  <a:moveTo>
                    <a:pt x="0" y="4238419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tx493"/>
            <p:cNvSpPr/>
            <p:nvPr/>
          </p:nvSpPr>
          <p:spPr>
            <a:xfrm>
              <a:off x="1774567" y="577815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G4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1774567" y="5362622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G3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1774567" y="4947091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G2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1774567" y="4531560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G1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1435536" y="4113349"/>
              <a:ext cx="55408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1002967" y="3697818"/>
              <a:ext cx="98665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Stromal cells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1320120" y="3252744"/>
              <a:ext cx="66950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Myeloids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1506453" y="2866756"/>
              <a:ext cx="48317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 cells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1494993" y="2451224"/>
              <a:ext cx="49463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 cells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1235511" y="2035693"/>
              <a:ext cx="754112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Mast cells</a:t>
              </a:r>
            </a:p>
          </p:txBody>
        </p:sp>
        <p:sp>
          <p:nvSpPr>
            <p:cNvPr id="504" name="pl503"/>
            <p:cNvSpPr/>
            <p:nvPr/>
          </p:nvSpPr>
          <p:spPr>
            <a:xfrm>
              <a:off x="2027581" y="583787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027581" y="5422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027581" y="500680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027581" y="45912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027581" y="417574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027581" y="37602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027581" y="33446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027581" y="292915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027581" y="25136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027581" y="209808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071865" y="6087189"/>
              <a:ext cx="4240366" cy="0"/>
            </a:xfrm>
            <a:custGeom>
              <a:avLst/>
              <a:pathLst>
                <a:path w="4240366" h="0">
                  <a:moveTo>
                    <a:pt x="0" y="0"/>
                  </a:moveTo>
                  <a:lnTo>
                    <a:pt x="424036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130971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3460698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4790425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6120153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tx518"/>
            <p:cNvSpPr/>
            <p:nvPr/>
          </p:nvSpPr>
          <p:spPr>
            <a:xfrm>
              <a:off x="2082491" y="616526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3266775" y="6165264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2000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4596502" y="6165264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4000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5926230" y="6165264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6000</a:t>
              </a:r>
            </a:p>
          </p:txBody>
        </p:sp>
        <p:sp>
          <p:nvSpPr>
            <p:cNvPr id="523" name="pl522"/>
            <p:cNvSpPr/>
            <p:nvPr/>
          </p:nvSpPr>
          <p:spPr>
            <a:xfrm>
              <a:off x="2257858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257858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2184789" y="1330648"/>
              <a:ext cx="146136" cy="974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2184789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257858" y="1622922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257858" y="1496270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2184789" y="1525498"/>
              <a:ext cx="146136" cy="97424"/>
            </a:xfrm>
            <a:prstGeom prst="rect">
              <a:avLst/>
            </a:prstGeom>
            <a:solidFill>
              <a:srgbClr val="D890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184789" y="1574210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844899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844899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2771831" y="1330648"/>
              <a:ext cx="146136" cy="9742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771831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844899" y="1622922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844899" y="1496270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2771831" y="1525498"/>
              <a:ext cx="146136" cy="97424"/>
            </a:xfrm>
            <a:prstGeom prst="rect">
              <a:avLst/>
            </a:prstGeom>
            <a:solidFill>
              <a:srgbClr val="39B6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771831" y="1574210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431941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431941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3358872" y="1330648"/>
              <a:ext cx="146136" cy="9742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3358872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3431941" y="1622922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3431941" y="1496270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3358872" y="1525498"/>
              <a:ext cx="146136" cy="974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3358872" y="1574210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4790582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4790582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4717514" y="1330648"/>
              <a:ext cx="146136" cy="97424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4717514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790582" y="1622922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790582" y="1496270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4717514" y="1525498"/>
              <a:ext cx="146136" cy="97424"/>
            </a:xfrm>
            <a:prstGeom prst="rect">
              <a:avLst/>
            </a:prstGeom>
            <a:solidFill>
              <a:srgbClr val="9590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717514" y="1574210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832070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832070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759002" y="1330648"/>
              <a:ext cx="146136" cy="9742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759002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832070" y="1622922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5832070" y="1496270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759002" y="1525498"/>
              <a:ext cx="146136" cy="97424"/>
            </a:xfrm>
            <a:prstGeom prst="rect">
              <a:avLst/>
            </a:prstGeom>
            <a:solidFill>
              <a:srgbClr val="FF62B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59002" y="1574210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tx562"/>
            <p:cNvSpPr/>
            <p:nvPr/>
          </p:nvSpPr>
          <p:spPr>
            <a:xfrm>
              <a:off x="2443850" y="131964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G4</a:t>
              </a:r>
            </a:p>
          </p:txBody>
        </p:sp>
        <p:sp>
          <p:nvSpPr>
            <p:cNvPr id="564" name="tx563"/>
            <p:cNvSpPr/>
            <p:nvPr/>
          </p:nvSpPr>
          <p:spPr>
            <a:xfrm>
              <a:off x="2443850" y="151449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G3</a:t>
              </a:r>
            </a:p>
          </p:txBody>
        </p:sp>
        <p:sp>
          <p:nvSpPr>
            <p:cNvPr id="565" name="tx564"/>
            <p:cNvSpPr/>
            <p:nvPr/>
          </p:nvSpPr>
          <p:spPr>
            <a:xfrm>
              <a:off x="3030892" y="131964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G2</a:t>
              </a:r>
            </a:p>
          </p:txBody>
        </p:sp>
        <p:sp>
          <p:nvSpPr>
            <p:cNvPr id="566" name="tx565"/>
            <p:cNvSpPr/>
            <p:nvPr/>
          </p:nvSpPr>
          <p:spPr>
            <a:xfrm>
              <a:off x="3030892" y="151449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G1</a:t>
              </a:r>
            </a:p>
          </p:txBody>
        </p:sp>
        <p:sp>
          <p:nvSpPr>
            <p:cNvPr id="567" name="tx566"/>
            <p:cNvSpPr/>
            <p:nvPr/>
          </p:nvSpPr>
          <p:spPr>
            <a:xfrm>
              <a:off x="3617933" y="1316964"/>
              <a:ext cx="55408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568" name="tx567"/>
            <p:cNvSpPr/>
            <p:nvPr/>
          </p:nvSpPr>
          <p:spPr>
            <a:xfrm>
              <a:off x="3617933" y="1511814"/>
              <a:ext cx="98665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Stromal cells</a:t>
              </a:r>
            </a:p>
          </p:txBody>
        </p:sp>
        <p:sp>
          <p:nvSpPr>
            <p:cNvPr id="569" name="tx568"/>
            <p:cNvSpPr/>
            <p:nvPr/>
          </p:nvSpPr>
          <p:spPr>
            <a:xfrm>
              <a:off x="4976575" y="1287422"/>
              <a:ext cx="66950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Myeloids</a:t>
              </a:r>
            </a:p>
          </p:txBody>
        </p:sp>
        <p:sp>
          <p:nvSpPr>
            <p:cNvPr id="570" name="tx569"/>
            <p:cNvSpPr/>
            <p:nvPr/>
          </p:nvSpPr>
          <p:spPr>
            <a:xfrm>
              <a:off x="4976575" y="1511814"/>
              <a:ext cx="48317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 cells</a:t>
              </a:r>
            </a:p>
          </p:txBody>
        </p:sp>
        <p:sp>
          <p:nvSpPr>
            <p:cNvPr id="571" name="tx570"/>
            <p:cNvSpPr/>
            <p:nvPr/>
          </p:nvSpPr>
          <p:spPr>
            <a:xfrm>
              <a:off x="6018063" y="1316964"/>
              <a:ext cx="49463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 cells</a:t>
              </a:r>
            </a:p>
          </p:txBody>
        </p:sp>
        <p:sp>
          <p:nvSpPr>
            <p:cNvPr id="572" name="tx571"/>
            <p:cNvSpPr/>
            <p:nvPr/>
          </p:nvSpPr>
          <p:spPr>
            <a:xfrm>
              <a:off x="6018063" y="1511814"/>
              <a:ext cx="754112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Mast cells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2022-05-05T20:27:58Z</dcterms:modified>
  <cp:category/>
</cp:coreProperties>
</file>