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5230640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5070335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5148443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5141900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5581051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185657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647964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5355162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385322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379597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5400861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5224659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168686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6075000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5119255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5252825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5157951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077236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047230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440324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128763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075396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334357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389360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090169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060214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133670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765147" y="5575658"/>
              <a:ext cx="1277261" cy="0"/>
            </a:xfrm>
            <a:custGeom>
              <a:avLst/>
              <a:pathLst>
                <a:path w="1277261" h="0">
                  <a:moveTo>
                    <a:pt x="0" y="0"/>
                  </a:moveTo>
                  <a:lnTo>
                    <a:pt x="127726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851753" y="5575658"/>
              <a:ext cx="1053647" cy="0"/>
            </a:xfrm>
            <a:custGeom>
              <a:avLst/>
              <a:pathLst>
                <a:path w="1053647" h="0">
                  <a:moveTo>
                    <a:pt x="1053647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2905401" y="5255952"/>
              <a:ext cx="859745" cy="639413"/>
            </a:xfrm>
            <a:custGeom>
              <a:avLst/>
              <a:pathLst>
                <a:path w="859745" h="639413">
                  <a:moveTo>
                    <a:pt x="859745" y="639413"/>
                  </a:moveTo>
                  <a:lnTo>
                    <a:pt x="0" y="639413"/>
                  </a:lnTo>
                  <a:lnTo>
                    <a:pt x="0" y="0"/>
                  </a:lnTo>
                  <a:lnTo>
                    <a:pt x="859745" y="0"/>
                  </a:lnTo>
                  <a:close/>
                </a:path>
              </a:pathLst>
            </a:custGeom>
            <a:solidFill>
              <a:srgbClr val="7FA4D1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354711" y="5255952"/>
              <a:ext cx="0" cy="639413"/>
            </a:xfrm>
            <a:custGeom>
              <a:avLst/>
              <a:pathLst>
                <a:path w="0" h="639413">
                  <a:moveTo>
                    <a:pt x="0" y="63941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921379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81111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01299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529473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170577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048099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460976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910235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891220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438570" y="4723107"/>
              <a:ext cx="1414907" cy="0"/>
            </a:xfrm>
            <a:custGeom>
              <a:avLst/>
              <a:pathLst>
                <a:path w="1414907" h="0">
                  <a:moveTo>
                    <a:pt x="0" y="0"/>
                  </a:moveTo>
                  <a:lnTo>
                    <a:pt x="141490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51702" y="4723107"/>
              <a:ext cx="608746" cy="0"/>
            </a:xfrm>
            <a:custGeom>
              <a:avLst/>
              <a:pathLst>
                <a:path w="608746" h="0">
                  <a:moveTo>
                    <a:pt x="60874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460448" y="4403400"/>
              <a:ext cx="978121" cy="639413"/>
            </a:xfrm>
            <a:custGeom>
              <a:avLst/>
              <a:pathLst>
                <a:path w="978121" h="639413">
                  <a:moveTo>
                    <a:pt x="978121" y="639413"/>
                  </a:moveTo>
                  <a:lnTo>
                    <a:pt x="0" y="639413"/>
                  </a:lnTo>
                  <a:lnTo>
                    <a:pt x="0" y="0"/>
                  </a:lnTo>
                  <a:lnTo>
                    <a:pt x="978121" y="0"/>
                  </a:lnTo>
                  <a:close/>
                </a:path>
              </a:pathLst>
            </a:custGeom>
            <a:solidFill>
              <a:srgbClr val="FFEF9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021655" y="4403400"/>
              <a:ext cx="0" cy="639413"/>
            </a:xfrm>
            <a:custGeom>
              <a:avLst/>
              <a:pathLst>
                <a:path w="0" h="639413">
                  <a:moveTo>
                    <a:pt x="0" y="63941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06290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721816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591466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36938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01857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652552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005016" y="3870555"/>
              <a:ext cx="1400109" cy="0"/>
            </a:xfrm>
            <a:custGeom>
              <a:avLst/>
              <a:pathLst>
                <a:path w="1400109" h="0">
                  <a:moveTo>
                    <a:pt x="0" y="0"/>
                  </a:moveTo>
                  <a:lnTo>
                    <a:pt x="140010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851702" y="3870555"/>
              <a:ext cx="213926" cy="0"/>
            </a:xfrm>
            <a:custGeom>
              <a:avLst/>
              <a:pathLst>
                <a:path w="213926" h="0">
                  <a:moveTo>
                    <a:pt x="21392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2065629" y="3550848"/>
              <a:ext cx="939387" cy="639413"/>
            </a:xfrm>
            <a:custGeom>
              <a:avLst/>
              <a:pathLst>
                <a:path w="939387" h="639413">
                  <a:moveTo>
                    <a:pt x="939387" y="639413"/>
                  </a:moveTo>
                  <a:lnTo>
                    <a:pt x="0" y="639413"/>
                  </a:lnTo>
                  <a:lnTo>
                    <a:pt x="0" y="0"/>
                  </a:lnTo>
                  <a:lnTo>
                    <a:pt x="939387" y="0"/>
                  </a:lnTo>
                  <a:close/>
                </a:path>
              </a:pathLst>
            </a:custGeom>
            <a:solidFill>
              <a:srgbClr val="ECA86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686401" y="3550848"/>
              <a:ext cx="0" cy="639413"/>
            </a:xfrm>
            <a:custGeom>
              <a:avLst/>
              <a:pathLst>
                <a:path w="0" h="639413">
                  <a:moveTo>
                    <a:pt x="0" y="63941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382434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328454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640987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409220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61388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681267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566508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65179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54291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40694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339802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869687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545806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99968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665830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263024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834262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367406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330908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282857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623219" y="3018004"/>
              <a:ext cx="637691" cy="0"/>
            </a:xfrm>
            <a:custGeom>
              <a:avLst/>
              <a:pathLst>
                <a:path w="637691" h="0">
                  <a:moveTo>
                    <a:pt x="0" y="0"/>
                  </a:moveTo>
                  <a:lnTo>
                    <a:pt x="6376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888405" y="3018004"/>
              <a:ext cx="295791" cy="0"/>
            </a:xfrm>
            <a:custGeom>
              <a:avLst/>
              <a:pathLst>
                <a:path w="295791" h="0">
                  <a:moveTo>
                    <a:pt x="29579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184196" y="2698297"/>
              <a:ext cx="439022" cy="639413"/>
            </a:xfrm>
            <a:custGeom>
              <a:avLst/>
              <a:pathLst>
                <a:path w="439022" h="639413">
                  <a:moveTo>
                    <a:pt x="439022" y="639413"/>
                  </a:moveTo>
                  <a:lnTo>
                    <a:pt x="0" y="639413"/>
                  </a:lnTo>
                  <a:lnTo>
                    <a:pt x="0" y="0"/>
                  </a:lnTo>
                  <a:lnTo>
                    <a:pt x="439022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405816" y="2698297"/>
              <a:ext cx="0" cy="639413"/>
            </a:xfrm>
            <a:custGeom>
              <a:avLst/>
              <a:pathLst>
                <a:path w="0" h="639413">
                  <a:moveTo>
                    <a:pt x="0" y="63941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967730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126143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129006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70175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82108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851591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758353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85727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994516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621869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622904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175165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237068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799604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851949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867540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522202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142603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785956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977187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796844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046758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901533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65728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408977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259560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97073" y="2165452"/>
              <a:ext cx="1032190" cy="0"/>
            </a:xfrm>
            <a:custGeom>
              <a:avLst/>
              <a:pathLst>
                <a:path w="1032190" h="0">
                  <a:moveTo>
                    <a:pt x="0" y="0"/>
                  </a:moveTo>
                  <a:lnTo>
                    <a:pt x="103219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851804" y="2165452"/>
              <a:ext cx="48382" cy="0"/>
            </a:xfrm>
            <a:custGeom>
              <a:avLst/>
              <a:pathLst>
                <a:path w="48382" h="0">
                  <a:moveTo>
                    <a:pt x="4838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1900187" y="1845745"/>
              <a:ext cx="696885" cy="639413"/>
            </a:xfrm>
            <a:custGeom>
              <a:avLst/>
              <a:pathLst>
                <a:path w="696885" h="639413">
                  <a:moveTo>
                    <a:pt x="696885" y="639413"/>
                  </a:moveTo>
                  <a:lnTo>
                    <a:pt x="0" y="639413"/>
                  </a:lnTo>
                  <a:lnTo>
                    <a:pt x="0" y="0"/>
                  </a:lnTo>
                  <a:lnTo>
                    <a:pt x="696885" y="0"/>
                  </a:lnTo>
                  <a:close/>
                </a:path>
              </a:pathLst>
            </a:custGeom>
            <a:solidFill>
              <a:srgbClr val="D9E6E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025502" y="1845745"/>
              <a:ext cx="0" cy="639413"/>
            </a:xfrm>
            <a:custGeom>
              <a:avLst/>
              <a:pathLst>
                <a:path w="0" h="639413">
                  <a:moveTo>
                    <a:pt x="0" y="63941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39296" y="1653921"/>
              <a:ext cx="0" cy="4433268"/>
            </a:xfrm>
            <a:custGeom>
              <a:avLst/>
              <a:pathLst>
                <a:path w="0" h="4433268">
                  <a:moveTo>
                    <a:pt x="0" y="44332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341998" y="5515941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1998" y="4663390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1998" y="3810838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1998" y="2958286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002967" y="2103056"/>
              <a:ext cx="55408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119" name="pl118"/>
            <p:cNvSpPr/>
            <p:nvPr/>
          </p:nvSpPr>
          <p:spPr>
            <a:xfrm>
              <a:off x="1595012" y="55756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595012" y="47231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595012" y="387055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595012" y="3018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595012" y="21654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39296" y="6087189"/>
              <a:ext cx="4672935" cy="0"/>
            </a:xfrm>
            <a:custGeom>
              <a:avLst/>
              <a:pathLst>
                <a:path w="4672935" h="0">
                  <a:moveTo>
                    <a:pt x="0" y="0"/>
                  </a:moveTo>
                  <a:lnTo>
                    <a:pt x="467293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800534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822884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845235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867586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89937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1752053" y="616526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2580481" y="6165264"/>
              <a:ext cx="48480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20000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02831" y="6165264"/>
              <a:ext cx="48480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40000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25182" y="6165264"/>
              <a:ext cx="48480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60000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647533" y="6165264"/>
              <a:ext cx="48480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80000</a:t>
              </a:r>
            </a:p>
          </p:txBody>
        </p:sp>
        <p:sp>
          <p:nvSpPr>
            <p:cNvPr id="135" name="pl134"/>
            <p:cNvSpPr/>
            <p:nvPr/>
          </p:nvSpPr>
          <p:spPr>
            <a:xfrm>
              <a:off x="1825289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825289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1752220" y="1330648"/>
              <a:ext cx="146136" cy="974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752220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412330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412330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2339262" y="1330648"/>
              <a:ext cx="146136" cy="97424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339262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999372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999372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2926304" y="1330648"/>
              <a:ext cx="146136" cy="97424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926304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586414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586414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513345" y="1330648"/>
              <a:ext cx="146136" cy="97424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3513345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4173455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4173455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4100387" y="1330648"/>
              <a:ext cx="146136" cy="97424"/>
            </a:xfrm>
            <a:prstGeom prst="rect">
              <a:avLst/>
            </a:prstGeom>
            <a:solidFill>
              <a:srgbClr val="D9E6E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4100387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2011281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2598323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3185365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3772406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4359448" y="1316964"/>
              <a:ext cx="55408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2022-04-19T10:00:19Z</dcterms:modified>
  <cp:category/>
</cp:coreProperties>
</file>