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3882878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3633505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1915279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1899317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1914650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1900287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1867469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3584108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1903265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3712445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3704471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3691502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3570154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3860532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3658508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1891695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3565620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1875458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1882398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954652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4064681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4024139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616255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4015466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885608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857320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581394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865193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3574983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601100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613353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652466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072445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3710902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3605402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4600678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780762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600019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812146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908349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909758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864050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904360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32513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88817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55861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96455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866618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52281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844108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592485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920536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692514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575745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881507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14691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873613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887476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859949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858882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893577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691728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829877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920877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858595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872486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920543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690177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6164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22063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45640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918695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865367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1907852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71687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1845642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663853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672890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762152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706321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804889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1876966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1907280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1905146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1917280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1904508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1837429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1890080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1892021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839601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1875291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723061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668174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706711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05771" y="55508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973529" y="5575658"/>
              <a:ext cx="615800" cy="0"/>
            </a:xfrm>
            <a:custGeom>
              <a:avLst/>
              <a:pathLst>
                <a:path w="615800" h="0">
                  <a:moveTo>
                    <a:pt x="0" y="0"/>
                  </a:moveTo>
                  <a:lnTo>
                    <a:pt x="61580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950451" y="5575658"/>
              <a:ext cx="612437" cy="0"/>
            </a:xfrm>
            <a:custGeom>
              <a:avLst/>
              <a:pathLst>
                <a:path w="612437" h="0">
                  <a:moveTo>
                    <a:pt x="612437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2562889" y="5255952"/>
              <a:ext cx="410640" cy="639413"/>
            </a:xfrm>
            <a:custGeom>
              <a:avLst/>
              <a:pathLst>
                <a:path w="410640" h="639413">
                  <a:moveTo>
                    <a:pt x="410640" y="639413"/>
                  </a:moveTo>
                  <a:lnTo>
                    <a:pt x="0" y="639413"/>
                  </a:lnTo>
                  <a:lnTo>
                    <a:pt x="0" y="0"/>
                  </a:lnTo>
                  <a:lnTo>
                    <a:pt x="410640" y="0"/>
                  </a:lnTo>
                  <a:close/>
                </a:path>
              </a:pathLst>
            </a:custGeom>
            <a:solidFill>
              <a:srgbClr val="7FA4D1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771374" y="5255952"/>
              <a:ext cx="0" cy="639413"/>
            </a:xfrm>
            <a:custGeom>
              <a:avLst/>
              <a:pathLst>
                <a:path w="0" h="639413">
                  <a:moveTo>
                    <a:pt x="0" y="639413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752456" y="469828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802687" y="469828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4196484" y="469828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845601" y="469828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924725" y="469828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41126" y="469828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717967" y="469828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86313" y="469828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50985" y="469828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905529" y="4723107"/>
              <a:ext cx="789629" cy="0"/>
            </a:xfrm>
            <a:custGeom>
              <a:avLst/>
              <a:pathLst>
                <a:path w="789629" h="0">
                  <a:moveTo>
                    <a:pt x="0" y="0"/>
                  </a:moveTo>
                  <a:lnTo>
                    <a:pt x="78962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1851702" y="4723107"/>
              <a:ext cx="526455" cy="0"/>
            </a:xfrm>
            <a:custGeom>
              <a:avLst/>
              <a:pathLst>
                <a:path w="526455" h="0">
                  <a:moveTo>
                    <a:pt x="526455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2378158" y="4403400"/>
              <a:ext cx="527370" cy="639413"/>
            </a:xfrm>
            <a:custGeom>
              <a:avLst/>
              <a:pathLst>
                <a:path w="527370" h="639413">
                  <a:moveTo>
                    <a:pt x="527370" y="639413"/>
                  </a:moveTo>
                  <a:lnTo>
                    <a:pt x="0" y="639413"/>
                  </a:lnTo>
                  <a:lnTo>
                    <a:pt x="0" y="0"/>
                  </a:lnTo>
                  <a:lnTo>
                    <a:pt x="527370" y="0"/>
                  </a:lnTo>
                  <a:close/>
                </a:path>
              </a:pathLst>
            </a:custGeom>
            <a:solidFill>
              <a:srgbClr val="FFEF9C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680675" y="4403400"/>
              <a:ext cx="0" cy="639413"/>
            </a:xfrm>
            <a:custGeom>
              <a:avLst/>
              <a:pathLst>
                <a:path w="0" h="639413">
                  <a:moveTo>
                    <a:pt x="0" y="639413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468660" y="384572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464372" y="384572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6075000" y="384572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652914" y="384572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724217" y="384572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72645" y="384572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726050" y="384572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475114" y="384572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586237" y="384572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07081" y="384572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684957" y="384572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462442" y="384572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616960" y="384572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973266" y="384572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752608" y="3870555"/>
              <a:ext cx="723002" cy="0"/>
            </a:xfrm>
            <a:custGeom>
              <a:avLst/>
              <a:pathLst>
                <a:path w="723002" h="0">
                  <a:moveTo>
                    <a:pt x="0" y="0"/>
                  </a:moveTo>
                  <a:lnTo>
                    <a:pt x="72300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861230" y="3870555"/>
              <a:ext cx="403243" cy="0"/>
            </a:xfrm>
            <a:custGeom>
              <a:avLst/>
              <a:pathLst>
                <a:path w="403243" h="0">
                  <a:moveTo>
                    <a:pt x="40324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2264474" y="3550848"/>
              <a:ext cx="488134" cy="639413"/>
            </a:xfrm>
            <a:custGeom>
              <a:avLst/>
              <a:pathLst>
                <a:path w="488134" h="639413">
                  <a:moveTo>
                    <a:pt x="488134" y="639413"/>
                  </a:moveTo>
                  <a:lnTo>
                    <a:pt x="0" y="639413"/>
                  </a:lnTo>
                  <a:lnTo>
                    <a:pt x="0" y="0"/>
                  </a:lnTo>
                  <a:lnTo>
                    <a:pt x="488134" y="0"/>
                  </a:lnTo>
                  <a:close/>
                </a:path>
              </a:pathLst>
            </a:custGeom>
            <a:solidFill>
              <a:srgbClr val="ECA86E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51214" y="3550848"/>
              <a:ext cx="0" cy="639413"/>
            </a:xfrm>
            <a:custGeom>
              <a:avLst/>
              <a:pathLst>
                <a:path w="0" h="639413">
                  <a:moveTo>
                    <a:pt x="0" y="639413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125515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078165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445837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404582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086169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241497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3197052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517704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3968161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3127306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210572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424777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134193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056536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297858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279795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086928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204035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3194832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152248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3272662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362679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143783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384640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114187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3082981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3231705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3219960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068694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3123010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3102469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126113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386711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3640978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493949" y="2993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605880" y="3018004"/>
              <a:ext cx="457442" cy="0"/>
            </a:xfrm>
            <a:custGeom>
              <a:avLst/>
              <a:pathLst>
                <a:path w="457442" h="0">
                  <a:moveTo>
                    <a:pt x="0" y="0"/>
                  </a:moveTo>
                  <a:lnTo>
                    <a:pt x="45744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1932620" y="3018004"/>
              <a:ext cx="367773" cy="0"/>
            </a:xfrm>
            <a:custGeom>
              <a:avLst/>
              <a:pathLst>
                <a:path w="367773" h="0">
                  <a:moveTo>
                    <a:pt x="36777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2300394" y="2698297"/>
              <a:ext cx="305486" cy="639413"/>
            </a:xfrm>
            <a:custGeom>
              <a:avLst/>
              <a:pathLst>
                <a:path w="305486" h="639413">
                  <a:moveTo>
                    <a:pt x="305486" y="639413"/>
                  </a:moveTo>
                  <a:lnTo>
                    <a:pt x="0" y="639413"/>
                  </a:lnTo>
                  <a:lnTo>
                    <a:pt x="0" y="0"/>
                  </a:lnTo>
                  <a:lnTo>
                    <a:pt x="3054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454381" y="2698297"/>
              <a:ext cx="0" cy="639413"/>
            </a:xfrm>
            <a:custGeom>
              <a:avLst/>
              <a:pathLst>
                <a:path w="0" h="639413">
                  <a:moveTo>
                    <a:pt x="0" y="639413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122731" y="21406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117755" y="21406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532959" y="21406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367591" y="21406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119224" y="21406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141412" y="21406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17798" y="21406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205912" y="21406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742401" y="21406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265156" y="21406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191736" y="21406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537600" y="2165452"/>
              <a:ext cx="589080" cy="0"/>
            </a:xfrm>
            <a:custGeom>
              <a:avLst/>
              <a:pathLst>
                <a:path w="589080" h="0">
                  <a:moveTo>
                    <a:pt x="0" y="0"/>
                  </a:moveTo>
                  <a:lnTo>
                    <a:pt x="58908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861626" y="2165452"/>
              <a:ext cx="274320" cy="0"/>
            </a:xfrm>
            <a:custGeom>
              <a:avLst/>
              <a:pathLst>
                <a:path w="274320" h="0">
                  <a:moveTo>
                    <a:pt x="27432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6"/>
            <p:cNvSpPr/>
            <p:nvPr/>
          </p:nvSpPr>
          <p:spPr>
            <a:xfrm>
              <a:off x="2135946" y="1845745"/>
              <a:ext cx="401654" cy="639413"/>
            </a:xfrm>
            <a:custGeom>
              <a:avLst/>
              <a:pathLst>
                <a:path w="401654" h="639413">
                  <a:moveTo>
                    <a:pt x="401654" y="639413"/>
                  </a:moveTo>
                  <a:lnTo>
                    <a:pt x="0" y="639413"/>
                  </a:lnTo>
                  <a:lnTo>
                    <a:pt x="0" y="0"/>
                  </a:lnTo>
                  <a:lnTo>
                    <a:pt x="401654" y="0"/>
                  </a:lnTo>
                  <a:close/>
                </a:path>
              </a:pathLst>
            </a:custGeom>
            <a:solidFill>
              <a:srgbClr val="D9E6EB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306858" y="1845745"/>
              <a:ext cx="0" cy="639413"/>
            </a:xfrm>
            <a:custGeom>
              <a:avLst/>
              <a:pathLst>
                <a:path w="0" h="639413">
                  <a:moveTo>
                    <a:pt x="0" y="639413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639296" y="1653921"/>
              <a:ext cx="0" cy="4433268"/>
            </a:xfrm>
            <a:custGeom>
              <a:avLst/>
              <a:pathLst>
                <a:path w="0" h="4433268">
                  <a:moveTo>
                    <a:pt x="0" y="44332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tx189"/>
            <p:cNvSpPr/>
            <p:nvPr/>
          </p:nvSpPr>
          <p:spPr>
            <a:xfrm>
              <a:off x="1341998" y="5515941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G4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1341998" y="4663390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G3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1341998" y="3810838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G2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1341998" y="2958286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G1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1002967" y="2103056"/>
              <a:ext cx="55408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Normal</a:t>
              </a:r>
            </a:p>
          </p:txBody>
        </p:sp>
        <p:sp>
          <p:nvSpPr>
            <p:cNvPr id="195" name="pl194"/>
            <p:cNvSpPr/>
            <p:nvPr/>
          </p:nvSpPr>
          <p:spPr>
            <a:xfrm>
              <a:off x="1595012" y="557565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1595012" y="472310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1595012" y="387055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1595012" y="30180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1595012" y="216545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1639296" y="6087189"/>
              <a:ext cx="4672935" cy="0"/>
            </a:xfrm>
            <a:custGeom>
              <a:avLst/>
              <a:pathLst>
                <a:path w="4672935" h="0">
                  <a:moveTo>
                    <a:pt x="0" y="0"/>
                  </a:moveTo>
                  <a:lnTo>
                    <a:pt x="4672935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516914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3500599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4484284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5467969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2468433" y="6167273"/>
              <a:ext cx="96961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3403638" y="6165264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4387323" y="6167273"/>
              <a:ext cx="193923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5371008" y="6165264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09" name="pl208"/>
            <p:cNvSpPr/>
            <p:nvPr/>
          </p:nvSpPr>
          <p:spPr>
            <a:xfrm>
              <a:off x="1825289" y="1428073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1825289" y="1301421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1752220" y="1330648"/>
              <a:ext cx="146136" cy="9742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1752220" y="1379361"/>
              <a:ext cx="146136" cy="0"/>
            </a:xfrm>
            <a:custGeom>
              <a:avLst/>
              <a:pathLst>
                <a:path w="146136" h="0">
                  <a:moveTo>
                    <a:pt x="0" y="0"/>
                  </a:moveTo>
                  <a:lnTo>
                    <a:pt x="146136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412330" y="1428073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412330" y="1301421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rc214"/>
            <p:cNvSpPr/>
            <p:nvPr/>
          </p:nvSpPr>
          <p:spPr>
            <a:xfrm>
              <a:off x="2339262" y="1330648"/>
              <a:ext cx="146136" cy="97424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339262" y="1379361"/>
              <a:ext cx="146136" cy="0"/>
            </a:xfrm>
            <a:custGeom>
              <a:avLst/>
              <a:pathLst>
                <a:path w="146136" h="0">
                  <a:moveTo>
                    <a:pt x="0" y="0"/>
                  </a:moveTo>
                  <a:lnTo>
                    <a:pt x="146136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999372" y="1428073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999372" y="1301421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rc218"/>
            <p:cNvSpPr/>
            <p:nvPr/>
          </p:nvSpPr>
          <p:spPr>
            <a:xfrm>
              <a:off x="2926304" y="1330648"/>
              <a:ext cx="146136" cy="97424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26304" y="1379361"/>
              <a:ext cx="146136" cy="0"/>
            </a:xfrm>
            <a:custGeom>
              <a:avLst/>
              <a:pathLst>
                <a:path w="146136" h="0">
                  <a:moveTo>
                    <a:pt x="0" y="0"/>
                  </a:moveTo>
                  <a:lnTo>
                    <a:pt x="146136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3586414" y="1428073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3586414" y="1301421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rc222"/>
            <p:cNvSpPr/>
            <p:nvPr/>
          </p:nvSpPr>
          <p:spPr>
            <a:xfrm>
              <a:off x="3513345" y="1330648"/>
              <a:ext cx="146136" cy="97424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3513345" y="1379361"/>
              <a:ext cx="146136" cy="0"/>
            </a:xfrm>
            <a:custGeom>
              <a:avLst/>
              <a:pathLst>
                <a:path w="146136" h="0">
                  <a:moveTo>
                    <a:pt x="0" y="0"/>
                  </a:moveTo>
                  <a:lnTo>
                    <a:pt x="146136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4173455" y="1428073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4173455" y="1301421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rc226"/>
            <p:cNvSpPr/>
            <p:nvPr/>
          </p:nvSpPr>
          <p:spPr>
            <a:xfrm>
              <a:off x="4100387" y="1330648"/>
              <a:ext cx="146136" cy="97424"/>
            </a:xfrm>
            <a:prstGeom prst="rect">
              <a:avLst/>
            </a:prstGeom>
            <a:solidFill>
              <a:srgbClr val="D9E6EB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4100387" y="1379361"/>
              <a:ext cx="146136" cy="0"/>
            </a:xfrm>
            <a:custGeom>
              <a:avLst/>
              <a:pathLst>
                <a:path w="146136" h="0">
                  <a:moveTo>
                    <a:pt x="0" y="0"/>
                  </a:moveTo>
                  <a:lnTo>
                    <a:pt x="146136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tx228"/>
            <p:cNvSpPr/>
            <p:nvPr/>
          </p:nvSpPr>
          <p:spPr>
            <a:xfrm>
              <a:off x="2011281" y="1319643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G1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2598323" y="1319643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G2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3185365" y="1319643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G3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3772406" y="1319643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G4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4359448" y="1316964"/>
              <a:ext cx="55408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Normal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yuansh</cp:lastModifiedBy>
  <cp:revision>3</cp:revision>
  <dcterms:created xsi:type="dcterms:W3CDTF">2017-02-13T16:18:36Z</dcterms:created>
  <dcterms:modified xsi:type="dcterms:W3CDTF">2022-04-19T10:00:42Z</dcterms:modified>
  <cp:category/>
</cp:coreProperties>
</file>