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97549" y="4769971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97549" y="3804135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97549" y="2838299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97549" y="1872463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29937" y="1196378"/>
              <a:ext cx="0" cy="4249678"/>
            </a:xfrm>
            <a:custGeom>
              <a:avLst/>
              <a:pathLst>
                <a:path w="0" h="4249678">
                  <a:moveTo>
                    <a:pt x="0" y="424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964380" y="1196378"/>
              <a:ext cx="0" cy="4249678"/>
            </a:xfrm>
            <a:custGeom>
              <a:avLst/>
              <a:pathLst>
                <a:path w="0" h="4249678">
                  <a:moveTo>
                    <a:pt x="0" y="424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398823" y="1196378"/>
              <a:ext cx="0" cy="4249678"/>
            </a:xfrm>
            <a:custGeom>
              <a:avLst/>
              <a:pathLst>
                <a:path w="0" h="4249678">
                  <a:moveTo>
                    <a:pt x="0" y="424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97549" y="5252889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97549" y="4287053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97549" y="3321217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97549" y="2355381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97549" y="1389545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12716" y="1196378"/>
              <a:ext cx="0" cy="4249678"/>
            </a:xfrm>
            <a:custGeom>
              <a:avLst/>
              <a:pathLst>
                <a:path w="0" h="4249678">
                  <a:moveTo>
                    <a:pt x="0" y="424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47158" y="1196378"/>
              <a:ext cx="0" cy="4249678"/>
            </a:xfrm>
            <a:custGeom>
              <a:avLst/>
              <a:pathLst>
                <a:path w="0" h="4249678">
                  <a:moveTo>
                    <a:pt x="0" y="424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681601" y="1196378"/>
              <a:ext cx="0" cy="4249678"/>
            </a:xfrm>
            <a:custGeom>
              <a:avLst/>
              <a:pathLst>
                <a:path w="0" h="4249678">
                  <a:moveTo>
                    <a:pt x="0" y="424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116044" y="1196378"/>
              <a:ext cx="0" cy="4249678"/>
            </a:xfrm>
            <a:custGeom>
              <a:avLst/>
              <a:pathLst>
                <a:path w="0" h="4249678">
                  <a:moveTo>
                    <a:pt x="0" y="424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12716" y="1389545"/>
              <a:ext cx="3945674" cy="2862006"/>
            </a:xfrm>
            <a:custGeom>
              <a:avLst/>
              <a:pathLst>
                <a:path w="3945674" h="2862006">
                  <a:moveTo>
                    <a:pt x="0" y="0"/>
                  </a:moveTo>
                  <a:lnTo>
                    <a:pt x="956" y="0"/>
                  </a:lnTo>
                  <a:lnTo>
                    <a:pt x="956" y="0"/>
                  </a:lnTo>
                  <a:lnTo>
                    <a:pt x="5737" y="0"/>
                  </a:lnTo>
                  <a:lnTo>
                    <a:pt x="5737" y="0"/>
                  </a:lnTo>
                  <a:lnTo>
                    <a:pt x="26776" y="0"/>
                  </a:lnTo>
                  <a:lnTo>
                    <a:pt x="26776" y="0"/>
                  </a:lnTo>
                  <a:lnTo>
                    <a:pt x="27732" y="0"/>
                  </a:lnTo>
                  <a:lnTo>
                    <a:pt x="27732" y="24451"/>
                  </a:lnTo>
                  <a:lnTo>
                    <a:pt x="29645" y="24451"/>
                  </a:lnTo>
                  <a:lnTo>
                    <a:pt x="29645" y="24451"/>
                  </a:lnTo>
                  <a:lnTo>
                    <a:pt x="41120" y="24451"/>
                  </a:lnTo>
                  <a:lnTo>
                    <a:pt x="41120" y="49379"/>
                  </a:lnTo>
                  <a:lnTo>
                    <a:pt x="44945" y="49379"/>
                  </a:lnTo>
                  <a:lnTo>
                    <a:pt x="44945" y="49379"/>
                  </a:lnTo>
                  <a:lnTo>
                    <a:pt x="58334" y="49379"/>
                  </a:lnTo>
                  <a:lnTo>
                    <a:pt x="58334" y="49379"/>
                  </a:lnTo>
                  <a:lnTo>
                    <a:pt x="92760" y="49379"/>
                  </a:lnTo>
                  <a:lnTo>
                    <a:pt x="92760" y="74976"/>
                  </a:lnTo>
                  <a:lnTo>
                    <a:pt x="116668" y="74976"/>
                  </a:lnTo>
                  <a:lnTo>
                    <a:pt x="116668" y="100573"/>
                  </a:lnTo>
                  <a:lnTo>
                    <a:pt x="152050" y="100573"/>
                  </a:lnTo>
                  <a:lnTo>
                    <a:pt x="152050" y="151767"/>
                  </a:lnTo>
                  <a:lnTo>
                    <a:pt x="168307" y="151767"/>
                  </a:lnTo>
                  <a:lnTo>
                    <a:pt x="168307" y="177364"/>
                  </a:lnTo>
                  <a:lnTo>
                    <a:pt x="175958" y="177364"/>
                  </a:lnTo>
                  <a:lnTo>
                    <a:pt x="175958" y="177364"/>
                  </a:lnTo>
                  <a:lnTo>
                    <a:pt x="179783" y="177364"/>
                  </a:lnTo>
                  <a:lnTo>
                    <a:pt x="179783" y="203140"/>
                  </a:lnTo>
                  <a:lnTo>
                    <a:pt x="196996" y="203140"/>
                  </a:lnTo>
                  <a:lnTo>
                    <a:pt x="196996" y="228916"/>
                  </a:lnTo>
                  <a:lnTo>
                    <a:pt x="202734" y="228916"/>
                  </a:lnTo>
                  <a:lnTo>
                    <a:pt x="202734" y="228916"/>
                  </a:lnTo>
                  <a:lnTo>
                    <a:pt x="204647" y="228916"/>
                  </a:lnTo>
                  <a:lnTo>
                    <a:pt x="204647" y="281589"/>
                  </a:lnTo>
                  <a:lnTo>
                    <a:pt x="250549" y="281589"/>
                  </a:lnTo>
                  <a:lnTo>
                    <a:pt x="250549" y="307926"/>
                  </a:lnTo>
                  <a:lnTo>
                    <a:pt x="262981" y="307926"/>
                  </a:lnTo>
                  <a:lnTo>
                    <a:pt x="262981" y="307926"/>
                  </a:lnTo>
                  <a:lnTo>
                    <a:pt x="274456" y="307926"/>
                  </a:lnTo>
                  <a:lnTo>
                    <a:pt x="274456" y="307926"/>
                  </a:lnTo>
                  <a:lnTo>
                    <a:pt x="280194" y="307926"/>
                  </a:lnTo>
                  <a:lnTo>
                    <a:pt x="280194" y="307926"/>
                  </a:lnTo>
                  <a:lnTo>
                    <a:pt x="292626" y="307926"/>
                  </a:lnTo>
                  <a:lnTo>
                    <a:pt x="292626" y="334861"/>
                  </a:lnTo>
                  <a:lnTo>
                    <a:pt x="316533" y="334861"/>
                  </a:lnTo>
                  <a:lnTo>
                    <a:pt x="316533" y="362003"/>
                  </a:lnTo>
                  <a:lnTo>
                    <a:pt x="319402" y="362003"/>
                  </a:lnTo>
                  <a:lnTo>
                    <a:pt x="319402" y="389145"/>
                  </a:lnTo>
                  <a:lnTo>
                    <a:pt x="320358" y="389145"/>
                  </a:lnTo>
                  <a:lnTo>
                    <a:pt x="320358" y="389145"/>
                  </a:lnTo>
                  <a:lnTo>
                    <a:pt x="323227" y="389145"/>
                  </a:lnTo>
                  <a:lnTo>
                    <a:pt x="323227" y="416501"/>
                  </a:lnTo>
                  <a:lnTo>
                    <a:pt x="338528" y="416501"/>
                  </a:lnTo>
                  <a:lnTo>
                    <a:pt x="338528" y="416501"/>
                  </a:lnTo>
                  <a:lnTo>
                    <a:pt x="349047" y="416501"/>
                  </a:lnTo>
                  <a:lnTo>
                    <a:pt x="349047" y="416501"/>
                  </a:lnTo>
                  <a:lnTo>
                    <a:pt x="351916" y="416501"/>
                  </a:lnTo>
                  <a:lnTo>
                    <a:pt x="351916" y="472547"/>
                  </a:lnTo>
                  <a:lnTo>
                    <a:pt x="353829" y="472547"/>
                  </a:lnTo>
                  <a:lnTo>
                    <a:pt x="353829" y="472547"/>
                  </a:lnTo>
                  <a:lnTo>
                    <a:pt x="361479" y="472547"/>
                  </a:lnTo>
                  <a:lnTo>
                    <a:pt x="361479" y="472547"/>
                  </a:lnTo>
                  <a:lnTo>
                    <a:pt x="371042" y="472547"/>
                  </a:lnTo>
                  <a:lnTo>
                    <a:pt x="371042" y="472547"/>
                  </a:lnTo>
                  <a:lnTo>
                    <a:pt x="376780" y="472547"/>
                  </a:lnTo>
                  <a:lnTo>
                    <a:pt x="376780" y="472547"/>
                  </a:lnTo>
                  <a:lnTo>
                    <a:pt x="377736" y="472547"/>
                  </a:lnTo>
                  <a:lnTo>
                    <a:pt x="377736" y="472547"/>
                  </a:lnTo>
                  <a:lnTo>
                    <a:pt x="378692" y="472547"/>
                  </a:lnTo>
                  <a:lnTo>
                    <a:pt x="378692" y="501778"/>
                  </a:lnTo>
                  <a:lnTo>
                    <a:pt x="385386" y="501778"/>
                  </a:lnTo>
                  <a:lnTo>
                    <a:pt x="385386" y="531266"/>
                  </a:lnTo>
                  <a:lnTo>
                    <a:pt x="388255" y="531266"/>
                  </a:lnTo>
                  <a:lnTo>
                    <a:pt x="388255" y="531266"/>
                  </a:lnTo>
                  <a:lnTo>
                    <a:pt x="407381" y="531266"/>
                  </a:lnTo>
                  <a:lnTo>
                    <a:pt x="407381" y="531266"/>
                  </a:lnTo>
                  <a:lnTo>
                    <a:pt x="408338" y="531266"/>
                  </a:lnTo>
                  <a:lnTo>
                    <a:pt x="408338" y="531266"/>
                  </a:lnTo>
                  <a:lnTo>
                    <a:pt x="415988" y="531266"/>
                  </a:lnTo>
                  <a:lnTo>
                    <a:pt x="415988" y="531266"/>
                  </a:lnTo>
                  <a:lnTo>
                    <a:pt x="422682" y="531266"/>
                  </a:lnTo>
                  <a:lnTo>
                    <a:pt x="422682" y="561835"/>
                  </a:lnTo>
                  <a:lnTo>
                    <a:pt x="436070" y="561835"/>
                  </a:lnTo>
                  <a:lnTo>
                    <a:pt x="436070" y="561835"/>
                  </a:lnTo>
                  <a:lnTo>
                    <a:pt x="437026" y="561835"/>
                  </a:lnTo>
                  <a:lnTo>
                    <a:pt x="437026" y="561835"/>
                  </a:lnTo>
                  <a:lnTo>
                    <a:pt x="453283" y="561835"/>
                  </a:lnTo>
                  <a:lnTo>
                    <a:pt x="453283" y="561835"/>
                  </a:lnTo>
                  <a:lnTo>
                    <a:pt x="463803" y="561835"/>
                  </a:lnTo>
                  <a:lnTo>
                    <a:pt x="463803" y="561835"/>
                  </a:lnTo>
                  <a:lnTo>
                    <a:pt x="469540" y="561835"/>
                  </a:lnTo>
                  <a:lnTo>
                    <a:pt x="469540" y="561835"/>
                  </a:lnTo>
                  <a:lnTo>
                    <a:pt x="472409" y="561835"/>
                  </a:lnTo>
                  <a:lnTo>
                    <a:pt x="472409" y="594203"/>
                  </a:lnTo>
                  <a:lnTo>
                    <a:pt x="495360" y="594203"/>
                  </a:lnTo>
                  <a:lnTo>
                    <a:pt x="495360" y="594203"/>
                  </a:lnTo>
                  <a:lnTo>
                    <a:pt x="522137" y="594203"/>
                  </a:lnTo>
                  <a:lnTo>
                    <a:pt x="522137" y="594203"/>
                  </a:lnTo>
                  <a:lnTo>
                    <a:pt x="525006" y="594203"/>
                  </a:lnTo>
                  <a:lnTo>
                    <a:pt x="525006" y="594203"/>
                  </a:lnTo>
                  <a:lnTo>
                    <a:pt x="545088" y="594203"/>
                  </a:lnTo>
                  <a:lnTo>
                    <a:pt x="545088" y="627905"/>
                  </a:lnTo>
                  <a:lnTo>
                    <a:pt x="553694" y="627905"/>
                  </a:lnTo>
                  <a:lnTo>
                    <a:pt x="553694" y="661608"/>
                  </a:lnTo>
                  <a:lnTo>
                    <a:pt x="562301" y="661608"/>
                  </a:lnTo>
                  <a:lnTo>
                    <a:pt x="562301" y="661608"/>
                  </a:lnTo>
                  <a:lnTo>
                    <a:pt x="569951" y="661608"/>
                  </a:lnTo>
                  <a:lnTo>
                    <a:pt x="569951" y="661608"/>
                  </a:lnTo>
                  <a:lnTo>
                    <a:pt x="571864" y="661608"/>
                  </a:lnTo>
                  <a:lnTo>
                    <a:pt x="571864" y="661608"/>
                  </a:lnTo>
                  <a:lnTo>
                    <a:pt x="585252" y="661608"/>
                  </a:lnTo>
                  <a:lnTo>
                    <a:pt x="585252" y="661608"/>
                  </a:lnTo>
                  <a:lnTo>
                    <a:pt x="587165" y="661608"/>
                  </a:lnTo>
                  <a:lnTo>
                    <a:pt x="587165" y="661608"/>
                  </a:lnTo>
                  <a:lnTo>
                    <a:pt x="590034" y="661608"/>
                  </a:lnTo>
                  <a:lnTo>
                    <a:pt x="590034" y="661608"/>
                  </a:lnTo>
                  <a:lnTo>
                    <a:pt x="614897" y="661608"/>
                  </a:lnTo>
                  <a:lnTo>
                    <a:pt x="614897" y="698409"/>
                  </a:lnTo>
                  <a:lnTo>
                    <a:pt x="633067" y="698409"/>
                  </a:lnTo>
                  <a:lnTo>
                    <a:pt x="633067" y="698409"/>
                  </a:lnTo>
                  <a:lnTo>
                    <a:pt x="640717" y="698409"/>
                  </a:lnTo>
                  <a:lnTo>
                    <a:pt x="640717" y="735644"/>
                  </a:lnTo>
                  <a:lnTo>
                    <a:pt x="641674" y="735644"/>
                  </a:lnTo>
                  <a:lnTo>
                    <a:pt x="641674" y="735644"/>
                  </a:lnTo>
                  <a:lnTo>
                    <a:pt x="642630" y="735644"/>
                  </a:lnTo>
                  <a:lnTo>
                    <a:pt x="642630" y="735644"/>
                  </a:lnTo>
                  <a:lnTo>
                    <a:pt x="652193" y="735644"/>
                  </a:lnTo>
                  <a:lnTo>
                    <a:pt x="652193" y="775743"/>
                  </a:lnTo>
                  <a:lnTo>
                    <a:pt x="668450" y="775743"/>
                  </a:lnTo>
                  <a:lnTo>
                    <a:pt x="668450" y="775743"/>
                  </a:lnTo>
                  <a:lnTo>
                    <a:pt x="686619" y="775743"/>
                  </a:lnTo>
                  <a:lnTo>
                    <a:pt x="686619" y="775743"/>
                  </a:lnTo>
                  <a:lnTo>
                    <a:pt x="694270" y="775743"/>
                  </a:lnTo>
                  <a:lnTo>
                    <a:pt x="694270" y="775743"/>
                  </a:lnTo>
                  <a:lnTo>
                    <a:pt x="698095" y="775743"/>
                  </a:lnTo>
                  <a:lnTo>
                    <a:pt x="698095" y="775743"/>
                  </a:lnTo>
                  <a:lnTo>
                    <a:pt x="699051" y="775743"/>
                  </a:lnTo>
                  <a:lnTo>
                    <a:pt x="699051" y="775743"/>
                  </a:lnTo>
                  <a:lnTo>
                    <a:pt x="724871" y="775743"/>
                  </a:lnTo>
                  <a:lnTo>
                    <a:pt x="724871" y="819230"/>
                  </a:lnTo>
                  <a:lnTo>
                    <a:pt x="729653" y="819230"/>
                  </a:lnTo>
                  <a:lnTo>
                    <a:pt x="729653" y="819230"/>
                  </a:lnTo>
                  <a:lnTo>
                    <a:pt x="756429" y="819230"/>
                  </a:lnTo>
                  <a:lnTo>
                    <a:pt x="756429" y="819230"/>
                  </a:lnTo>
                  <a:lnTo>
                    <a:pt x="761210" y="819230"/>
                  </a:lnTo>
                  <a:lnTo>
                    <a:pt x="761210" y="819230"/>
                  </a:lnTo>
                  <a:lnTo>
                    <a:pt x="786074" y="819230"/>
                  </a:lnTo>
                  <a:lnTo>
                    <a:pt x="786074" y="819230"/>
                  </a:lnTo>
                  <a:lnTo>
                    <a:pt x="843452" y="819230"/>
                  </a:lnTo>
                  <a:lnTo>
                    <a:pt x="843452" y="819230"/>
                  </a:lnTo>
                  <a:lnTo>
                    <a:pt x="845364" y="819230"/>
                  </a:lnTo>
                  <a:lnTo>
                    <a:pt x="845364" y="819230"/>
                  </a:lnTo>
                  <a:lnTo>
                    <a:pt x="848233" y="819230"/>
                  </a:lnTo>
                  <a:lnTo>
                    <a:pt x="848233" y="819230"/>
                  </a:lnTo>
                  <a:lnTo>
                    <a:pt x="859709" y="819230"/>
                  </a:lnTo>
                  <a:lnTo>
                    <a:pt x="859709" y="869965"/>
                  </a:lnTo>
                  <a:lnTo>
                    <a:pt x="872141" y="869965"/>
                  </a:lnTo>
                  <a:lnTo>
                    <a:pt x="872141" y="869965"/>
                  </a:lnTo>
                  <a:lnTo>
                    <a:pt x="875010" y="869965"/>
                  </a:lnTo>
                  <a:lnTo>
                    <a:pt x="875010" y="869965"/>
                  </a:lnTo>
                  <a:lnTo>
                    <a:pt x="901786" y="869965"/>
                  </a:lnTo>
                  <a:lnTo>
                    <a:pt x="901786" y="869965"/>
                  </a:lnTo>
                  <a:lnTo>
                    <a:pt x="903698" y="869965"/>
                  </a:lnTo>
                  <a:lnTo>
                    <a:pt x="903698" y="869965"/>
                  </a:lnTo>
                  <a:lnTo>
                    <a:pt x="919955" y="869965"/>
                  </a:lnTo>
                  <a:lnTo>
                    <a:pt x="919955" y="869965"/>
                  </a:lnTo>
                  <a:lnTo>
                    <a:pt x="929518" y="869965"/>
                  </a:lnTo>
                  <a:lnTo>
                    <a:pt x="929518" y="926444"/>
                  </a:lnTo>
                  <a:lnTo>
                    <a:pt x="931431" y="926444"/>
                  </a:lnTo>
                  <a:lnTo>
                    <a:pt x="931431" y="926444"/>
                  </a:lnTo>
                  <a:lnTo>
                    <a:pt x="943863" y="926444"/>
                  </a:lnTo>
                  <a:lnTo>
                    <a:pt x="943863" y="926444"/>
                  </a:lnTo>
                  <a:lnTo>
                    <a:pt x="952470" y="926444"/>
                  </a:lnTo>
                  <a:lnTo>
                    <a:pt x="952470" y="926444"/>
                  </a:lnTo>
                  <a:lnTo>
                    <a:pt x="957251" y="926444"/>
                  </a:lnTo>
                  <a:lnTo>
                    <a:pt x="957251" y="926444"/>
                  </a:lnTo>
                  <a:lnTo>
                    <a:pt x="958207" y="926444"/>
                  </a:lnTo>
                  <a:lnTo>
                    <a:pt x="958207" y="926444"/>
                  </a:lnTo>
                  <a:lnTo>
                    <a:pt x="960120" y="926444"/>
                  </a:lnTo>
                  <a:lnTo>
                    <a:pt x="960120" y="926444"/>
                  </a:lnTo>
                  <a:lnTo>
                    <a:pt x="962032" y="926444"/>
                  </a:lnTo>
                  <a:lnTo>
                    <a:pt x="962032" y="926444"/>
                  </a:lnTo>
                  <a:lnTo>
                    <a:pt x="969683" y="926444"/>
                  </a:lnTo>
                  <a:lnTo>
                    <a:pt x="969683" y="926444"/>
                  </a:lnTo>
                  <a:lnTo>
                    <a:pt x="975421" y="926444"/>
                  </a:lnTo>
                  <a:lnTo>
                    <a:pt x="975421" y="926444"/>
                  </a:lnTo>
                  <a:lnTo>
                    <a:pt x="1001241" y="926444"/>
                  </a:lnTo>
                  <a:lnTo>
                    <a:pt x="1001241" y="926444"/>
                  </a:lnTo>
                  <a:lnTo>
                    <a:pt x="1018454" y="926444"/>
                  </a:lnTo>
                  <a:lnTo>
                    <a:pt x="1018454" y="926444"/>
                  </a:lnTo>
                  <a:lnTo>
                    <a:pt x="1019410" y="926444"/>
                  </a:lnTo>
                  <a:lnTo>
                    <a:pt x="1019410" y="926444"/>
                  </a:lnTo>
                  <a:lnTo>
                    <a:pt x="1021323" y="926444"/>
                  </a:lnTo>
                  <a:lnTo>
                    <a:pt x="1021323" y="926444"/>
                  </a:lnTo>
                  <a:lnTo>
                    <a:pt x="1039492" y="926444"/>
                  </a:lnTo>
                  <a:lnTo>
                    <a:pt x="1039492" y="926444"/>
                  </a:lnTo>
                  <a:lnTo>
                    <a:pt x="1045230" y="926444"/>
                  </a:lnTo>
                  <a:lnTo>
                    <a:pt x="1045230" y="926444"/>
                  </a:lnTo>
                  <a:lnTo>
                    <a:pt x="1062443" y="926444"/>
                  </a:lnTo>
                  <a:lnTo>
                    <a:pt x="1062443" y="926444"/>
                  </a:lnTo>
                  <a:lnTo>
                    <a:pt x="1076788" y="926444"/>
                  </a:lnTo>
                  <a:lnTo>
                    <a:pt x="1076788" y="1094267"/>
                  </a:lnTo>
                  <a:lnTo>
                    <a:pt x="1077744" y="1094267"/>
                  </a:lnTo>
                  <a:lnTo>
                    <a:pt x="1077744" y="1094267"/>
                  </a:lnTo>
                  <a:lnTo>
                    <a:pt x="1083482" y="1094267"/>
                  </a:lnTo>
                  <a:lnTo>
                    <a:pt x="1083482" y="1094267"/>
                  </a:lnTo>
                  <a:lnTo>
                    <a:pt x="1134166" y="1094267"/>
                  </a:lnTo>
                  <a:lnTo>
                    <a:pt x="1134166" y="1094267"/>
                  </a:lnTo>
                  <a:lnTo>
                    <a:pt x="1229795" y="1094267"/>
                  </a:lnTo>
                  <a:lnTo>
                    <a:pt x="1229795" y="1094267"/>
                  </a:lnTo>
                  <a:lnTo>
                    <a:pt x="1247965" y="1094267"/>
                  </a:lnTo>
                  <a:lnTo>
                    <a:pt x="1247965" y="1189752"/>
                  </a:lnTo>
                  <a:lnTo>
                    <a:pt x="1251790" y="1189752"/>
                  </a:lnTo>
                  <a:lnTo>
                    <a:pt x="1251790" y="1189752"/>
                  </a:lnTo>
                  <a:lnTo>
                    <a:pt x="1258484" y="1189752"/>
                  </a:lnTo>
                  <a:lnTo>
                    <a:pt x="1258484" y="1189752"/>
                  </a:lnTo>
                  <a:lnTo>
                    <a:pt x="1263265" y="1189752"/>
                  </a:lnTo>
                  <a:lnTo>
                    <a:pt x="1263265" y="1189752"/>
                  </a:lnTo>
                  <a:lnTo>
                    <a:pt x="1272828" y="1189752"/>
                  </a:lnTo>
                  <a:lnTo>
                    <a:pt x="1272828" y="1301152"/>
                  </a:lnTo>
                  <a:lnTo>
                    <a:pt x="1306299" y="1301152"/>
                  </a:lnTo>
                  <a:lnTo>
                    <a:pt x="1306299" y="1301152"/>
                  </a:lnTo>
                  <a:lnTo>
                    <a:pt x="1378977" y="1301152"/>
                  </a:lnTo>
                  <a:lnTo>
                    <a:pt x="1378977" y="1301152"/>
                  </a:lnTo>
                  <a:lnTo>
                    <a:pt x="1392365" y="1301152"/>
                  </a:lnTo>
                  <a:lnTo>
                    <a:pt x="1392365" y="1301152"/>
                  </a:lnTo>
                  <a:lnTo>
                    <a:pt x="1437311" y="1301152"/>
                  </a:lnTo>
                  <a:lnTo>
                    <a:pt x="1437311" y="1585840"/>
                  </a:lnTo>
                  <a:lnTo>
                    <a:pt x="1588406" y="1585840"/>
                  </a:lnTo>
                  <a:lnTo>
                    <a:pt x="1588406" y="1728184"/>
                  </a:lnTo>
                  <a:lnTo>
                    <a:pt x="1774883" y="1728184"/>
                  </a:lnTo>
                  <a:lnTo>
                    <a:pt x="1774883" y="1728184"/>
                  </a:lnTo>
                  <a:lnTo>
                    <a:pt x="1826523" y="1728184"/>
                  </a:lnTo>
                  <a:lnTo>
                    <a:pt x="1826523" y="1880695"/>
                  </a:lnTo>
                  <a:lnTo>
                    <a:pt x="1850431" y="1880695"/>
                  </a:lnTo>
                  <a:lnTo>
                    <a:pt x="1850431" y="1880695"/>
                  </a:lnTo>
                  <a:lnTo>
                    <a:pt x="2036908" y="1880695"/>
                  </a:lnTo>
                  <a:lnTo>
                    <a:pt x="2036908" y="1880695"/>
                  </a:lnTo>
                  <a:lnTo>
                    <a:pt x="2040733" y="1880695"/>
                  </a:lnTo>
                  <a:lnTo>
                    <a:pt x="2040733" y="2060936"/>
                  </a:lnTo>
                  <a:lnTo>
                    <a:pt x="2079942" y="2060936"/>
                  </a:lnTo>
                  <a:lnTo>
                    <a:pt x="2079942" y="2060936"/>
                  </a:lnTo>
                  <a:lnTo>
                    <a:pt x="2168877" y="2060936"/>
                  </a:lnTo>
                  <a:lnTo>
                    <a:pt x="2168877" y="2060936"/>
                  </a:lnTo>
                  <a:lnTo>
                    <a:pt x="2318059" y="2060936"/>
                  </a:lnTo>
                  <a:lnTo>
                    <a:pt x="2318059" y="2060936"/>
                  </a:lnTo>
                  <a:lnTo>
                    <a:pt x="2396475" y="2060936"/>
                  </a:lnTo>
                  <a:lnTo>
                    <a:pt x="2396475" y="2060936"/>
                  </a:lnTo>
                  <a:lnTo>
                    <a:pt x="2421339" y="2060936"/>
                  </a:lnTo>
                  <a:lnTo>
                    <a:pt x="2421339" y="2361337"/>
                  </a:lnTo>
                  <a:lnTo>
                    <a:pt x="2473935" y="2361337"/>
                  </a:lnTo>
                  <a:lnTo>
                    <a:pt x="2473935" y="2361337"/>
                  </a:lnTo>
                  <a:lnTo>
                    <a:pt x="2486367" y="2361337"/>
                  </a:lnTo>
                  <a:lnTo>
                    <a:pt x="2486367" y="2361337"/>
                  </a:lnTo>
                  <a:lnTo>
                    <a:pt x="2909050" y="2361337"/>
                  </a:lnTo>
                  <a:lnTo>
                    <a:pt x="2909050" y="2862006"/>
                  </a:lnTo>
                  <a:lnTo>
                    <a:pt x="3178725" y="2862006"/>
                  </a:lnTo>
                  <a:lnTo>
                    <a:pt x="3178725" y="2862006"/>
                  </a:lnTo>
                  <a:lnTo>
                    <a:pt x="3945674" y="2862006"/>
                  </a:lnTo>
                  <a:lnTo>
                    <a:pt x="3945674" y="2862006"/>
                  </a:lnTo>
                </a:path>
              </a:pathLst>
            </a:custGeom>
            <a:ln w="56912" cap="flat">
              <a:solidFill>
                <a:srgbClr val="99151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12716" y="1389545"/>
              <a:ext cx="4083380" cy="1762361"/>
            </a:xfrm>
            <a:custGeom>
              <a:avLst/>
              <a:pathLst>
                <a:path w="4083380" h="1762361">
                  <a:moveTo>
                    <a:pt x="0" y="0"/>
                  </a:moveTo>
                  <a:lnTo>
                    <a:pt x="956" y="0"/>
                  </a:lnTo>
                  <a:lnTo>
                    <a:pt x="956" y="47402"/>
                  </a:lnTo>
                  <a:lnTo>
                    <a:pt x="26776" y="47402"/>
                  </a:lnTo>
                  <a:lnTo>
                    <a:pt x="26776" y="47402"/>
                  </a:lnTo>
                  <a:lnTo>
                    <a:pt x="28688" y="47402"/>
                  </a:lnTo>
                  <a:lnTo>
                    <a:pt x="28688" y="47402"/>
                  </a:lnTo>
                  <a:lnTo>
                    <a:pt x="29645" y="47402"/>
                  </a:lnTo>
                  <a:lnTo>
                    <a:pt x="29645" y="47402"/>
                  </a:lnTo>
                  <a:lnTo>
                    <a:pt x="46858" y="47402"/>
                  </a:lnTo>
                  <a:lnTo>
                    <a:pt x="46858" y="72021"/>
                  </a:lnTo>
                  <a:lnTo>
                    <a:pt x="56421" y="72021"/>
                  </a:lnTo>
                  <a:lnTo>
                    <a:pt x="56421" y="96640"/>
                  </a:lnTo>
                  <a:lnTo>
                    <a:pt x="58334" y="96640"/>
                  </a:lnTo>
                  <a:lnTo>
                    <a:pt x="58334" y="121259"/>
                  </a:lnTo>
                  <a:lnTo>
                    <a:pt x="86066" y="121259"/>
                  </a:lnTo>
                  <a:lnTo>
                    <a:pt x="86066" y="145878"/>
                  </a:lnTo>
                  <a:lnTo>
                    <a:pt x="139619" y="145878"/>
                  </a:lnTo>
                  <a:lnTo>
                    <a:pt x="139619" y="170497"/>
                  </a:lnTo>
                  <a:lnTo>
                    <a:pt x="146313" y="170497"/>
                  </a:lnTo>
                  <a:lnTo>
                    <a:pt x="146313" y="244850"/>
                  </a:lnTo>
                  <a:lnTo>
                    <a:pt x="164482" y="244850"/>
                  </a:lnTo>
                  <a:lnTo>
                    <a:pt x="164482" y="269634"/>
                  </a:lnTo>
                  <a:lnTo>
                    <a:pt x="174045" y="269634"/>
                  </a:lnTo>
                  <a:lnTo>
                    <a:pt x="174045" y="269634"/>
                  </a:lnTo>
                  <a:lnTo>
                    <a:pt x="218035" y="269634"/>
                  </a:lnTo>
                  <a:lnTo>
                    <a:pt x="218035" y="294590"/>
                  </a:lnTo>
                  <a:lnTo>
                    <a:pt x="225685" y="294590"/>
                  </a:lnTo>
                  <a:lnTo>
                    <a:pt x="225685" y="319547"/>
                  </a:lnTo>
                  <a:lnTo>
                    <a:pt x="233336" y="319547"/>
                  </a:lnTo>
                  <a:lnTo>
                    <a:pt x="233336" y="319547"/>
                  </a:lnTo>
                  <a:lnTo>
                    <a:pt x="242898" y="319547"/>
                  </a:lnTo>
                  <a:lnTo>
                    <a:pt x="242898" y="319547"/>
                  </a:lnTo>
                  <a:lnTo>
                    <a:pt x="263937" y="319547"/>
                  </a:lnTo>
                  <a:lnTo>
                    <a:pt x="263937" y="319547"/>
                  </a:lnTo>
                  <a:lnTo>
                    <a:pt x="288801" y="319547"/>
                  </a:lnTo>
                  <a:lnTo>
                    <a:pt x="288801" y="345042"/>
                  </a:lnTo>
                  <a:lnTo>
                    <a:pt x="292626" y="345042"/>
                  </a:lnTo>
                  <a:lnTo>
                    <a:pt x="292626" y="370537"/>
                  </a:lnTo>
                  <a:lnTo>
                    <a:pt x="319402" y="370537"/>
                  </a:lnTo>
                  <a:lnTo>
                    <a:pt x="319402" y="396032"/>
                  </a:lnTo>
                  <a:lnTo>
                    <a:pt x="320358" y="396032"/>
                  </a:lnTo>
                  <a:lnTo>
                    <a:pt x="320358" y="421527"/>
                  </a:lnTo>
                  <a:lnTo>
                    <a:pt x="341397" y="421527"/>
                  </a:lnTo>
                  <a:lnTo>
                    <a:pt x="341397" y="447212"/>
                  </a:lnTo>
                  <a:lnTo>
                    <a:pt x="346178" y="447212"/>
                  </a:lnTo>
                  <a:lnTo>
                    <a:pt x="346178" y="447212"/>
                  </a:lnTo>
                  <a:lnTo>
                    <a:pt x="349047" y="447212"/>
                  </a:lnTo>
                  <a:lnTo>
                    <a:pt x="349047" y="447212"/>
                  </a:lnTo>
                  <a:lnTo>
                    <a:pt x="359567" y="447212"/>
                  </a:lnTo>
                  <a:lnTo>
                    <a:pt x="359567" y="447212"/>
                  </a:lnTo>
                  <a:lnTo>
                    <a:pt x="362435" y="447212"/>
                  </a:lnTo>
                  <a:lnTo>
                    <a:pt x="362435" y="447212"/>
                  </a:lnTo>
                  <a:lnTo>
                    <a:pt x="363392" y="447212"/>
                  </a:lnTo>
                  <a:lnTo>
                    <a:pt x="363392" y="447212"/>
                  </a:lnTo>
                  <a:lnTo>
                    <a:pt x="366261" y="447212"/>
                  </a:lnTo>
                  <a:lnTo>
                    <a:pt x="366261" y="473900"/>
                  </a:lnTo>
                  <a:lnTo>
                    <a:pt x="368173" y="473900"/>
                  </a:lnTo>
                  <a:lnTo>
                    <a:pt x="368173" y="473900"/>
                  </a:lnTo>
                  <a:lnTo>
                    <a:pt x="371998" y="473900"/>
                  </a:lnTo>
                  <a:lnTo>
                    <a:pt x="371998" y="473900"/>
                  </a:lnTo>
                  <a:lnTo>
                    <a:pt x="377736" y="473900"/>
                  </a:lnTo>
                  <a:lnTo>
                    <a:pt x="377736" y="473900"/>
                  </a:lnTo>
                  <a:lnTo>
                    <a:pt x="378692" y="473900"/>
                  </a:lnTo>
                  <a:lnTo>
                    <a:pt x="378692" y="501683"/>
                  </a:lnTo>
                  <a:lnTo>
                    <a:pt x="387299" y="501683"/>
                  </a:lnTo>
                  <a:lnTo>
                    <a:pt x="387299" y="529465"/>
                  </a:lnTo>
                  <a:lnTo>
                    <a:pt x="400687" y="529465"/>
                  </a:lnTo>
                  <a:lnTo>
                    <a:pt x="400687" y="529465"/>
                  </a:lnTo>
                  <a:lnTo>
                    <a:pt x="405469" y="529465"/>
                  </a:lnTo>
                  <a:lnTo>
                    <a:pt x="405469" y="529465"/>
                  </a:lnTo>
                  <a:lnTo>
                    <a:pt x="407381" y="529465"/>
                  </a:lnTo>
                  <a:lnTo>
                    <a:pt x="407381" y="557718"/>
                  </a:lnTo>
                  <a:lnTo>
                    <a:pt x="408338" y="557718"/>
                  </a:lnTo>
                  <a:lnTo>
                    <a:pt x="408338" y="586215"/>
                  </a:lnTo>
                  <a:lnTo>
                    <a:pt x="434158" y="586215"/>
                  </a:lnTo>
                  <a:lnTo>
                    <a:pt x="434158" y="586215"/>
                  </a:lnTo>
                  <a:lnTo>
                    <a:pt x="436070" y="586215"/>
                  </a:lnTo>
                  <a:lnTo>
                    <a:pt x="436070" y="586215"/>
                  </a:lnTo>
                  <a:lnTo>
                    <a:pt x="437026" y="586215"/>
                  </a:lnTo>
                  <a:lnTo>
                    <a:pt x="437026" y="586215"/>
                  </a:lnTo>
                  <a:lnTo>
                    <a:pt x="439895" y="586215"/>
                  </a:lnTo>
                  <a:lnTo>
                    <a:pt x="439895" y="586215"/>
                  </a:lnTo>
                  <a:lnTo>
                    <a:pt x="451371" y="586215"/>
                  </a:lnTo>
                  <a:lnTo>
                    <a:pt x="451371" y="616007"/>
                  </a:lnTo>
                  <a:lnTo>
                    <a:pt x="454240" y="616007"/>
                  </a:lnTo>
                  <a:lnTo>
                    <a:pt x="454240" y="616007"/>
                  </a:lnTo>
                  <a:lnTo>
                    <a:pt x="478147" y="616007"/>
                  </a:lnTo>
                  <a:lnTo>
                    <a:pt x="478147" y="616007"/>
                  </a:lnTo>
                  <a:lnTo>
                    <a:pt x="481972" y="616007"/>
                  </a:lnTo>
                  <a:lnTo>
                    <a:pt x="481972" y="646356"/>
                  </a:lnTo>
                  <a:lnTo>
                    <a:pt x="495360" y="646356"/>
                  </a:lnTo>
                  <a:lnTo>
                    <a:pt x="495360" y="646356"/>
                  </a:lnTo>
                  <a:lnTo>
                    <a:pt x="498229" y="646356"/>
                  </a:lnTo>
                  <a:lnTo>
                    <a:pt x="498229" y="646356"/>
                  </a:lnTo>
                  <a:lnTo>
                    <a:pt x="502054" y="646356"/>
                  </a:lnTo>
                  <a:lnTo>
                    <a:pt x="502054" y="646356"/>
                  </a:lnTo>
                  <a:lnTo>
                    <a:pt x="518312" y="646356"/>
                  </a:lnTo>
                  <a:lnTo>
                    <a:pt x="518312" y="646356"/>
                  </a:lnTo>
                  <a:lnTo>
                    <a:pt x="519268" y="646356"/>
                  </a:lnTo>
                  <a:lnTo>
                    <a:pt x="519268" y="646356"/>
                  </a:lnTo>
                  <a:lnTo>
                    <a:pt x="523093" y="646356"/>
                  </a:lnTo>
                  <a:lnTo>
                    <a:pt x="523093" y="646356"/>
                  </a:lnTo>
                  <a:lnTo>
                    <a:pt x="525006" y="646356"/>
                  </a:lnTo>
                  <a:lnTo>
                    <a:pt x="525006" y="646356"/>
                  </a:lnTo>
                  <a:lnTo>
                    <a:pt x="528831" y="646356"/>
                  </a:lnTo>
                  <a:lnTo>
                    <a:pt x="528831" y="646356"/>
                  </a:lnTo>
                  <a:lnTo>
                    <a:pt x="530743" y="646356"/>
                  </a:lnTo>
                  <a:lnTo>
                    <a:pt x="530743" y="646356"/>
                  </a:lnTo>
                  <a:lnTo>
                    <a:pt x="547957" y="646356"/>
                  </a:lnTo>
                  <a:lnTo>
                    <a:pt x="547957" y="646356"/>
                  </a:lnTo>
                  <a:lnTo>
                    <a:pt x="552738" y="646356"/>
                  </a:lnTo>
                  <a:lnTo>
                    <a:pt x="552738" y="646356"/>
                  </a:lnTo>
                  <a:lnTo>
                    <a:pt x="554651" y="646356"/>
                  </a:lnTo>
                  <a:lnTo>
                    <a:pt x="554651" y="646356"/>
                  </a:lnTo>
                  <a:lnTo>
                    <a:pt x="582383" y="646356"/>
                  </a:lnTo>
                  <a:lnTo>
                    <a:pt x="582383" y="646356"/>
                  </a:lnTo>
                  <a:lnTo>
                    <a:pt x="585252" y="646356"/>
                  </a:lnTo>
                  <a:lnTo>
                    <a:pt x="585252" y="646356"/>
                  </a:lnTo>
                  <a:lnTo>
                    <a:pt x="593859" y="646356"/>
                  </a:lnTo>
                  <a:lnTo>
                    <a:pt x="593859" y="646356"/>
                  </a:lnTo>
                  <a:lnTo>
                    <a:pt x="599597" y="646356"/>
                  </a:lnTo>
                  <a:lnTo>
                    <a:pt x="599597" y="646356"/>
                  </a:lnTo>
                  <a:lnTo>
                    <a:pt x="623504" y="646356"/>
                  </a:lnTo>
                  <a:lnTo>
                    <a:pt x="623504" y="646356"/>
                  </a:lnTo>
                  <a:lnTo>
                    <a:pt x="636892" y="646356"/>
                  </a:lnTo>
                  <a:lnTo>
                    <a:pt x="636892" y="646356"/>
                  </a:lnTo>
                  <a:lnTo>
                    <a:pt x="639761" y="646356"/>
                  </a:lnTo>
                  <a:lnTo>
                    <a:pt x="639761" y="646356"/>
                  </a:lnTo>
                  <a:lnTo>
                    <a:pt x="650280" y="646356"/>
                  </a:lnTo>
                  <a:lnTo>
                    <a:pt x="650280" y="685587"/>
                  </a:lnTo>
                  <a:lnTo>
                    <a:pt x="686619" y="685587"/>
                  </a:lnTo>
                  <a:lnTo>
                    <a:pt x="686619" y="685587"/>
                  </a:lnTo>
                  <a:lnTo>
                    <a:pt x="698095" y="685587"/>
                  </a:lnTo>
                  <a:lnTo>
                    <a:pt x="698095" y="685587"/>
                  </a:lnTo>
                  <a:lnTo>
                    <a:pt x="701920" y="685587"/>
                  </a:lnTo>
                  <a:lnTo>
                    <a:pt x="701920" y="685587"/>
                  </a:lnTo>
                  <a:lnTo>
                    <a:pt x="707658" y="685587"/>
                  </a:lnTo>
                  <a:lnTo>
                    <a:pt x="707658" y="726328"/>
                  </a:lnTo>
                  <a:lnTo>
                    <a:pt x="713396" y="726328"/>
                  </a:lnTo>
                  <a:lnTo>
                    <a:pt x="713396" y="726328"/>
                  </a:lnTo>
                  <a:lnTo>
                    <a:pt x="718177" y="726328"/>
                  </a:lnTo>
                  <a:lnTo>
                    <a:pt x="718177" y="726328"/>
                  </a:lnTo>
                  <a:lnTo>
                    <a:pt x="727740" y="726328"/>
                  </a:lnTo>
                  <a:lnTo>
                    <a:pt x="727740" y="726328"/>
                  </a:lnTo>
                  <a:lnTo>
                    <a:pt x="732522" y="726328"/>
                  </a:lnTo>
                  <a:lnTo>
                    <a:pt x="732522" y="726328"/>
                  </a:lnTo>
                  <a:lnTo>
                    <a:pt x="741128" y="726328"/>
                  </a:lnTo>
                  <a:lnTo>
                    <a:pt x="741128" y="726328"/>
                  </a:lnTo>
                  <a:lnTo>
                    <a:pt x="756429" y="726328"/>
                  </a:lnTo>
                  <a:lnTo>
                    <a:pt x="756429" y="726328"/>
                  </a:lnTo>
                  <a:lnTo>
                    <a:pt x="757385" y="726328"/>
                  </a:lnTo>
                  <a:lnTo>
                    <a:pt x="757385" y="726328"/>
                  </a:lnTo>
                  <a:lnTo>
                    <a:pt x="768861" y="726328"/>
                  </a:lnTo>
                  <a:lnTo>
                    <a:pt x="768861" y="726328"/>
                  </a:lnTo>
                  <a:lnTo>
                    <a:pt x="769817" y="726328"/>
                  </a:lnTo>
                  <a:lnTo>
                    <a:pt x="769817" y="726328"/>
                  </a:lnTo>
                  <a:lnTo>
                    <a:pt x="784162" y="726328"/>
                  </a:lnTo>
                  <a:lnTo>
                    <a:pt x="784162" y="726328"/>
                  </a:lnTo>
                  <a:lnTo>
                    <a:pt x="787987" y="726328"/>
                  </a:lnTo>
                  <a:lnTo>
                    <a:pt x="787987" y="726328"/>
                  </a:lnTo>
                  <a:lnTo>
                    <a:pt x="797550" y="726328"/>
                  </a:lnTo>
                  <a:lnTo>
                    <a:pt x="797550" y="726328"/>
                  </a:lnTo>
                  <a:lnTo>
                    <a:pt x="844408" y="726328"/>
                  </a:lnTo>
                  <a:lnTo>
                    <a:pt x="844408" y="726328"/>
                  </a:lnTo>
                  <a:lnTo>
                    <a:pt x="856840" y="726328"/>
                  </a:lnTo>
                  <a:lnTo>
                    <a:pt x="856840" y="726328"/>
                  </a:lnTo>
                  <a:lnTo>
                    <a:pt x="874053" y="726328"/>
                  </a:lnTo>
                  <a:lnTo>
                    <a:pt x="874053" y="726328"/>
                  </a:lnTo>
                  <a:lnTo>
                    <a:pt x="885529" y="726328"/>
                  </a:lnTo>
                  <a:lnTo>
                    <a:pt x="885529" y="726328"/>
                  </a:lnTo>
                  <a:lnTo>
                    <a:pt x="901786" y="726328"/>
                  </a:lnTo>
                  <a:lnTo>
                    <a:pt x="901786" y="726328"/>
                  </a:lnTo>
                  <a:lnTo>
                    <a:pt x="910393" y="726328"/>
                  </a:lnTo>
                  <a:lnTo>
                    <a:pt x="910393" y="726328"/>
                  </a:lnTo>
                  <a:lnTo>
                    <a:pt x="931431" y="726328"/>
                  </a:lnTo>
                  <a:lnTo>
                    <a:pt x="931431" y="726328"/>
                  </a:lnTo>
                  <a:lnTo>
                    <a:pt x="932387" y="726328"/>
                  </a:lnTo>
                  <a:lnTo>
                    <a:pt x="932387" y="726328"/>
                  </a:lnTo>
                  <a:lnTo>
                    <a:pt x="951513" y="726328"/>
                  </a:lnTo>
                  <a:lnTo>
                    <a:pt x="951513" y="726328"/>
                  </a:lnTo>
                  <a:lnTo>
                    <a:pt x="957251" y="726328"/>
                  </a:lnTo>
                  <a:lnTo>
                    <a:pt x="957251" y="726328"/>
                  </a:lnTo>
                  <a:lnTo>
                    <a:pt x="959164" y="726328"/>
                  </a:lnTo>
                  <a:lnTo>
                    <a:pt x="959164" y="726328"/>
                  </a:lnTo>
                  <a:lnTo>
                    <a:pt x="960120" y="726328"/>
                  </a:lnTo>
                  <a:lnTo>
                    <a:pt x="960120" y="726328"/>
                  </a:lnTo>
                  <a:lnTo>
                    <a:pt x="961076" y="726328"/>
                  </a:lnTo>
                  <a:lnTo>
                    <a:pt x="961076" y="726328"/>
                  </a:lnTo>
                  <a:lnTo>
                    <a:pt x="979246" y="726328"/>
                  </a:lnTo>
                  <a:lnTo>
                    <a:pt x="979246" y="726328"/>
                  </a:lnTo>
                  <a:lnTo>
                    <a:pt x="989765" y="726328"/>
                  </a:lnTo>
                  <a:lnTo>
                    <a:pt x="989765" y="726328"/>
                  </a:lnTo>
                  <a:lnTo>
                    <a:pt x="1017498" y="726328"/>
                  </a:lnTo>
                  <a:lnTo>
                    <a:pt x="1017498" y="726328"/>
                  </a:lnTo>
                  <a:lnTo>
                    <a:pt x="1018454" y="726328"/>
                  </a:lnTo>
                  <a:lnTo>
                    <a:pt x="1018454" y="726328"/>
                  </a:lnTo>
                  <a:lnTo>
                    <a:pt x="1041405" y="726328"/>
                  </a:lnTo>
                  <a:lnTo>
                    <a:pt x="1041405" y="726328"/>
                  </a:lnTo>
                  <a:lnTo>
                    <a:pt x="1046186" y="726328"/>
                  </a:lnTo>
                  <a:lnTo>
                    <a:pt x="1046186" y="797624"/>
                  </a:lnTo>
                  <a:lnTo>
                    <a:pt x="1047143" y="797624"/>
                  </a:lnTo>
                  <a:lnTo>
                    <a:pt x="1047143" y="797624"/>
                  </a:lnTo>
                  <a:lnTo>
                    <a:pt x="1048099" y="797624"/>
                  </a:lnTo>
                  <a:lnTo>
                    <a:pt x="1048099" y="797624"/>
                  </a:lnTo>
                  <a:lnTo>
                    <a:pt x="1076788" y="797624"/>
                  </a:lnTo>
                  <a:lnTo>
                    <a:pt x="1076788" y="797624"/>
                  </a:lnTo>
                  <a:lnTo>
                    <a:pt x="1077744" y="797624"/>
                  </a:lnTo>
                  <a:lnTo>
                    <a:pt x="1077744" y="797624"/>
                  </a:lnTo>
                  <a:lnTo>
                    <a:pt x="1106433" y="797624"/>
                  </a:lnTo>
                  <a:lnTo>
                    <a:pt x="1106433" y="797624"/>
                  </a:lnTo>
                  <a:lnTo>
                    <a:pt x="1125559" y="797624"/>
                  </a:lnTo>
                  <a:lnTo>
                    <a:pt x="1125559" y="797624"/>
                  </a:lnTo>
                  <a:lnTo>
                    <a:pt x="1136078" y="797624"/>
                  </a:lnTo>
                  <a:lnTo>
                    <a:pt x="1136078" y="890524"/>
                  </a:lnTo>
                  <a:lnTo>
                    <a:pt x="1147554" y="890524"/>
                  </a:lnTo>
                  <a:lnTo>
                    <a:pt x="1147554" y="890524"/>
                  </a:lnTo>
                  <a:lnTo>
                    <a:pt x="1162854" y="890524"/>
                  </a:lnTo>
                  <a:lnTo>
                    <a:pt x="1162854" y="890524"/>
                  </a:lnTo>
                  <a:lnTo>
                    <a:pt x="1192500" y="890524"/>
                  </a:lnTo>
                  <a:lnTo>
                    <a:pt x="1192500" y="890524"/>
                  </a:lnTo>
                  <a:lnTo>
                    <a:pt x="1222145" y="890524"/>
                  </a:lnTo>
                  <a:lnTo>
                    <a:pt x="1222145" y="890524"/>
                  </a:lnTo>
                  <a:lnTo>
                    <a:pt x="1244140" y="890524"/>
                  </a:lnTo>
                  <a:lnTo>
                    <a:pt x="1244140" y="890524"/>
                  </a:lnTo>
                  <a:lnTo>
                    <a:pt x="1289085" y="890524"/>
                  </a:lnTo>
                  <a:lnTo>
                    <a:pt x="1289085" y="1004864"/>
                  </a:lnTo>
                  <a:lnTo>
                    <a:pt x="1299605" y="1004864"/>
                  </a:lnTo>
                  <a:lnTo>
                    <a:pt x="1299605" y="1004864"/>
                  </a:lnTo>
                  <a:lnTo>
                    <a:pt x="1356982" y="1004864"/>
                  </a:lnTo>
                  <a:lnTo>
                    <a:pt x="1356982" y="1004864"/>
                  </a:lnTo>
                  <a:lnTo>
                    <a:pt x="1367502" y="1004864"/>
                  </a:lnTo>
                  <a:lnTo>
                    <a:pt x="1367502" y="1004864"/>
                  </a:lnTo>
                  <a:lnTo>
                    <a:pt x="1427748" y="1004864"/>
                  </a:lnTo>
                  <a:lnTo>
                    <a:pt x="1427748" y="1134794"/>
                  </a:lnTo>
                  <a:lnTo>
                    <a:pt x="1511902" y="1134794"/>
                  </a:lnTo>
                  <a:lnTo>
                    <a:pt x="1511902" y="1134794"/>
                  </a:lnTo>
                  <a:lnTo>
                    <a:pt x="1559717" y="1134794"/>
                  </a:lnTo>
                  <a:lnTo>
                    <a:pt x="1559717" y="1134794"/>
                  </a:lnTo>
                  <a:lnTo>
                    <a:pt x="1571193" y="1134794"/>
                  </a:lnTo>
                  <a:lnTo>
                    <a:pt x="1571193" y="1134794"/>
                  </a:lnTo>
                  <a:lnTo>
                    <a:pt x="1600838" y="1134794"/>
                  </a:lnTo>
                  <a:lnTo>
                    <a:pt x="1600838" y="1134794"/>
                  </a:lnTo>
                  <a:lnTo>
                    <a:pt x="1631439" y="1134794"/>
                  </a:lnTo>
                  <a:lnTo>
                    <a:pt x="1631439" y="1134794"/>
                  </a:lnTo>
                  <a:lnTo>
                    <a:pt x="1749063" y="1134794"/>
                  </a:lnTo>
                  <a:lnTo>
                    <a:pt x="1749063" y="1134794"/>
                  </a:lnTo>
                  <a:lnTo>
                    <a:pt x="1768189" y="1134794"/>
                  </a:lnTo>
                  <a:lnTo>
                    <a:pt x="1768189" y="1316698"/>
                  </a:lnTo>
                  <a:lnTo>
                    <a:pt x="1800703" y="1316698"/>
                  </a:lnTo>
                  <a:lnTo>
                    <a:pt x="1800703" y="1316698"/>
                  </a:lnTo>
                  <a:lnTo>
                    <a:pt x="1860950" y="1316698"/>
                  </a:lnTo>
                  <a:lnTo>
                    <a:pt x="1860950" y="1316698"/>
                  </a:lnTo>
                  <a:lnTo>
                    <a:pt x="2366830" y="1316698"/>
                  </a:lnTo>
                  <a:lnTo>
                    <a:pt x="2366830" y="1528918"/>
                  </a:lnTo>
                  <a:lnTo>
                    <a:pt x="2565740" y="1528918"/>
                  </a:lnTo>
                  <a:lnTo>
                    <a:pt x="2565740" y="1528918"/>
                  </a:lnTo>
                  <a:lnTo>
                    <a:pt x="2697708" y="1528918"/>
                  </a:lnTo>
                  <a:lnTo>
                    <a:pt x="2697708" y="1762361"/>
                  </a:lnTo>
                  <a:lnTo>
                    <a:pt x="2768474" y="1762361"/>
                  </a:lnTo>
                  <a:lnTo>
                    <a:pt x="2768474" y="1762361"/>
                  </a:lnTo>
                  <a:lnTo>
                    <a:pt x="2857410" y="1762361"/>
                  </a:lnTo>
                  <a:lnTo>
                    <a:pt x="2857410" y="1762361"/>
                  </a:lnTo>
                  <a:lnTo>
                    <a:pt x="3405367" y="1762361"/>
                  </a:lnTo>
                  <a:lnTo>
                    <a:pt x="3405367" y="1762361"/>
                  </a:lnTo>
                  <a:lnTo>
                    <a:pt x="3481870" y="1762361"/>
                  </a:lnTo>
                  <a:lnTo>
                    <a:pt x="3481870" y="1762361"/>
                  </a:lnTo>
                  <a:lnTo>
                    <a:pt x="3488564" y="1762361"/>
                  </a:lnTo>
                  <a:lnTo>
                    <a:pt x="3488564" y="1762361"/>
                  </a:lnTo>
                  <a:lnTo>
                    <a:pt x="3800317" y="1762361"/>
                  </a:lnTo>
                  <a:lnTo>
                    <a:pt x="3800317" y="1762361"/>
                  </a:lnTo>
                  <a:lnTo>
                    <a:pt x="3873951" y="1762361"/>
                  </a:lnTo>
                  <a:lnTo>
                    <a:pt x="3873951" y="1762361"/>
                  </a:lnTo>
                  <a:lnTo>
                    <a:pt x="4047997" y="1762361"/>
                  </a:lnTo>
                  <a:lnTo>
                    <a:pt x="4047997" y="1762361"/>
                  </a:lnTo>
                  <a:lnTo>
                    <a:pt x="4083380" y="1762361"/>
                  </a:lnTo>
                  <a:lnTo>
                    <a:pt x="4083380" y="1762361"/>
                  </a:lnTo>
                </a:path>
              </a:pathLst>
            </a:custGeom>
            <a:ln w="56912" cap="flat">
              <a:solidFill>
                <a:srgbClr val="3055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740521" y="13348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45302" y="13348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766341" y="13348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69210" y="13592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784510" y="13841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97899" y="13841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15523" y="151217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2299" y="156372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02546" y="16427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14021" y="16427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759" y="16427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32191" y="16696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59923" y="17239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8093" y="17513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8612" y="17513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93394" y="18073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01044" y="18073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10607" y="18073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16345" y="18073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17301" y="18073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118257" y="18365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27820" y="186607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146946" y="186607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47903" y="186607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155553" y="186607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175635" y="18966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176591" y="18966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192848" y="18966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2203368" y="18966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209106" y="18966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2234925" y="19290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261702" y="19290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2264571" y="19290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293259" y="19964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301866" y="19964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309517" y="19964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311429" y="19964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324817" y="19964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326730" y="19964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329599" y="19964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372632" y="20332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2380282" y="20704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2381239" y="20704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382195" y="20704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408015" y="21105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426185" y="21105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433835" y="21105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437660" y="21105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438616" y="21105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469218" y="21540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495994" y="21540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500776" y="21540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525639" y="21540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583017" y="21540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584930" y="21540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587798" y="21540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611706" y="220477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614575" y="220477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641351" y="220477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2643264" y="220477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659521" y="220477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670996" y="22612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2683428" y="22612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2692035" y="22612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696816" y="22612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697772" y="22612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699685" y="22612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2701598" y="22612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709248" y="22612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714986" y="22612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740806" y="22612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758019" y="22612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758975" y="22612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760888" y="22612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779057" y="22612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784795" y="22612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802009" y="22612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817309" y="24290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23047" y="24290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73731" y="24290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969360" y="24290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991355" y="25245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998049" y="25245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002831" y="25245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012393" y="26359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045864" y="26359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118542" y="26359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131930" y="26359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14448" y="3062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589996" y="321550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776473" y="321550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819507" y="33957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908442" y="33957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057624" y="33957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136040" y="33957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213500" y="369614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225932" y="369614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918290" y="41968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685239" y="41968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766341" y="13822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768253" y="13822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1769210" y="13822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1879184" y="15053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1913610" y="16044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972901" y="16543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1982464" y="16543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003502" y="16543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2059923" y="17563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2085743" y="17820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2088612" y="17820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2099132" y="17820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2102000" y="17820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2102957" y="17820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105826" y="18087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107738" y="18087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2111563" y="18087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2117301" y="18087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2140252" y="186427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145034" y="186427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2146946" y="18925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147903" y="19210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2173723" y="19210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2175635" y="19210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2176591" y="19210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2179460" y="19210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2193805" y="19508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2217712" y="19508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2234925" y="19811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2237794" y="19811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2241620" y="19811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2257877" y="19811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2258833" y="19811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2262658" y="19811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2264571" y="19811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2268396" y="19811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2270308" y="19811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2287522" y="19811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2292303" y="19811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2294216" y="19811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2321948" y="19811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2324817" y="19811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2333424" y="19811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2339162" y="19811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2363069" y="19811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2376457" y="19811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2379326" y="19811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2426185" y="20203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2437660" y="20203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2441485" y="20203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2452961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2457742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2467305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2472087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2480693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495994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96950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508426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509382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523727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527552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2537115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2583973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2596405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2613618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2625094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641351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649958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2670996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671952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691078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696816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2698729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2699685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2700641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2718811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2729330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2757063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2758019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2780970" y="2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2786708" y="21324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2787664" y="21324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2816353" y="21324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2817309" y="21324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2845998" y="21324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2865124" y="21324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2887119" y="22253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2902420" y="22253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2932065" y="22253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2961710" y="22253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2983705" y="22253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3039170" y="23396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3096547" y="23396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3107067" y="23396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3251467" y="24696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3299282" y="24696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3310758" y="24696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3340403" y="24696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3371004" y="24696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3488629" y="24696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3540268" y="26515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3600515" y="26515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4305305" y="28637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4508039" y="30971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4596975" y="30971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5144932" y="30971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5221435" y="30971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5228130" y="30971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5539882" y="30971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5613516" y="30971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5787562" y="30971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5822945" y="30971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2163183" y="4584144"/>
              <a:ext cx="1594174" cy="141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DejaVu serif"/>
                  <a:cs typeface="DejaVu serif"/>
                </a:rPr>
                <a:t>LogRank p =  0.241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1656375" y="4864177"/>
              <a:ext cx="2607789" cy="1323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DejaVu serif"/>
                  <a:cs typeface="DejaVu serif"/>
                </a:rPr>
                <a:t>HR =  0.76 ( 95% CI: 0.48 - 1.2 )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1163742" y="5193172"/>
              <a:ext cx="37117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0.00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1163742" y="4227336"/>
              <a:ext cx="37117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0.25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1163742" y="3261500"/>
              <a:ext cx="37117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0.50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1163742" y="2295664"/>
              <a:ext cx="37117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0.75</a:t>
              </a:r>
            </a:p>
          </p:txBody>
        </p:sp>
        <p:sp>
          <p:nvSpPr>
            <p:cNvPr id="240" name="tx239"/>
            <p:cNvSpPr/>
            <p:nvPr/>
          </p:nvSpPr>
          <p:spPr>
            <a:xfrm>
              <a:off x="1163742" y="1329828"/>
              <a:ext cx="37117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1.00</a:t>
              </a:r>
            </a:p>
          </p:txBody>
        </p:sp>
        <p:sp>
          <p:nvSpPr>
            <p:cNvPr id="241" name="pl240"/>
            <p:cNvSpPr/>
            <p:nvPr/>
          </p:nvSpPr>
          <p:spPr>
            <a:xfrm>
              <a:off x="1562755" y="5252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562755" y="4287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562755" y="3321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562755" y="2355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562755" y="1389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812716" y="544605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247158" y="544605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4681601" y="544605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6116044" y="544605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49"/>
            <p:cNvSpPr/>
            <p:nvPr/>
          </p:nvSpPr>
          <p:spPr>
            <a:xfrm>
              <a:off x="1759696" y="5504519"/>
              <a:ext cx="10604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0</a:t>
              </a:r>
            </a:p>
          </p:txBody>
        </p:sp>
        <p:sp>
          <p:nvSpPr>
            <p:cNvPr id="251" name="tx250"/>
            <p:cNvSpPr/>
            <p:nvPr/>
          </p:nvSpPr>
          <p:spPr>
            <a:xfrm>
              <a:off x="3141118" y="5504519"/>
              <a:ext cx="21208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50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4522541" y="5504519"/>
              <a:ext cx="3181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100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5956984" y="5504519"/>
              <a:ext cx="3181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150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2473941" y="5649893"/>
              <a:ext cx="2980878" cy="149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i="1" b="1">
                  <a:solidFill>
                    <a:srgbClr val="000000">
                      <a:alpha val="100000"/>
                    </a:srgbClr>
                  </a:solidFill>
                  <a:latin typeface="DejaVu serif"/>
                  <a:cs typeface="DejaVu serif"/>
                </a:rPr>
                <a:t>Progression-Free Interval(months)</a:t>
              </a:r>
            </a:p>
          </p:txBody>
        </p:sp>
        <p:sp>
          <p:nvSpPr>
            <p:cNvPr id="255" name="tx254"/>
            <p:cNvSpPr/>
            <p:nvPr/>
          </p:nvSpPr>
          <p:spPr>
            <a:xfrm rot="-5400000">
              <a:off x="-312192" y="3246394"/>
              <a:ext cx="2664916" cy="149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i="1" b="1">
                  <a:solidFill>
                    <a:srgbClr val="000000">
                      <a:alpha val="100000"/>
                    </a:srgbClr>
                  </a:solidFill>
                  <a:latin typeface="DejaVu serif"/>
                  <a:cs typeface="DejaVu serif"/>
                </a:rPr>
                <a:t>Survival probability probability</a:t>
              </a:r>
            </a:p>
          </p:txBody>
        </p:sp>
        <p:sp>
          <p:nvSpPr>
            <p:cNvPr id="256" name="pl255"/>
            <p:cNvSpPr/>
            <p:nvPr/>
          </p:nvSpPr>
          <p:spPr>
            <a:xfrm>
              <a:off x="3043106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6912" cap="flat">
              <a:solidFill>
                <a:srgbClr val="99151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tx256"/>
            <p:cNvSpPr/>
            <p:nvPr/>
          </p:nvSpPr>
          <p:spPr>
            <a:xfrm>
              <a:off x="3057738" y="60971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8" name="pl257"/>
            <p:cNvSpPr/>
            <p:nvPr/>
          </p:nvSpPr>
          <p:spPr>
            <a:xfrm>
              <a:off x="4079653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6912" cap="flat">
              <a:solidFill>
                <a:srgbClr val="3055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8"/>
            <p:cNvSpPr/>
            <p:nvPr/>
          </p:nvSpPr>
          <p:spPr>
            <a:xfrm>
              <a:off x="4094284" y="60971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0" name="tx259"/>
            <p:cNvSpPr/>
            <p:nvPr/>
          </p:nvSpPr>
          <p:spPr>
            <a:xfrm>
              <a:off x="3310206" y="6059955"/>
              <a:ext cx="67791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High-risk</a:t>
              </a:r>
            </a:p>
          </p:txBody>
        </p:sp>
        <p:sp>
          <p:nvSpPr>
            <p:cNvPr id="261" name="tx260"/>
            <p:cNvSpPr/>
            <p:nvPr/>
          </p:nvSpPr>
          <p:spPr>
            <a:xfrm>
              <a:off x="4346752" y="6089497"/>
              <a:ext cx="630435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Low-risk</a:t>
              </a:r>
            </a:p>
          </p:txBody>
        </p:sp>
        <p:sp>
          <p:nvSpPr>
            <p:cNvPr id="262" name="tx261"/>
            <p:cNvSpPr/>
            <p:nvPr/>
          </p:nvSpPr>
          <p:spPr>
            <a:xfrm>
              <a:off x="3458290" y="979821"/>
              <a:ext cx="101218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COAD-PMP22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2022-04-20T00:33:12Z</dcterms:modified>
  <cp:category/>
</cp:coreProperties>
</file>