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97549" y="476997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97549" y="380413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97549" y="283829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97549" y="187246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29937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964380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398823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97549" y="525288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97549" y="428705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97549" y="3321217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97549" y="235538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7549" y="138954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12716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47158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681601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16044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2716" y="1389545"/>
              <a:ext cx="3945674" cy="3056125"/>
            </a:xfrm>
            <a:custGeom>
              <a:avLst/>
              <a:pathLst>
                <a:path w="3945674" h="3056125">
                  <a:moveTo>
                    <a:pt x="0" y="0"/>
                  </a:moveTo>
                  <a:lnTo>
                    <a:pt x="956" y="0"/>
                  </a:lnTo>
                  <a:lnTo>
                    <a:pt x="956" y="0"/>
                  </a:lnTo>
                  <a:lnTo>
                    <a:pt x="5737" y="0"/>
                  </a:lnTo>
                  <a:lnTo>
                    <a:pt x="5737" y="0"/>
                  </a:lnTo>
                  <a:lnTo>
                    <a:pt x="13388" y="0"/>
                  </a:lnTo>
                  <a:lnTo>
                    <a:pt x="13388" y="0"/>
                  </a:lnTo>
                  <a:lnTo>
                    <a:pt x="26776" y="0"/>
                  </a:lnTo>
                  <a:lnTo>
                    <a:pt x="26776" y="0"/>
                  </a:lnTo>
                  <a:lnTo>
                    <a:pt x="28688" y="0"/>
                  </a:lnTo>
                  <a:lnTo>
                    <a:pt x="28688" y="0"/>
                  </a:lnTo>
                  <a:lnTo>
                    <a:pt x="29645" y="0"/>
                  </a:lnTo>
                  <a:lnTo>
                    <a:pt x="29645" y="0"/>
                  </a:lnTo>
                  <a:lnTo>
                    <a:pt x="41120" y="0"/>
                  </a:lnTo>
                  <a:lnTo>
                    <a:pt x="41120" y="16797"/>
                  </a:lnTo>
                  <a:lnTo>
                    <a:pt x="44945" y="16797"/>
                  </a:lnTo>
                  <a:lnTo>
                    <a:pt x="44945" y="16797"/>
                  </a:lnTo>
                  <a:lnTo>
                    <a:pt x="58334" y="16797"/>
                  </a:lnTo>
                  <a:lnTo>
                    <a:pt x="58334" y="84577"/>
                  </a:lnTo>
                  <a:lnTo>
                    <a:pt x="86066" y="84577"/>
                  </a:lnTo>
                  <a:lnTo>
                    <a:pt x="86066" y="101676"/>
                  </a:lnTo>
                  <a:lnTo>
                    <a:pt x="92760" y="101676"/>
                  </a:lnTo>
                  <a:lnTo>
                    <a:pt x="92760" y="118774"/>
                  </a:lnTo>
                  <a:lnTo>
                    <a:pt x="116668" y="118774"/>
                  </a:lnTo>
                  <a:lnTo>
                    <a:pt x="116668" y="135873"/>
                  </a:lnTo>
                  <a:lnTo>
                    <a:pt x="146313" y="135873"/>
                  </a:lnTo>
                  <a:lnTo>
                    <a:pt x="146313" y="152971"/>
                  </a:lnTo>
                  <a:lnTo>
                    <a:pt x="149182" y="152971"/>
                  </a:lnTo>
                  <a:lnTo>
                    <a:pt x="149182" y="170070"/>
                  </a:lnTo>
                  <a:lnTo>
                    <a:pt x="152050" y="170070"/>
                  </a:lnTo>
                  <a:lnTo>
                    <a:pt x="152050" y="204267"/>
                  </a:lnTo>
                  <a:lnTo>
                    <a:pt x="164482" y="204267"/>
                  </a:lnTo>
                  <a:lnTo>
                    <a:pt x="164482" y="221365"/>
                  </a:lnTo>
                  <a:lnTo>
                    <a:pt x="168307" y="221365"/>
                  </a:lnTo>
                  <a:lnTo>
                    <a:pt x="168307" y="238464"/>
                  </a:lnTo>
                  <a:lnTo>
                    <a:pt x="171176" y="238464"/>
                  </a:lnTo>
                  <a:lnTo>
                    <a:pt x="171176" y="255562"/>
                  </a:lnTo>
                  <a:lnTo>
                    <a:pt x="174045" y="255562"/>
                  </a:lnTo>
                  <a:lnTo>
                    <a:pt x="174045" y="255562"/>
                  </a:lnTo>
                  <a:lnTo>
                    <a:pt x="175958" y="255562"/>
                  </a:lnTo>
                  <a:lnTo>
                    <a:pt x="175958" y="255562"/>
                  </a:lnTo>
                  <a:lnTo>
                    <a:pt x="196996" y="255562"/>
                  </a:lnTo>
                  <a:lnTo>
                    <a:pt x="196996" y="272824"/>
                  </a:lnTo>
                  <a:lnTo>
                    <a:pt x="202734" y="272824"/>
                  </a:lnTo>
                  <a:lnTo>
                    <a:pt x="202734" y="272824"/>
                  </a:lnTo>
                  <a:lnTo>
                    <a:pt x="204647" y="272824"/>
                  </a:lnTo>
                  <a:lnTo>
                    <a:pt x="204647" y="308025"/>
                  </a:lnTo>
                  <a:lnTo>
                    <a:pt x="218991" y="308025"/>
                  </a:lnTo>
                  <a:lnTo>
                    <a:pt x="218991" y="308025"/>
                  </a:lnTo>
                  <a:lnTo>
                    <a:pt x="225685" y="308025"/>
                  </a:lnTo>
                  <a:lnTo>
                    <a:pt x="225685" y="325714"/>
                  </a:lnTo>
                  <a:lnTo>
                    <a:pt x="231423" y="325714"/>
                  </a:lnTo>
                  <a:lnTo>
                    <a:pt x="231423" y="325714"/>
                  </a:lnTo>
                  <a:lnTo>
                    <a:pt x="242898" y="325714"/>
                  </a:lnTo>
                  <a:lnTo>
                    <a:pt x="242898" y="325714"/>
                  </a:lnTo>
                  <a:lnTo>
                    <a:pt x="244811" y="325714"/>
                  </a:lnTo>
                  <a:lnTo>
                    <a:pt x="244811" y="343580"/>
                  </a:lnTo>
                  <a:lnTo>
                    <a:pt x="250549" y="343580"/>
                  </a:lnTo>
                  <a:lnTo>
                    <a:pt x="250549" y="361447"/>
                  </a:lnTo>
                  <a:lnTo>
                    <a:pt x="262981" y="361447"/>
                  </a:lnTo>
                  <a:lnTo>
                    <a:pt x="262981" y="361447"/>
                  </a:lnTo>
                  <a:lnTo>
                    <a:pt x="263937" y="361447"/>
                  </a:lnTo>
                  <a:lnTo>
                    <a:pt x="263937" y="361447"/>
                  </a:lnTo>
                  <a:lnTo>
                    <a:pt x="274456" y="361447"/>
                  </a:lnTo>
                  <a:lnTo>
                    <a:pt x="274456" y="361447"/>
                  </a:lnTo>
                  <a:lnTo>
                    <a:pt x="277325" y="361447"/>
                  </a:lnTo>
                  <a:lnTo>
                    <a:pt x="277325" y="379592"/>
                  </a:lnTo>
                  <a:lnTo>
                    <a:pt x="288801" y="379592"/>
                  </a:lnTo>
                  <a:lnTo>
                    <a:pt x="288801" y="397736"/>
                  </a:lnTo>
                  <a:lnTo>
                    <a:pt x="292626" y="397736"/>
                  </a:lnTo>
                  <a:lnTo>
                    <a:pt x="292626" y="434025"/>
                  </a:lnTo>
                  <a:lnTo>
                    <a:pt x="298364" y="434025"/>
                  </a:lnTo>
                  <a:lnTo>
                    <a:pt x="298364" y="434025"/>
                  </a:lnTo>
                  <a:lnTo>
                    <a:pt x="319402" y="434025"/>
                  </a:lnTo>
                  <a:lnTo>
                    <a:pt x="319402" y="452364"/>
                  </a:lnTo>
                  <a:lnTo>
                    <a:pt x="320358" y="452364"/>
                  </a:lnTo>
                  <a:lnTo>
                    <a:pt x="320358" y="470703"/>
                  </a:lnTo>
                  <a:lnTo>
                    <a:pt x="338528" y="470703"/>
                  </a:lnTo>
                  <a:lnTo>
                    <a:pt x="338528" y="470703"/>
                  </a:lnTo>
                  <a:lnTo>
                    <a:pt x="349047" y="470703"/>
                  </a:lnTo>
                  <a:lnTo>
                    <a:pt x="349047" y="470703"/>
                  </a:lnTo>
                  <a:lnTo>
                    <a:pt x="351916" y="470703"/>
                  </a:lnTo>
                  <a:lnTo>
                    <a:pt x="351916" y="507781"/>
                  </a:lnTo>
                  <a:lnTo>
                    <a:pt x="353829" y="507781"/>
                  </a:lnTo>
                  <a:lnTo>
                    <a:pt x="353829" y="507781"/>
                  </a:lnTo>
                  <a:lnTo>
                    <a:pt x="359567" y="507781"/>
                  </a:lnTo>
                  <a:lnTo>
                    <a:pt x="359567" y="507781"/>
                  </a:lnTo>
                  <a:lnTo>
                    <a:pt x="360523" y="507781"/>
                  </a:lnTo>
                  <a:lnTo>
                    <a:pt x="360523" y="507781"/>
                  </a:lnTo>
                  <a:lnTo>
                    <a:pt x="361479" y="507781"/>
                  </a:lnTo>
                  <a:lnTo>
                    <a:pt x="361479" y="507781"/>
                  </a:lnTo>
                  <a:lnTo>
                    <a:pt x="371042" y="507781"/>
                  </a:lnTo>
                  <a:lnTo>
                    <a:pt x="371042" y="507781"/>
                  </a:lnTo>
                  <a:lnTo>
                    <a:pt x="376780" y="507781"/>
                  </a:lnTo>
                  <a:lnTo>
                    <a:pt x="376780" y="507781"/>
                  </a:lnTo>
                  <a:lnTo>
                    <a:pt x="377736" y="507781"/>
                  </a:lnTo>
                  <a:lnTo>
                    <a:pt x="377736" y="507781"/>
                  </a:lnTo>
                  <a:lnTo>
                    <a:pt x="378692" y="507781"/>
                  </a:lnTo>
                  <a:lnTo>
                    <a:pt x="378692" y="565970"/>
                  </a:lnTo>
                  <a:lnTo>
                    <a:pt x="379649" y="565970"/>
                  </a:lnTo>
                  <a:lnTo>
                    <a:pt x="379649" y="565970"/>
                  </a:lnTo>
                  <a:lnTo>
                    <a:pt x="385386" y="565970"/>
                  </a:lnTo>
                  <a:lnTo>
                    <a:pt x="385386" y="585597"/>
                  </a:lnTo>
                  <a:lnTo>
                    <a:pt x="388255" y="585597"/>
                  </a:lnTo>
                  <a:lnTo>
                    <a:pt x="388255" y="585597"/>
                  </a:lnTo>
                  <a:lnTo>
                    <a:pt x="405469" y="585597"/>
                  </a:lnTo>
                  <a:lnTo>
                    <a:pt x="405469" y="625088"/>
                  </a:lnTo>
                  <a:lnTo>
                    <a:pt x="407381" y="625088"/>
                  </a:lnTo>
                  <a:lnTo>
                    <a:pt x="407381" y="625088"/>
                  </a:lnTo>
                  <a:lnTo>
                    <a:pt x="408338" y="625088"/>
                  </a:lnTo>
                  <a:lnTo>
                    <a:pt x="408338" y="625088"/>
                  </a:lnTo>
                  <a:lnTo>
                    <a:pt x="415988" y="625088"/>
                  </a:lnTo>
                  <a:lnTo>
                    <a:pt x="415988" y="625088"/>
                  </a:lnTo>
                  <a:lnTo>
                    <a:pt x="422682" y="625088"/>
                  </a:lnTo>
                  <a:lnTo>
                    <a:pt x="422682" y="645454"/>
                  </a:lnTo>
                  <a:lnTo>
                    <a:pt x="436070" y="645454"/>
                  </a:lnTo>
                  <a:lnTo>
                    <a:pt x="436070" y="645454"/>
                  </a:lnTo>
                  <a:lnTo>
                    <a:pt x="437026" y="645454"/>
                  </a:lnTo>
                  <a:lnTo>
                    <a:pt x="437026" y="645454"/>
                  </a:lnTo>
                  <a:lnTo>
                    <a:pt x="454240" y="645454"/>
                  </a:lnTo>
                  <a:lnTo>
                    <a:pt x="454240" y="645454"/>
                  </a:lnTo>
                  <a:lnTo>
                    <a:pt x="455196" y="645454"/>
                  </a:lnTo>
                  <a:lnTo>
                    <a:pt x="455196" y="645454"/>
                  </a:lnTo>
                  <a:lnTo>
                    <a:pt x="463803" y="645454"/>
                  </a:lnTo>
                  <a:lnTo>
                    <a:pt x="463803" y="645454"/>
                  </a:lnTo>
                  <a:lnTo>
                    <a:pt x="469540" y="645454"/>
                  </a:lnTo>
                  <a:lnTo>
                    <a:pt x="469540" y="645454"/>
                  </a:lnTo>
                  <a:lnTo>
                    <a:pt x="472409" y="645454"/>
                  </a:lnTo>
                  <a:lnTo>
                    <a:pt x="472409" y="666765"/>
                  </a:lnTo>
                  <a:lnTo>
                    <a:pt x="474322" y="666765"/>
                  </a:lnTo>
                  <a:lnTo>
                    <a:pt x="474322" y="688075"/>
                  </a:lnTo>
                  <a:lnTo>
                    <a:pt x="481972" y="688075"/>
                  </a:lnTo>
                  <a:lnTo>
                    <a:pt x="481972" y="709386"/>
                  </a:lnTo>
                  <a:lnTo>
                    <a:pt x="495360" y="709386"/>
                  </a:lnTo>
                  <a:lnTo>
                    <a:pt x="495360" y="709386"/>
                  </a:lnTo>
                  <a:lnTo>
                    <a:pt x="510661" y="709386"/>
                  </a:lnTo>
                  <a:lnTo>
                    <a:pt x="510661" y="709386"/>
                  </a:lnTo>
                  <a:lnTo>
                    <a:pt x="519268" y="709386"/>
                  </a:lnTo>
                  <a:lnTo>
                    <a:pt x="519268" y="709386"/>
                  </a:lnTo>
                  <a:lnTo>
                    <a:pt x="522137" y="709386"/>
                  </a:lnTo>
                  <a:lnTo>
                    <a:pt x="522137" y="709386"/>
                  </a:lnTo>
                  <a:lnTo>
                    <a:pt x="523093" y="709386"/>
                  </a:lnTo>
                  <a:lnTo>
                    <a:pt x="523093" y="709386"/>
                  </a:lnTo>
                  <a:lnTo>
                    <a:pt x="525006" y="709386"/>
                  </a:lnTo>
                  <a:lnTo>
                    <a:pt x="525006" y="709386"/>
                  </a:lnTo>
                  <a:lnTo>
                    <a:pt x="545088" y="709386"/>
                  </a:lnTo>
                  <a:lnTo>
                    <a:pt x="545088" y="731754"/>
                  </a:lnTo>
                  <a:lnTo>
                    <a:pt x="552738" y="731754"/>
                  </a:lnTo>
                  <a:lnTo>
                    <a:pt x="552738" y="731754"/>
                  </a:lnTo>
                  <a:lnTo>
                    <a:pt x="553694" y="731754"/>
                  </a:lnTo>
                  <a:lnTo>
                    <a:pt x="553694" y="754284"/>
                  </a:lnTo>
                  <a:lnTo>
                    <a:pt x="554651" y="754284"/>
                  </a:lnTo>
                  <a:lnTo>
                    <a:pt x="554651" y="754284"/>
                  </a:lnTo>
                  <a:lnTo>
                    <a:pt x="569951" y="754284"/>
                  </a:lnTo>
                  <a:lnTo>
                    <a:pt x="569951" y="754284"/>
                  </a:lnTo>
                  <a:lnTo>
                    <a:pt x="571864" y="754284"/>
                  </a:lnTo>
                  <a:lnTo>
                    <a:pt x="571864" y="754284"/>
                  </a:lnTo>
                  <a:lnTo>
                    <a:pt x="585252" y="754284"/>
                  </a:lnTo>
                  <a:lnTo>
                    <a:pt x="585252" y="754284"/>
                  </a:lnTo>
                  <a:lnTo>
                    <a:pt x="587165" y="754284"/>
                  </a:lnTo>
                  <a:lnTo>
                    <a:pt x="587165" y="754284"/>
                  </a:lnTo>
                  <a:lnTo>
                    <a:pt x="590034" y="754284"/>
                  </a:lnTo>
                  <a:lnTo>
                    <a:pt x="590034" y="754284"/>
                  </a:lnTo>
                  <a:lnTo>
                    <a:pt x="599597" y="754284"/>
                  </a:lnTo>
                  <a:lnTo>
                    <a:pt x="599597" y="754284"/>
                  </a:lnTo>
                  <a:lnTo>
                    <a:pt x="621591" y="754284"/>
                  </a:lnTo>
                  <a:lnTo>
                    <a:pt x="621591" y="754284"/>
                  </a:lnTo>
                  <a:lnTo>
                    <a:pt x="623504" y="754284"/>
                  </a:lnTo>
                  <a:lnTo>
                    <a:pt x="623504" y="754284"/>
                  </a:lnTo>
                  <a:lnTo>
                    <a:pt x="633067" y="754284"/>
                  </a:lnTo>
                  <a:lnTo>
                    <a:pt x="633067" y="754284"/>
                  </a:lnTo>
                  <a:lnTo>
                    <a:pt x="641674" y="754284"/>
                  </a:lnTo>
                  <a:lnTo>
                    <a:pt x="641674" y="754284"/>
                  </a:lnTo>
                  <a:lnTo>
                    <a:pt x="642630" y="754284"/>
                  </a:lnTo>
                  <a:lnTo>
                    <a:pt x="642630" y="754284"/>
                  </a:lnTo>
                  <a:lnTo>
                    <a:pt x="652193" y="754284"/>
                  </a:lnTo>
                  <a:lnTo>
                    <a:pt x="652193" y="780192"/>
                  </a:lnTo>
                  <a:lnTo>
                    <a:pt x="655062" y="780192"/>
                  </a:lnTo>
                  <a:lnTo>
                    <a:pt x="655062" y="780192"/>
                  </a:lnTo>
                  <a:lnTo>
                    <a:pt x="668450" y="780192"/>
                  </a:lnTo>
                  <a:lnTo>
                    <a:pt x="668450" y="780192"/>
                  </a:lnTo>
                  <a:lnTo>
                    <a:pt x="669406" y="780192"/>
                  </a:lnTo>
                  <a:lnTo>
                    <a:pt x="669406" y="780192"/>
                  </a:lnTo>
                  <a:lnTo>
                    <a:pt x="670362" y="780192"/>
                  </a:lnTo>
                  <a:lnTo>
                    <a:pt x="670362" y="780192"/>
                  </a:lnTo>
                  <a:lnTo>
                    <a:pt x="686619" y="780192"/>
                  </a:lnTo>
                  <a:lnTo>
                    <a:pt x="686619" y="780192"/>
                  </a:lnTo>
                  <a:lnTo>
                    <a:pt x="694270" y="780192"/>
                  </a:lnTo>
                  <a:lnTo>
                    <a:pt x="694270" y="780192"/>
                  </a:lnTo>
                  <a:lnTo>
                    <a:pt x="698095" y="780192"/>
                  </a:lnTo>
                  <a:lnTo>
                    <a:pt x="698095" y="780192"/>
                  </a:lnTo>
                  <a:lnTo>
                    <a:pt x="702876" y="780192"/>
                  </a:lnTo>
                  <a:lnTo>
                    <a:pt x="702876" y="780192"/>
                  </a:lnTo>
                  <a:lnTo>
                    <a:pt x="707658" y="780192"/>
                  </a:lnTo>
                  <a:lnTo>
                    <a:pt x="707658" y="807969"/>
                  </a:lnTo>
                  <a:lnTo>
                    <a:pt x="724871" y="807969"/>
                  </a:lnTo>
                  <a:lnTo>
                    <a:pt x="724871" y="835745"/>
                  </a:lnTo>
                  <a:lnTo>
                    <a:pt x="729653" y="835745"/>
                  </a:lnTo>
                  <a:lnTo>
                    <a:pt x="729653" y="835745"/>
                  </a:lnTo>
                  <a:lnTo>
                    <a:pt x="756429" y="835745"/>
                  </a:lnTo>
                  <a:lnTo>
                    <a:pt x="756429" y="835745"/>
                  </a:lnTo>
                  <a:lnTo>
                    <a:pt x="757385" y="835745"/>
                  </a:lnTo>
                  <a:lnTo>
                    <a:pt x="757385" y="835745"/>
                  </a:lnTo>
                  <a:lnTo>
                    <a:pt x="785118" y="835745"/>
                  </a:lnTo>
                  <a:lnTo>
                    <a:pt x="785118" y="835745"/>
                  </a:lnTo>
                  <a:lnTo>
                    <a:pt x="786074" y="835745"/>
                  </a:lnTo>
                  <a:lnTo>
                    <a:pt x="786074" y="835745"/>
                  </a:lnTo>
                  <a:lnTo>
                    <a:pt x="787987" y="835745"/>
                  </a:lnTo>
                  <a:lnTo>
                    <a:pt x="787987" y="835745"/>
                  </a:lnTo>
                  <a:lnTo>
                    <a:pt x="797550" y="835745"/>
                  </a:lnTo>
                  <a:lnTo>
                    <a:pt x="797550" y="835745"/>
                  </a:lnTo>
                  <a:lnTo>
                    <a:pt x="844408" y="835745"/>
                  </a:lnTo>
                  <a:lnTo>
                    <a:pt x="844408" y="835745"/>
                  </a:lnTo>
                  <a:lnTo>
                    <a:pt x="845364" y="835745"/>
                  </a:lnTo>
                  <a:lnTo>
                    <a:pt x="845364" y="835745"/>
                  </a:lnTo>
                  <a:lnTo>
                    <a:pt x="848233" y="835745"/>
                  </a:lnTo>
                  <a:lnTo>
                    <a:pt x="848233" y="835745"/>
                  </a:lnTo>
                  <a:lnTo>
                    <a:pt x="859709" y="835745"/>
                  </a:lnTo>
                  <a:lnTo>
                    <a:pt x="859709" y="867614"/>
                  </a:lnTo>
                  <a:lnTo>
                    <a:pt x="871184" y="867614"/>
                  </a:lnTo>
                  <a:lnTo>
                    <a:pt x="871184" y="867614"/>
                  </a:lnTo>
                  <a:lnTo>
                    <a:pt x="872141" y="867614"/>
                  </a:lnTo>
                  <a:lnTo>
                    <a:pt x="872141" y="867614"/>
                  </a:lnTo>
                  <a:lnTo>
                    <a:pt x="874053" y="867614"/>
                  </a:lnTo>
                  <a:lnTo>
                    <a:pt x="874053" y="867614"/>
                  </a:lnTo>
                  <a:lnTo>
                    <a:pt x="875010" y="867614"/>
                  </a:lnTo>
                  <a:lnTo>
                    <a:pt x="875010" y="867614"/>
                  </a:lnTo>
                  <a:lnTo>
                    <a:pt x="885529" y="867614"/>
                  </a:lnTo>
                  <a:lnTo>
                    <a:pt x="885529" y="867614"/>
                  </a:lnTo>
                  <a:lnTo>
                    <a:pt x="901786" y="867614"/>
                  </a:lnTo>
                  <a:lnTo>
                    <a:pt x="901786" y="867614"/>
                  </a:lnTo>
                  <a:lnTo>
                    <a:pt x="903698" y="867614"/>
                  </a:lnTo>
                  <a:lnTo>
                    <a:pt x="903698" y="867614"/>
                  </a:lnTo>
                  <a:lnTo>
                    <a:pt x="919955" y="867614"/>
                  </a:lnTo>
                  <a:lnTo>
                    <a:pt x="919955" y="867614"/>
                  </a:lnTo>
                  <a:lnTo>
                    <a:pt x="929518" y="867614"/>
                  </a:lnTo>
                  <a:lnTo>
                    <a:pt x="929518" y="902858"/>
                  </a:lnTo>
                  <a:lnTo>
                    <a:pt x="931431" y="902858"/>
                  </a:lnTo>
                  <a:lnTo>
                    <a:pt x="931431" y="902858"/>
                  </a:lnTo>
                  <a:lnTo>
                    <a:pt x="932387" y="902858"/>
                  </a:lnTo>
                  <a:lnTo>
                    <a:pt x="932387" y="902858"/>
                  </a:lnTo>
                  <a:lnTo>
                    <a:pt x="943863" y="902858"/>
                  </a:lnTo>
                  <a:lnTo>
                    <a:pt x="943863" y="902858"/>
                  </a:lnTo>
                  <a:lnTo>
                    <a:pt x="952470" y="902858"/>
                  </a:lnTo>
                  <a:lnTo>
                    <a:pt x="952470" y="902858"/>
                  </a:lnTo>
                  <a:lnTo>
                    <a:pt x="957251" y="902858"/>
                  </a:lnTo>
                  <a:lnTo>
                    <a:pt x="957251" y="902858"/>
                  </a:lnTo>
                  <a:lnTo>
                    <a:pt x="958207" y="902858"/>
                  </a:lnTo>
                  <a:lnTo>
                    <a:pt x="958207" y="902858"/>
                  </a:lnTo>
                  <a:lnTo>
                    <a:pt x="960120" y="902858"/>
                  </a:lnTo>
                  <a:lnTo>
                    <a:pt x="960120" y="902858"/>
                  </a:lnTo>
                  <a:lnTo>
                    <a:pt x="962032" y="902858"/>
                  </a:lnTo>
                  <a:lnTo>
                    <a:pt x="962032" y="902858"/>
                  </a:lnTo>
                  <a:lnTo>
                    <a:pt x="969683" y="902858"/>
                  </a:lnTo>
                  <a:lnTo>
                    <a:pt x="969683" y="902858"/>
                  </a:lnTo>
                  <a:lnTo>
                    <a:pt x="975421" y="902858"/>
                  </a:lnTo>
                  <a:lnTo>
                    <a:pt x="975421" y="902858"/>
                  </a:lnTo>
                  <a:lnTo>
                    <a:pt x="989765" y="902858"/>
                  </a:lnTo>
                  <a:lnTo>
                    <a:pt x="989765" y="902858"/>
                  </a:lnTo>
                  <a:lnTo>
                    <a:pt x="1001241" y="902858"/>
                  </a:lnTo>
                  <a:lnTo>
                    <a:pt x="1001241" y="902858"/>
                  </a:lnTo>
                  <a:lnTo>
                    <a:pt x="1007935" y="902858"/>
                  </a:lnTo>
                  <a:lnTo>
                    <a:pt x="1007935" y="902858"/>
                  </a:lnTo>
                  <a:lnTo>
                    <a:pt x="1019410" y="902858"/>
                  </a:lnTo>
                  <a:lnTo>
                    <a:pt x="1019410" y="902858"/>
                  </a:lnTo>
                  <a:lnTo>
                    <a:pt x="1021323" y="902858"/>
                  </a:lnTo>
                  <a:lnTo>
                    <a:pt x="1021323" y="902858"/>
                  </a:lnTo>
                  <a:lnTo>
                    <a:pt x="1039492" y="902858"/>
                  </a:lnTo>
                  <a:lnTo>
                    <a:pt x="1039492" y="902858"/>
                  </a:lnTo>
                  <a:lnTo>
                    <a:pt x="1045230" y="902858"/>
                  </a:lnTo>
                  <a:lnTo>
                    <a:pt x="1045230" y="902858"/>
                  </a:lnTo>
                  <a:lnTo>
                    <a:pt x="1047143" y="902858"/>
                  </a:lnTo>
                  <a:lnTo>
                    <a:pt x="1047143" y="949116"/>
                  </a:lnTo>
                  <a:lnTo>
                    <a:pt x="1048099" y="949116"/>
                  </a:lnTo>
                  <a:lnTo>
                    <a:pt x="1048099" y="949116"/>
                  </a:lnTo>
                  <a:lnTo>
                    <a:pt x="1062443" y="949116"/>
                  </a:lnTo>
                  <a:lnTo>
                    <a:pt x="1062443" y="949116"/>
                  </a:lnTo>
                  <a:lnTo>
                    <a:pt x="1076788" y="949116"/>
                  </a:lnTo>
                  <a:lnTo>
                    <a:pt x="1076788" y="1047903"/>
                  </a:lnTo>
                  <a:lnTo>
                    <a:pt x="1077744" y="1047903"/>
                  </a:lnTo>
                  <a:lnTo>
                    <a:pt x="1077744" y="1047903"/>
                  </a:lnTo>
                  <a:lnTo>
                    <a:pt x="1083482" y="1047903"/>
                  </a:lnTo>
                  <a:lnTo>
                    <a:pt x="1083482" y="1047903"/>
                  </a:lnTo>
                  <a:lnTo>
                    <a:pt x="1107389" y="1047903"/>
                  </a:lnTo>
                  <a:lnTo>
                    <a:pt x="1107389" y="1104212"/>
                  </a:lnTo>
                  <a:lnTo>
                    <a:pt x="1134166" y="1104212"/>
                  </a:lnTo>
                  <a:lnTo>
                    <a:pt x="1134166" y="1104212"/>
                  </a:lnTo>
                  <a:lnTo>
                    <a:pt x="1136078" y="1104212"/>
                  </a:lnTo>
                  <a:lnTo>
                    <a:pt x="1136078" y="1162917"/>
                  </a:lnTo>
                  <a:lnTo>
                    <a:pt x="1146597" y="1162917"/>
                  </a:lnTo>
                  <a:lnTo>
                    <a:pt x="1146597" y="1162917"/>
                  </a:lnTo>
                  <a:lnTo>
                    <a:pt x="1229795" y="1162917"/>
                  </a:lnTo>
                  <a:lnTo>
                    <a:pt x="1229795" y="1162917"/>
                  </a:lnTo>
                  <a:lnTo>
                    <a:pt x="1247965" y="1162917"/>
                  </a:lnTo>
                  <a:lnTo>
                    <a:pt x="1247965" y="1224290"/>
                  </a:lnTo>
                  <a:lnTo>
                    <a:pt x="1251790" y="1224290"/>
                  </a:lnTo>
                  <a:lnTo>
                    <a:pt x="1251790" y="1224290"/>
                  </a:lnTo>
                  <a:lnTo>
                    <a:pt x="1258484" y="1224290"/>
                  </a:lnTo>
                  <a:lnTo>
                    <a:pt x="1258484" y="1224290"/>
                  </a:lnTo>
                  <a:lnTo>
                    <a:pt x="1263265" y="1224290"/>
                  </a:lnTo>
                  <a:lnTo>
                    <a:pt x="1263265" y="1224290"/>
                  </a:lnTo>
                  <a:lnTo>
                    <a:pt x="1272828" y="1224290"/>
                  </a:lnTo>
                  <a:lnTo>
                    <a:pt x="1272828" y="1356243"/>
                  </a:lnTo>
                  <a:lnTo>
                    <a:pt x="1299605" y="1356243"/>
                  </a:lnTo>
                  <a:lnTo>
                    <a:pt x="1299605" y="1356243"/>
                  </a:lnTo>
                  <a:lnTo>
                    <a:pt x="1306299" y="1356243"/>
                  </a:lnTo>
                  <a:lnTo>
                    <a:pt x="1306299" y="1356243"/>
                  </a:lnTo>
                  <a:lnTo>
                    <a:pt x="1326381" y="1356243"/>
                  </a:lnTo>
                  <a:lnTo>
                    <a:pt x="1326381" y="1356243"/>
                  </a:lnTo>
                  <a:lnTo>
                    <a:pt x="1356982" y="1356243"/>
                  </a:lnTo>
                  <a:lnTo>
                    <a:pt x="1356982" y="1356243"/>
                  </a:lnTo>
                  <a:lnTo>
                    <a:pt x="1378977" y="1356243"/>
                  </a:lnTo>
                  <a:lnTo>
                    <a:pt x="1378977" y="1356243"/>
                  </a:lnTo>
                  <a:lnTo>
                    <a:pt x="1392365" y="1356243"/>
                  </a:lnTo>
                  <a:lnTo>
                    <a:pt x="1392365" y="1356243"/>
                  </a:lnTo>
                  <a:lnTo>
                    <a:pt x="1437311" y="1356243"/>
                  </a:lnTo>
                  <a:lnTo>
                    <a:pt x="1437311" y="1445782"/>
                  </a:lnTo>
                  <a:lnTo>
                    <a:pt x="1492776" y="1445782"/>
                  </a:lnTo>
                  <a:lnTo>
                    <a:pt x="1492776" y="1445782"/>
                  </a:lnTo>
                  <a:lnTo>
                    <a:pt x="1511902" y="1445782"/>
                  </a:lnTo>
                  <a:lnTo>
                    <a:pt x="1511902" y="1445782"/>
                  </a:lnTo>
                  <a:lnTo>
                    <a:pt x="1541547" y="1445782"/>
                  </a:lnTo>
                  <a:lnTo>
                    <a:pt x="1541547" y="1445782"/>
                  </a:lnTo>
                  <a:lnTo>
                    <a:pt x="1571193" y="1445782"/>
                  </a:lnTo>
                  <a:lnTo>
                    <a:pt x="1571193" y="1445782"/>
                  </a:lnTo>
                  <a:lnTo>
                    <a:pt x="1631439" y="1445782"/>
                  </a:lnTo>
                  <a:lnTo>
                    <a:pt x="1631439" y="1445782"/>
                  </a:lnTo>
                  <a:lnTo>
                    <a:pt x="1636221" y="1445782"/>
                  </a:lnTo>
                  <a:lnTo>
                    <a:pt x="1636221" y="1555671"/>
                  </a:lnTo>
                  <a:lnTo>
                    <a:pt x="1698380" y="1555671"/>
                  </a:lnTo>
                  <a:lnTo>
                    <a:pt x="1698380" y="1555671"/>
                  </a:lnTo>
                  <a:lnTo>
                    <a:pt x="1774883" y="1555671"/>
                  </a:lnTo>
                  <a:lnTo>
                    <a:pt x="1774883" y="1555671"/>
                  </a:lnTo>
                  <a:lnTo>
                    <a:pt x="1826523" y="1555671"/>
                  </a:lnTo>
                  <a:lnTo>
                    <a:pt x="1826523" y="1677128"/>
                  </a:lnTo>
                  <a:lnTo>
                    <a:pt x="1850431" y="1677128"/>
                  </a:lnTo>
                  <a:lnTo>
                    <a:pt x="1850431" y="1677128"/>
                  </a:lnTo>
                  <a:lnTo>
                    <a:pt x="1860950" y="1677128"/>
                  </a:lnTo>
                  <a:lnTo>
                    <a:pt x="1860950" y="1677128"/>
                  </a:lnTo>
                  <a:lnTo>
                    <a:pt x="1890595" y="1677128"/>
                  </a:lnTo>
                  <a:lnTo>
                    <a:pt x="1890595" y="1677128"/>
                  </a:lnTo>
                  <a:lnTo>
                    <a:pt x="1915459" y="1677128"/>
                  </a:lnTo>
                  <a:lnTo>
                    <a:pt x="1915459" y="1822875"/>
                  </a:lnTo>
                  <a:lnTo>
                    <a:pt x="2036908" y="1822875"/>
                  </a:lnTo>
                  <a:lnTo>
                    <a:pt x="2036908" y="1822875"/>
                  </a:lnTo>
                  <a:lnTo>
                    <a:pt x="2040733" y="1822875"/>
                  </a:lnTo>
                  <a:lnTo>
                    <a:pt x="2040733" y="1979834"/>
                  </a:lnTo>
                  <a:lnTo>
                    <a:pt x="2079942" y="1979834"/>
                  </a:lnTo>
                  <a:lnTo>
                    <a:pt x="2079942" y="1979834"/>
                  </a:lnTo>
                  <a:lnTo>
                    <a:pt x="2168877" y="1979834"/>
                  </a:lnTo>
                  <a:lnTo>
                    <a:pt x="2168877" y="1979834"/>
                  </a:lnTo>
                  <a:lnTo>
                    <a:pt x="2271201" y="1979834"/>
                  </a:lnTo>
                  <a:lnTo>
                    <a:pt x="2271201" y="1979834"/>
                  </a:lnTo>
                  <a:lnTo>
                    <a:pt x="2318059" y="1979834"/>
                  </a:lnTo>
                  <a:lnTo>
                    <a:pt x="2318059" y="1979834"/>
                  </a:lnTo>
                  <a:lnTo>
                    <a:pt x="2396475" y="1979834"/>
                  </a:lnTo>
                  <a:lnTo>
                    <a:pt x="2396475" y="1979834"/>
                  </a:lnTo>
                  <a:lnTo>
                    <a:pt x="2421339" y="1979834"/>
                  </a:lnTo>
                  <a:lnTo>
                    <a:pt x="2421339" y="2248907"/>
                  </a:lnTo>
                  <a:lnTo>
                    <a:pt x="2473935" y="2248907"/>
                  </a:lnTo>
                  <a:lnTo>
                    <a:pt x="2473935" y="2248907"/>
                  </a:lnTo>
                  <a:lnTo>
                    <a:pt x="2485411" y="2248907"/>
                  </a:lnTo>
                  <a:lnTo>
                    <a:pt x="2485411" y="2248907"/>
                  </a:lnTo>
                  <a:lnTo>
                    <a:pt x="2486367" y="2248907"/>
                  </a:lnTo>
                  <a:lnTo>
                    <a:pt x="2486367" y="2248907"/>
                  </a:lnTo>
                  <a:lnTo>
                    <a:pt x="2669976" y="2248907"/>
                  </a:lnTo>
                  <a:lnTo>
                    <a:pt x="2669976" y="2248907"/>
                  </a:lnTo>
                  <a:lnTo>
                    <a:pt x="2909050" y="2248907"/>
                  </a:lnTo>
                  <a:lnTo>
                    <a:pt x="2909050" y="3056125"/>
                  </a:lnTo>
                  <a:lnTo>
                    <a:pt x="3945674" y="3056125"/>
                  </a:lnTo>
                  <a:lnTo>
                    <a:pt x="3945674" y="3056125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12716" y="1389545"/>
              <a:ext cx="4305241" cy="1993761"/>
            </a:xfrm>
            <a:custGeom>
              <a:avLst/>
              <a:pathLst>
                <a:path w="4305241" h="1993761">
                  <a:moveTo>
                    <a:pt x="0" y="0"/>
                  </a:moveTo>
                  <a:lnTo>
                    <a:pt x="956" y="0"/>
                  </a:lnTo>
                  <a:lnTo>
                    <a:pt x="956" y="31282"/>
                  </a:lnTo>
                  <a:lnTo>
                    <a:pt x="15300" y="31282"/>
                  </a:lnTo>
                  <a:lnTo>
                    <a:pt x="15300" y="31282"/>
                  </a:lnTo>
                  <a:lnTo>
                    <a:pt x="26776" y="31282"/>
                  </a:lnTo>
                  <a:lnTo>
                    <a:pt x="26776" y="31282"/>
                  </a:lnTo>
                  <a:lnTo>
                    <a:pt x="27732" y="31282"/>
                  </a:lnTo>
                  <a:lnTo>
                    <a:pt x="27732" y="47051"/>
                  </a:lnTo>
                  <a:lnTo>
                    <a:pt x="28688" y="47051"/>
                  </a:lnTo>
                  <a:lnTo>
                    <a:pt x="28688" y="62821"/>
                  </a:lnTo>
                  <a:lnTo>
                    <a:pt x="29645" y="62821"/>
                  </a:lnTo>
                  <a:lnTo>
                    <a:pt x="29645" y="62821"/>
                  </a:lnTo>
                  <a:lnTo>
                    <a:pt x="46858" y="62821"/>
                  </a:lnTo>
                  <a:lnTo>
                    <a:pt x="46858" y="79203"/>
                  </a:lnTo>
                  <a:lnTo>
                    <a:pt x="56421" y="79203"/>
                  </a:lnTo>
                  <a:lnTo>
                    <a:pt x="56421" y="95584"/>
                  </a:lnTo>
                  <a:lnTo>
                    <a:pt x="139619" y="95584"/>
                  </a:lnTo>
                  <a:lnTo>
                    <a:pt x="139619" y="111966"/>
                  </a:lnTo>
                  <a:lnTo>
                    <a:pt x="146313" y="111966"/>
                  </a:lnTo>
                  <a:lnTo>
                    <a:pt x="146313" y="161326"/>
                  </a:lnTo>
                  <a:lnTo>
                    <a:pt x="175958" y="161326"/>
                  </a:lnTo>
                  <a:lnTo>
                    <a:pt x="175958" y="161326"/>
                  </a:lnTo>
                  <a:lnTo>
                    <a:pt x="179783" y="161326"/>
                  </a:lnTo>
                  <a:lnTo>
                    <a:pt x="179783" y="177853"/>
                  </a:lnTo>
                  <a:lnTo>
                    <a:pt x="196996" y="177853"/>
                  </a:lnTo>
                  <a:lnTo>
                    <a:pt x="196996" y="194380"/>
                  </a:lnTo>
                  <a:lnTo>
                    <a:pt x="218035" y="194380"/>
                  </a:lnTo>
                  <a:lnTo>
                    <a:pt x="218035" y="210907"/>
                  </a:lnTo>
                  <a:lnTo>
                    <a:pt x="231423" y="210907"/>
                  </a:lnTo>
                  <a:lnTo>
                    <a:pt x="231423" y="227434"/>
                  </a:lnTo>
                  <a:lnTo>
                    <a:pt x="233336" y="227434"/>
                  </a:lnTo>
                  <a:lnTo>
                    <a:pt x="233336" y="227434"/>
                  </a:lnTo>
                  <a:lnTo>
                    <a:pt x="243855" y="227434"/>
                  </a:lnTo>
                  <a:lnTo>
                    <a:pt x="243855" y="227434"/>
                  </a:lnTo>
                  <a:lnTo>
                    <a:pt x="280194" y="227434"/>
                  </a:lnTo>
                  <a:lnTo>
                    <a:pt x="280194" y="227434"/>
                  </a:lnTo>
                  <a:lnTo>
                    <a:pt x="292626" y="227434"/>
                  </a:lnTo>
                  <a:lnTo>
                    <a:pt x="292626" y="244189"/>
                  </a:lnTo>
                  <a:lnTo>
                    <a:pt x="294538" y="244189"/>
                  </a:lnTo>
                  <a:lnTo>
                    <a:pt x="294538" y="244189"/>
                  </a:lnTo>
                  <a:lnTo>
                    <a:pt x="316533" y="244189"/>
                  </a:lnTo>
                  <a:lnTo>
                    <a:pt x="316533" y="261022"/>
                  </a:lnTo>
                  <a:lnTo>
                    <a:pt x="319402" y="261022"/>
                  </a:lnTo>
                  <a:lnTo>
                    <a:pt x="319402" y="277856"/>
                  </a:lnTo>
                  <a:lnTo>
                    <a:pt x="320358" y="277856"/>
                  </a:lnTo>
                  <a:lnTo>
                    <a:pt x="320358" y="277856"/>
                  </a:lnTo>
                  <a:lnTo>
                    <a:pt x="322271" y="277856"/>
                  </a:lnTo>
                  <a:lnTo>
                    <a:pt x="322271" y="277856"/>
                  </a:lnTo>
                  <a:lnTo>
                    <a:pt x="323227" y="277856"/>
                  </a:lnTo>
                  <a:lnTo>
                    <a:pt x="323227" y="295011"/>
                  </a:lnTo>
                  <a:lnTo>
                    <a:pt x="330878" y="295011"/>
                  </a:lnTo>
                  <a:lnTo>
                    <a:pt x="330878" y="295011"/>
                  </a:lnTo>
                  <a:lnTo>
                    <a:pt x="341397" y="295011"/>
                  </a:lnTo>
                  <a:lnTo>
                    <a:pt x="341397" y="312249"/>
                  </a:lnTo>
                  <a:lnTo>
                    <a:pt x="346178" y="312249"/>
                  </a:lnTo>
                  <a:lnTo>
                    <a:pt x="346178" y="312249"/>
                  </a:lnTo>
                  <a:lnTo>
                    <a:pt x="349047" y="312249"/>
                  </a:lnTo>
                  <a:lnTo>
                    <a:pt x="349047" y="312249"/>
                  </a:lnTo>
                  <a:lnTo>
                    <a:pt x="350004" y="312249"/>
                  </a:lnTo>
                  <a:lnTo>
                    <a:pt x="350004" y="312249"/>
                  </a:lnTo>
                  <a:lnTo>
                    <a:pt x="354785" y="312249"/>
                  </a:lnTo>
                  <a:lnTo>
                    <a:pt x="354785" y="312249"/>
                  </a:lnTo>
                  <a:lnTo>
                    <a:pt x="360523" y="312249"/>
                  </a:lnTo>
                  <a:lnTo>
                    <a:pt x="360523" y="312249"/>
                  </a:lnTo>
                  <a:lnTo>
                    <a:pt x="362435" y="312249"/>
                  </a:lnTo>
                  <a:lnTo>
                    <a:pt x="362435" y="312249"/>
                  </a:lnTo>
                  <a:lnTo>
                    <a:pt x="363392" y="312249"/>
                  </a:lnTo>
                  <a:lnTo>
                    <a:pt x="363392" y="312249"/>
                  </a:lnTo>
                  <a:lnTo>
                    <a:pt x="366261" y="312249"/>
                  </a:lnTo>
                  <a:lnTo>
                    <a:pt x="366261" y="330184"/>
                  </a:lnTo>
                  <a:lnTo>
                    <a:pt x="368173" y="330184"/>
                  </a:lnTo>
                  <a:lnTo>
                    <a:pt x="368173" y="330184"/>
                  </a:lnTo>
                  <a:lnTo>
                    <a:pt x="369129" y="330184"/>
                  </a:lnTo>
                  <a:lnTo>
                    <a:pt x="369129" y="330184"/>
                  </a:lnTo>
                  <a:lnTo>
                    <a:pt x="371998" y="330184"/>
                  </a:lnTo>
                  <a:lnTo>
                    <a:pt x="371998" y="330184"/>
                  </a:lnTo>
                  <a:lnTo>
                    <a:pt x="377736" y="330184"/>
                  </a:lnTo>
                  <a:lnTo>
                    <a:pt x="377736" y="330184"/>
                  </a:lnTo>
                  <a:lnTo>
                    <a:pt x="378692" y="330184"/>
                  </a:lnTo>
                  <a:lnTo>
                    <a:pt x="378692" y="330184"/>
                  </a:lnTo>
                  <a:lnTo>
                    <a:pt x="379649" y="330184"/>
                  </a:lnTo>
                  <a:lnTo>
                    <a:pt x="379649" y="330184"/>
                  </a:lnTo>
                  <a:lnTo>
                    <a:pt x="387299" y="330184"/>
                  </a:lnTo>
                  <a:lnTo>
                    <a:pt x="387299" y="348878"/>
                  </a:lnTo>
                  <a:lnTo>
                    <a:pt x="390168" y="348878"/>
                  </a:lnTo>
                  <a:lnTo>
                    <a:pt x="390168" y="348878"/>
                  </a:lnTo>
                  <a:lnTo>
                    <a:pt x="400687" y="348878"/>
                  </a:lnTo>
                  <a:lnTo>
                    <a:pt x="400687" y="348878"/>
                  </a:lnTo>
                  <a:lnTo>
                    <a:pt x="405469" y="348878"/>
                  </a:lnTo>
                  <a:lnTo>
                    <a:pt x="405469" y="348878"/>
                  </a:lnTo>
                  <a:lnTo>
                    <a:pt x="407381" y="348878"/>
                  </a:lnTo>
                  <a:lnTo>
                    <a:pt x="407381" y="367875"/>
                  </a:lnTo>
                  <a:lnTo>
                    <a:pt x="408338" y="367875"/>
                  </a:lnTo>
                  <a:lnTo>
                    <a:pt x="408338" y="386976"/>
                  </a:lnTo>
                  <a:lnTo>
                    <a:pt x="421726" y="386976"/>
                  </a:lnTo>
                  <a:lnTo>
                    <a:pt x="421726" y="386976"/>
                  </a:lnTo>
                  <a:lnTo>
                    <a:pt x="434158" y="386976"/>
                  </a:lnTo>
                  <a:lnTo>
                    <a:pt x="434158" y="386976"/>
                  </a:lnTo>
                  <a:lnTo>
                    <a:pt x="436070" y="386976"/>
                  </a:lnTo>
                  <a:lnTo>
                    <a:pt x="436070" y="386976"/>
                  </a:lnTo>
                  <a:lnTo>
                    <a:pt x="437026" y="386976"/>
                  </a:lnTo>
                  <a:lnTo>
                    <a:pt x="437026" y="386976"/>
                  </a:lnTo>
                  <a:lnTo>
                    <a:pt x="439895" y="386976"/>
                  </a:lnTo>
                  <a:lnTo>
                    <a:pt x="439895" y="386976"/>
                  </a:lnTo>
                  <a:lnTo>
                    <a:pt x="451371" y="386976"/>
                  </a:lnTo>
                  <a:lnTo>
                    <a:pt x="451371" y="407306"/>
                  </a:lnTo>
                  <a:lnTo>
                    <a:pt x="453283" y="407306"/>
                  </a:lnTo>
                  <a:lnTo>
                    <a:pt x="453283" y="407306"/>
                  </a:lnTo>
                  <a:lnTo>
                    <a:pt x="454240" y="407306"/>
                  </a:lnTo>
                  <a:lnTo>
                    <a:pt x="454240" y="407306"/>
                  </a:lnTo>
                  <a:lnTo>
                    <a:pt x="466672" y="407306"/>
                  </a:lnTo>
                  <a:lnTo>
                    <a:pt x="466672" y="407306"/>
                  </a:lnTo>
                  <a:lnTo>
                    <a:pt x="467628" y="407306"/>
                  </a:lnTo>
                  <a:lnTo>
                    <a:pt x="467628" y="407306"/>
                  </a:lnTo>
                  <a:lnTo>
                    <a:pt x="478147" y="407306"/>
                  </a:lnTo>
                  <a:lnTo>
                    <a:pt x="478147" y="407306"/>
                  </a:lnTo>
                  <a:lnTo>
                    <a:pt x="481972" y="407306"/>
                  </a:lnTo>
                  <a:lnTo>
                    <a:pt x="481972" y="428251"/>
                  </a:lnTo>
                  <a:lnTo>
                    <a:pt x="488666" y="428251"/>
                  </a:lnTo>
                  <a:lnTo>
                    <a:pt x="488666" y="449197"/>
                  </a:lnTo>
                  <a:lnTo>
                    <a:pt x="495360" y="449197"/>
                  </a:lnTo>
                  <a:lnTo>
                    <a:pt x="495360" y="449197"/>
                  </a:lnTo>
                  <a:lnTo>
                    <a:pt x="498229" y="449197"/>
                  </a:lnTo>
                  <a:lnTo>
                    <a:pt x="498229" y="449197"/>
                  </a:lnTo>
                  <a:lnTo>
                    <a:pt x="502054" y="449197"/>
                  </a:lnTo>
                  <a:lnTo>
                    <a:pt x="502054" y="449197"/>
                  </a:lnTo>
                  <a:lnTo>
                    <a:pt x="516399" y="449197"/>
                  </a:lnTo>
                  <a:lnTo>
                    <a:pt x="516399" y="449197"/>
                  </a:lnTo>
                  <a:lnTo>
                    <a:pt x="518312" y="449197"/>
                  </a:lnTo>
                  <a:lnTo>
                    <a:pt x="518312" y="449197"/>
                  </a:lnTo>
                  <a:lnTo>
                    <a:pt x="519268" y="449197"/>
                  </a:lnTo>
                  <a:lnTo>
                    <a:pt x="519268" y="449197"/>
                  </a:lnTo>
                  <a:lnTo>
                    <a:pt x="525006" y="449197"/>
                  </a:lnTo>
                  <a:lnTo>
                    <a:pt x="525006" y="449197"/>
                  </a:lnTo>
                  <a:lnTo>
                    <a:pt x="528831" y="449197"/>
                  </a:lnTo>
                  <a:lnTo>
                    <a:pt x="528831" y="449197"/>
                  </a:lnTo>
                  <a:lnTo>
                    <a:pt x="530743" y="449197"/>
                  </a:lnTo>
                  <a:lnTo>
                    <a:pt x="530743" y="449197"/>
                  </a:lnTo>
                  <a:lnTo>
                    <a:pt x="547957" y="449197"/>
                  </a:lnTo>
                  <a:lnTo>
                    <a:pt x="547957" y="449197"/>
                  </a:lnTo>
                  <a:lnTo>
                    <a:pt x="552738" y="449197"/>
                  </a:lnTo>
                  <a:lnTo>
                    <a:pt x="552738" y="449197"/>
                  </a:lnTo>
                  <a:lnTo>
                    <a:pt x="554651" y="449197"/>
                  </a:lnTo>
                  <a:lnTo>
                    <a:pt x="554651" y="449197"/>
                  </a:lnTo>
                  <a:lnTo>
                    <a:pt x="562301" y="449197"/>
                  </a:lnTo>
                  <a:lnTo>
                    <a:pt x="562301" y="449197"/>
                  </a:lnTo>
                  <a:lnTo>
                    <a:pt x="581427" y="449197"/>
                  </a:lnTo>
                  <a:lnTo>
                    <a:pt x="581427" y="449197"/>
                  </a:lnTo>
                  <a:lnTo>
                    <a:pt x="582383" y="449197"/>
                  </a:lnTo>
                  <a:lnTo>
                    <a:pt x="582383" y="449197"/>
                  </a:lnTo>
                  <a:lnTo>
                    <a:pt x="593859" y="449197"/>
                  </a:lnTo>
                  <a:lnTo>
                    <a:pt x="593859" y="449197"/>
                  </a:lnTo>
                  <a:lnTo>
                    <a:pt x="599597" y="449197"/>
                  </a:lnTo>
                  <a:lnTo>
                    <a:pt x="599597" y="449197"/>
                  </a:lnTo>
                  <a:lnTo>
                    <a:pt x="610116" y="449197"/>
                  </a:lnTo>
                  <a:lnTo>
                    <a:pt x="610116" y="449197"/>
                  </a:lnTo>
                  <a:lnTo>
                    <a:pt x="611072" y="449197"/>
                  </a:lnTo>
                  <a:lnTo>
                    <a:pt x="611072" y="449197"/>
                  </a:lnTo>
                  <a:lnTo>
                    <a:pt x="614897" y="449197"/>
                  </a:lnTo>
                  <a:lnTo>
                    <a:pt x="614897" y="474301"/>
                  </a:lnTo>
                  <a:lnTo>
                    <a:pt x="636892" y="474301"/>
                  </a:lnTo>
                  <a:lnTo>
                    <a:pt x="636892" y="474301"/>
                  </a:lnTo>
                  <a:lnTo>
                    <a:pt x="639761" y="474301"/>
                  </a:lnTo>
                  <a:lnTo>
                    <a:pt x="639761" y="474301"/>
                  </a:lnTo>
                  <a:lnTo>
                    <a:pt x="640717" y="474301"/>
                  </a:lnTo>
                  <a:lnTo>
                    <a:pt x="640717" y="500371"/>
                  </a:lnTo>
                  <a:lnTo>
                    <a:pt x="641674" y="500371"/>
                  </a:lnTo>
                  <a:lnTo>
                    <a:pt x="641674" y="500371"/>
                  </a:lnTo>
                  <a:lnTo>
                    <a:pt x="650280" y="500371"/>
                  </a:lnTo>
                  <a:lnTo>
                    <a:pt x="650280" y="526851"/>
                  </a:lnTo>
                  <a:lnTo>
                    <a:pt x="686619" y="526851"/>
                  </a:lnTo>
                  <a:lnTo>
                    <a:pt x="686619" y="526851"/>
                  </a:lnTo>
                  <a:lnTo>
                    <a:pt x="698095" y="526851"/>
                  </a:lnTo>
                  <a:lnTo>
                    <a:pt x="698095" y="526851"/>
                  </a:lnTo>
                  <a:lnTo>
                    <a:pt x="699051" y="526851"/>
                  </a:lnTo>
                  <a:lnTo>
                    <a:pt x="699051" y="526851"/>
                  </a:lnTo>
                  <a:lnTo>
                    <a:pt x="701920" y="526851"/>
                  </a:lnTo>
                  <a:lnTo>
                    <a:pt x="701920" y="526851"/>
                  </a:lnTo>
                  <a:lnTo>
                    <a:pt x="707658" y="526851"/>
                  </a:lnTo>
                  <a:lnTo>
                    <a:pt x="707658" y="555126"/>
                  </a:lnTo>
                  <a:lnTo>
                    <a:pt x="709571" y="555126"/>
                  </a:lnTo>
                  <a:lnTo>
                    <a:pt x="709571" y="555126"/>
                  </a:lnTo>
                  <a:lnTo>
                    <a:pt x="710527" y="555126"/>
                  </a:lnTo>
                  <a:lnTo>
                    <a:pt x="710527" y="583645"/>
                  </a:lnTo>
                  <a:lnTo>
                    <a:pt x="713396" y="583645"/>
                  </a:lnTo>
                  <a:lnTo>
                    <a:pt x="713396" y="583645"/>
                  </a:lnTo>
                  <a:lnTo>
                    <a:pt x="718177" y="583645"/>
                  </a:lnTo>
                  <a:lnTo>
                    <a:pt x="718177" y="583645"/>
                  </a:lnTo>
                  <a:lnTo>
                    <a:pt x="727740" y="583645"/>
                  </a:lnTo>
                  <a:lnTo>
                    <a:pt x="727740" y="583645"/>
                  </a:lnTo>
                  <a:lnTo>
                    <a:pt x="732522" y="583645"/>
                  </a:lnTo>
                  <a:lnTo>
                    <a:pt x="732522" y="583645"/>
                  </a:lnTo>
                  <a:lnTo>
                    <a:pt x="741128" y="583645"/>
                  </a:lnTo>
                  <a:lnTo>
                    <a:pt x="741128" y="583645"/>
                  </a:lnTo>
                  <a:lnTo>
                    <a:pt x="756429" y="583645"/>
                  </a:lnTo>
                  <a:lnTo>
                    <a:pt x="756429" y="583645"/>
                  </a:lnTo>
                  <a:lnTo>
                    <a:pt x="761210" y="583645"/>
                  </a:lnTo>
                  <a:lnTo>
                    <a:pt x="761210" y="583645"/>
                  </a:lnTo>
                  <a:lnTo>
                    <a:pt x="768861" y="583645"/>
                  </a:lnTo>
                  <a:lnTo>
                    <a:pt x="768861" y="583645"/>
                  </a:lnTo>
                  <a:lnTo>
                    <a:pt x="769817" y="583645"/>
                  </a:lnTo>
                  <a:lnTo>
                    <a:pt x="769817" y="615487"/>
                  </a:lnTo>
                  <a:lnTo>
                    <a:pt x="784162" y="615487"/>
                  </a:lnTo>
                  <a:lnTo>
                    <a:pt x="784162" y="615487"/>
                  </a:lnTo>
                  <a:lnTo>
                    <a:pt x="786074" y="615487"/>
                  </a:lnTo>
                  <a:lnTo>
                    <a:pt x="786074" y="647966"/>
                  </a:lnTo>
                  <a:lnTo>
                    <a:pt x="787987" y="647966"/>
                  </a:lnTo>
                  <a:lnTo>
                    <a:pt x="787987" y="647966"/>
                  </a:lnTo>
                  <a:lnTo>
                    <a:pt x="820501" y="647966"/>
                  </a:lnTo>
                  <a:lnTo>
                    <a:pt x="820501" y="681114"/>
                  </a:lnTo>
                  <a:lnTo>
                    <a:pt x="843452" y="681114"/>
                  </a:lnTo>
                  <a:lnTo>
                    <a:pt x="843452" y="681114"/>
                  </a:lnTo>
                  <a:lnTo>
                    <a:pt x="848233" y="681114"/>
                  </a:lnTo>
                  <a:lnTo>
                    <a:pt x="848233" y="681114"/>
                  </a:lnTo>
                  <a:lnTo>
                    <a:pt x="849190" y="681114"/>
                  </a:lnTo>
                  <a:lnTo>
                    <a:pt x="849190" y="681114"/>
                  </a:lnTo>
                  <a:lnTo>
                    <a:pt x="856840" y="681114"/>
                  </a:lnTo>
                  <a:lnTo>
                    <a:pt x="856840" y="681114"/>
                  </a:lnTo>
                  <a:lnTo>
                    <a:pt x="859709" y="681114"/>
                  </a:lnTo>
                  <a:lnTo>
                    <a:pt x="859709" y="716472"/>
                  </a:lnTo>
                  <a:lnTo>
                    <a:pt x="873097" y="716472"/>
                  </a:lnTo>
                  <a:lnTo>
                    <a:pt x="873097" y="716472"/>
                  </a:lnTo>
                  <a:lnTo>
                    <a:pt x="874053" y="716472"/>
                  </a:lnTo>
                  <a:lnTo>
                    <a:pt x="874053" y="716472"/>
                  </a:lnTo>
                  <a:lnTo>
                    <a:pt x="885529" y="716472"/>
                  </a:lnTo>
                  <a:lnTo>
                    <a:pt x="885529" y="716472"/>
                  </a:lnTo>
                  <a:lnTo>
                    <a:pt x="901786" y="716472"/>
                  </a:lnTo>
                  <a:lnTo>
                    <a:pt x="901786" y="716472"/>
                  </a:lnTo>
                  <a:lnTo>
                    <a:pt x="903698" y="716472"/>
                  </a:lnTo>
                  <a:lnTo>
                    <a:pt x="903698" y="716472"/>
                  </a:lnTo>
                  <a:lnTo>
                    <a:pt x="910393" y="716472"/>
                  </a:lnTo>
                  <a:lnTo>
                    <a:pt x="910393" y="716472"/>
                  </a:lnTo>
                  <a:lnTo>
                    <a:pt x="931431" y="716472"/>
                  </a:lnTo>
                  <a:lnTo>
                    <a:pt x="931431" y="716472"/>
                  </a:lnTo>
                  <a:lnTo>
                    <a:pt x="951513" y="716472"/>
                  </a:lnTo>
                  <a:lnTo>
                    <a:pt x="951513" y="716472"/>
                  </a:lnTo>
                  <a:lnTo>
                    <a:pt x="957251" y="716472"/>
                  </a:lnTo>
                  <a:lnTo>
                    <a:pt x="957251" y="716472"/>
                  </a:lnTo>
                  <a:lnTo>
                    <a:pt x="959164" y="716472"/>
                  </a:lnTo>
                  <a:lnTo>
                    <a:pt x="959164" y="716472"/>
                  </a:lnTo>
                  <a:lnTo>
                    <a:pt x="960120" y="716472"/>
                  </a:lnTo>
                  <a:lnTo>
                    <a:pt x="960120" y="716472"/>
                  </a:lnTo>
                  <a:lnTo>
                    <a:pt x="961076" y="716472"/>
                  </a:lnTo>
                  <a:lnTo>
                    <a:pt x="961076" y="716472"/>
                  </a:lnTo>
                  <a:lnTo>
                    <a:pt x="979246" y="716472"/>
                  </a:lnTo>
                  <a:lnTo>
                    <a:pt x="979246" y="716472"/>
                  </a:lnTo>
                  <a:lnTo>
                    <a:pt x="988809" y="716472"/>
                  </a:lnTo>
                  <a:lnTo>
                    <a:pt x="988809" y="716472"/>
                  </a:lnTo>
                  <a:lnTo>
                    <a:pt x="989765" y="716472"/>
                  </a:lnTo>
                  <a:lnTo>
                    <a:pt x="989765" y="716472"/>
                  </a:lnTo>
                  <a:lnTo>
                    <a:pt x="990721" y="716472"/>
                  </a:lnTo>
                  <a:lnTo>
                    <a:pt x="990721" y="716472"/>
                  </a:lnTo>
                  <a:lnTo>
                    <a:pt x="1017498" y="716472"/>
                  </a:lnTo>
                  <a:lnTo>
                    <a:pt x="1017498" y="716472"/>
                  </a:lnTo>
                  <a:lnTo>
                    <a:pt x="1018454" y="716472"/>
                  </a:lnTo>
                  <a:lnTo>
                    <a:pt x="1018454" y="716472"/>
                  </a:lnTo>
                  <a:lnTo>
                    <a:pt x="1021323" y="716472"/>
                  </a:lnTo>
                  <a:lnTo>
                    <a:pt x="1021323" y="716472"/>
                  </a:lnTo>
                  <a:lnTo>
                    <a:pt x="1027061" y="716472"/>
                  </a:lnTo>
                  <a:lnTo>
                    <a:pt x="1027061" y="716472"/>
                  </a:lnTo>
                  <a:lnTo>
                    <a:pt x="1041405" y="716472"/>
                  </a:lnTo>
                  <a:lnTo>
                    <a:pt x="1041405" y="716472"/>
                  </a:lnTo>
                  <a:lnTo>
                    <a:pt x="1046186" y="716472"/>
                  </a:lnTo>
                  <a:lnTo>
                    <a:pt x="1046186" y="766422"/>
                  </a:lnTo>
                  <a:lnTo>
                    <a:pt x="1047143" y="766422"/>
                  </a:lnTo>
                  <a:lnTo>
                    <a:pt x="1047143" y="766422"/>
                  </a:lnTo>
                  <a:lnTo>
                    <a:pt x="1048099" y="766422"/>
                  </a:lnTo>
                  <a:lnTo>
                    <a:pt x="1048099" y="766422"/>
                  </a:lnTo>
                  <a:lnTo>
                    <a:pt x="1074875" y="766422"/>
                  </a:lnTo>
                  <a:lnTo>
                    <a:pt x="1074875" y="766422"/>
                  </a:lnTo>
                  <a:lnTo>
                    <a:pt x="1076788" y="766422"/>
                  </a:lnTo>
                  <a:lnTo>
                    <a:pt x="1076788" y="766422"/>
                  </a:lnTo>
                  <a:lnTo>
                    <a:pt x="1077744" y="766422"/>
                  </a:lnTo>
                  <a:lnTo>
                    <a:pt x="1077744" y="766422"/>
                  </a:lnTo>
                  <a:lnTo>
                    <a:pt x="1106433" y="766422"/>
                  </a:lnTo>
                  <a:lnTo>
                    <a:pt x="1106433" y="766422"/>
                  </a:lnTo>
                  <a:lnTo>
                    <a:pt x="1111215" y="766422"/>
                  </a:lnTo>
                  <a:lnTo>
                    <a:pt x="1111215" y="827146"/>
                  </a:lnTo>
                  <a:lnTo>
                    <a:pt x="1125559" y="827146"/>
                  </a:lnTo>
                  <a:lnTo>
                    <a:pt x="1125559" y="827146"/>
                  </a:lnTo>
                  <a:lnTo>
                    <a:pt x="1134166" y="827146"/>
                  </a:lnTo>
                  <a:lnTo>
                    <a:pt x="1134166" y="827146"/>
                  </a:lnTo>
                  <a:lnTo>
                    <a:pt x="1147554" y="827146"/>
                  </a:lnTo>
                  <a:lnTo>
                    <a:pt x="1147554" y="827146"/>
                  </a:lnTo>
                  <a:lnTo>
                    <a:pt x="1162854" y="827146"/>
                  </a:lnTo>
                  <a:lnTo>
                    <a:pt x="1162854" y="827146"/>
                  </a:lnTo>
                  <a:lnTo>
                    <a:pt x="1191543" y="827146"/>
                  </a:lnTo>
                  <a:lnTo>
                    <a:pt x="1191543" y="827146"/>
                  </a:lnTo>
                  <a:lnTo>
                    <a:pt x="1192500" y="827146"/>
                  </a:lnTo>
                  <a:lnTo>
                    <a:pt x="1192500" y="827146"/>
                  </a:lnTo>
                  <a:lnTo>
                    <a:pt x="1204931" y="827146"/>
                  </a:lnTo>
                  <a:lnTo>
                    <a:pt x="1204931" y="827146"/>
                  </a:lnTo>
                  <a:lnTo>
                    <a:pt x="1222145" y="827146"/>
                  </a:lnTo>
                  <a:lnTo>
                    <a:pt x="1222145" y="827146"/>
                  </a:lnTo>
                  <a:lnTo>
                    <a:pt x="1229795" y="827146"/>
                  </a:lnTo>
                  <a:lnTo>
                    <a:pt x="1229795" y="827146"/>
                  </a:lnTo>
                  <a:lnTo>
                    <a:pt x="1244140" y="827146"/>
                  </a:lnTo>
                  <a:lnTo>
                    <a:pt x="1244140" y="827146"/>
                  </a:lnTo>
                  <a:lnTo>
                    <a:pt x="1263265" y="827146"/>
                  </a:lnTo>
                  <a:lnTo>
                    <a:pt x="1263265" y="827146"/>
                  </a:lnTo>
                  <a:lnTo>
                    <a:pt x="1289085" y="827146"/>
                  </a:lnTo>
                  <a:lnTo>
                    <a:pt x="1289085" y="907046"/>
                  </a:lnTo>
                  <a:lnTo>
                    <a:pt x="1320643" y="907046"/>
                  </a:lnTo>
                  <a:lnTo>
                    <a:pt x="1320643" y="986946"/>
                  </a:lnTo>
                  <a:lnTo>
                    <a:pt x="1367502" y="986946"/>
                  </a:lnTo>
                  <a:lnTo>
                    <a:pt x="1367502" y="986946"/>
                  </a:lnTo>
                  <a:lnTo>
                    <a:pt x="1368458" y="986946"/>
                  </a:lnTo>
                  <a:lnTo>
                    <a:pt x="1368458" y="986946"/>
                  </a:lnTo>
                  <a:lnTo>
                    <a:pt x="1427748" y="986946"/>
                  </a:lnTo>
                  <a:lnTo>
                    <a:pt x="1427748" y="1071546"/>
                  </a:lnTo>
                  <a:lnTo>
                    <a:pt x="1437311" y="1071546"/>
                  </a:lnTo>
                  <a:lnTo>
                    <a:pt x="1437311" y="1156146"/>
                  </a:lnTo>
                  <a:lnTo>
                    <a:pt x="1455481" y="1156146"/>
                  </a:lnTo>
                  <a:lnTo>
                    <a:pt x="1455481" y="1156146"/>
                  </a:lnTo>
                  <a:lnTo>
                    <a:pt x="1483213" y="1156146"/>
                  </a:lnTo>
                  <a:lnTo>
                    <a:pt x="1483213" y="1156146"/>
                  </a:lnTo>
                  <a:lnTo>
                    <a:pt x="1559717" y="1156146"/>
                  </a:lnTo>
                  <a:lnTo>
                    <a:pt x="1559717" y="1156146"/>
                  </a:lnTo>
                  <a:lnTo>
                    <a:pt x="1588406" y="1156146"/>
                  </a:lnTo>
                  <a:lnTo>
                    <a:pt x="1588406" y="1249497"/>
                  </a:lnTo>
                  <a:lnTo>
                    <a:pt x="1600838" y="1249497"/>
                  </a:lnTo>
                  <a:lnTo>
                    <a:pt x="1600838" y="1249497"/>
                  </a:lnTo>
                  <a:lnTo>
                    <a:pt x="1626658" y="1249497"/>
                  </a:lnTo>
                  <a:lnTo>
                    <a:pt x="1626658" y="1249497"/>
                  </a:lnTo>
                  <a:lnTo>
                    <a:pt x="1687861" y="1249497"/>
                  </a:lnTo>
                  <a:lnTo>
                    <a:pt x="1687861" y="1249497"/>
                  </a:lnTo>
                  <a:lnTo>
                    <a:pt x="1749063" y="1249497"/>
                  </a:lnTo>
                  <a:lnTo>
                    <a:pt x="1749063" y="1249497"/>
                  </a:lnTo>
                  <a:lnTo>
                    <a:pt x="1768189" y="1249497"/>
                  </a:lnTo>
                  <a:lnTo>
                    <a:pt x="1768189" y="1358408"/>
                  </a:lnTo>
                  <a:lnTo>
                    <a:pt x="1774883" y="1358408"/>
                  </a:lnTo>
                  <a:lnTo>
                    <a:pt x="1774883" y="1358408"/>
                  </a:lnTo>
                  <a:lnTo>
                    <a:pt x="1798791" y="1358408"/>
                  </a:lnTo>
                  <a:lnTo>
                    <a:pt x="1798791" y="1472268"/>
                  </a:lnTo>
                  <a:lnTo>
                    <a:pt x="1800703" y="1472268"/>
                  </a:lnTo>
                  <a:lnTo>
                    <a:pt x="1800703" y="1472268"/>
                  </a:lnTo>
                  <a:lnTo>
                    <a:pt x="1831305" y="1472268"/>
                  </a:lnTo>
                  <a:lnTo>
                    <a:pt x="1831305" y="1472268"/>
                  </a:lnTo>
                  <a:lnTo>
                    <a:pt x="2209041" y="1472268"/>
                  </a:lnTo>
                  <a:lnTo>
                    <a:pt x="2209041" y="1472268"/>
                  </a:lnTo>
                  <a:lnTo>
                    <a:pt x="2271201" y="1472268"/>
                  </a:lnTo>
                  <a:lnTo>
                    <a:pt x="2271201" y="1472268"/>
                  </a:lnTo>
                  <a:lnTo>
                    <a:pt x="2366830" y="1472268"/>
                  </a:lnTo>
                  <a:lnTo>
                    <a:pt x="2366830" y="1612920"/>
                  </a:lnTo>
                  <a:lnTo>
                    <a:pt x="2473935" y="1612920"/>
                  </a:lnTo>
                  <a:lnTo>
                    <a:pt x="2473935" y="1612920"/>
                  </a:lnTo>
                  <a:lnTo>
                    <a:pt x="2486367" y="1612920"/>
                  </a:lnTo>
                  <a:lnTo>
                    <a:pt x="2486367" y="1612920"/>
                  </a:lnTo>
                  <a:lnTo>
                    <a:pt x="2565740" y="1612920"/>
                  </a:lnTo>
                  <a:lnTo>
                    <a:pt x="2565740" y="1612920"/>
                  </a:lnTo>
                  <a:lnTo>
                    <a:pt x="2697708" y="1612920"/>
                  </a:lnTo>
                  <a:lnTo>
                    <a:pt x="2697708" y="1786029"/>
                  </a:lnTo>
                  <a:lnTo>
                    <a:pt x="2768474" y="1786029"/>
                  </a:lnTo>
                  <a:lnTo>
                    <a:pt x="2768474" y="1786029"/>
                  </a:lnTo>
                  <a:lnTo>
                    <a:pt x="2857410" y="1786029"/>
                  </a:lnTo>
                  <a:lnTo>
                    <a:pt x="2857410" y="1786029"/>
                  </a:lnTo>
                  <a:lnTo>
                    <a:pt x="2909050" y="1786029"/>
                  </a:lnTo>
                  <a:lnTo>
                    <a:pt x="2909050" y="1993761"/>
                  </a:lnTo>
                  <a:lnTo>
                    <a:pt x="3178725" y="1993761"/>
                  </a:lnTo>
                  <a:lnTo>
                    <a:pt x="3178725" y="1993761"/>
                  </a:lnTo>
                  <a:lnTo>
                    <a:pt x="3405367" y="1993761"/>
                  </a:lnTo>
                  <a:lnTo>
                    <a:pt x="3405367" y="1993761"/>
                  </a:lnTo>
                  <a:lnTo>
                    <a:pt x="3481870" y="1993761"/>
                  </a:lnTo>
                  <a:lnTo>
                    <a:pt x="3481870" y="1993761"/>
                  </a:lnTo>
                  <a:lnTo>
                    <a:pt x="3488564" y="1993761"/>
                  </a:lnTo>
                  <a:lnTo>
                    <a:pt x="3488564" y="1993761"/>
                  </a:lnTo>
                  <a:lnTo>
                    <a:pt x="3800317" y="1993761"/>
                  </a:lnTo>
                  <a:lnTo>
                    <a:pt x="3800317" y="1993761"/>
                  </a:lnTo>
                  <a:lnTo>
                    <a:pt x="3873951" y="1993761"/>
                  </a:lnTo>
                  <a:lnTo>
                    <a:pt x="3873951" y="1993761"/>
                  </a:lnTo>
                  <a:lnTo>
                    <a:pt x="4047997" y="1993761"/>
                  </a:lnTo>
                  <a:lnTo>
                    <a:pt x="4047997" y="1993761"/>
                  </a:lnTo>
                  <a:lnTo>
                    <a:pt x="4083380" y="1993761"/>
                  </a:lnTo>
                  <a:lnTo>
                    <a:pt x="4083380" y="1993761"/>
                  </a:lnTo>
                  <a:lnTo>
                    <a:pt x="4305241" y="1993761"/>
                  </a:lnTo>
                  <a:lnTo>
                    <a:pt x="4305241" y="1993761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740521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45302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752953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66341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768253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69210" y="13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84510" y="13516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797899" y="14193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13610" y="15903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5523" y="15903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42299" y="16076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8556" y="1642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70988" y="16605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82464" y="16605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02546" y="16962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03502" y="16962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14021" y="16962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032191" y="1768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37929" y="1768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78093" y="18055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088612" y="18055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93394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99132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00088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101044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110607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116345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117301" y="1842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118257" y="19007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119214" y="19007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127820" y="19204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145034" y="19598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146946" y="19598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147903" y="19598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55553" y="19598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75635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176591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193805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194761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203368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209106" y="1980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234925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250226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258833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261702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262658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264571" y="2044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292303" y="20665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293259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94216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309517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311429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324817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326730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329599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339162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361156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363069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372632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381239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82195" y="208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394627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408015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408971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409928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26185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33835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437660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442442" y="2115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69218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95994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496950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524683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525639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527552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537115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583973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584930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587798" y="2170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610750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611706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613618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614575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625094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641351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643264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659521" y="22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670996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671952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683428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692035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696816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697772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699685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01598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709248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714986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729330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40806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747500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758975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760888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779057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84795" y="22376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787664" y="22839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802009" y="22839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17309" y="23827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823047" y="23827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873731" y="2439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886163" y="2497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969360" y="2497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991355" y="25591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998049" y="25591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002831" y="25591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012393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039170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045864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065946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096547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118542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131930" y="2691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232341" y="2780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251467" y="2780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281112" y="2780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310758" y="2780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371004" y="2780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437945" y="289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514448" y="289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589996" y="30119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3600515" y="30119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630160" y="30119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3776473" y="31576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3819507" y="331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3908442" y="331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4010766" y="331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4057624" y="331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4136040" y="331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213500" y="358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4224976" y="358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225932" y="358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4409541" y="358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685239" y="43909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754865" y="1366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1766341" y="1366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768253" y="13976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1769210" y="13976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1879184" y="1446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1915523" y="14961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972901" y="1562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983420" y="1562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019759" y="1562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034103" y="15789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059923" y="161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061836" y="161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070443" y="16298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085743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088612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089569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94350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100088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102000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102957" y="1647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105826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107738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108695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111563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117301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18257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119214" y="1664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129733" y="16836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140252" y="16836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145034" y="16836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146946" y="17026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147903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161291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173723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175635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176591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179460" y="1721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192848" y="1742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193805" y="1742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206237" y="1742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207193" y="1742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217712" y="1742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234925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237794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241620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255964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257877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258833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264571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268396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270308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287522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292303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294216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301866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20992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321948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333424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339162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349681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350637" y="17840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376457" y="18091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379326" y="18091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380282" y="18351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381239" y="18351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426185" y="186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437660" y="186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438616" y="186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441485" y="186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449136" y="18899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452961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2457742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2467305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2472087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2480693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2495994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2500776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2508426" y="1918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2509382" y="19502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2523727" y="19502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2525639" y="1982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2527552" y="19827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2583017" y="2015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2587798" y="2015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2588755" y="2015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2596405" y="2015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2612662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613618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625094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641351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643264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649958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670996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691078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2696816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2698729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2699685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2700641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2718811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2728374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2729330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2730286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2757063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2758019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2760888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2766626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2780970" y="2051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2786708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2787664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2814440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2816353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2817309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2845998" y="2101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2865124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2873731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2887119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2902420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2" name="tx281"/>
            <p:cNvSpPr/>
            <p:nvPr/>
          </p:nvSpPr>
          <p:spPr>
            <a:xfrm>
              <a:off x="2931108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3" name="tx282"/>
            <p:cNvSpPr/>
            <p:nvPr/>
          </p:nvSpPr>
          <p:spPr>
            <a:xfrm>
              <a:off x="2932065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tx283"/>
            <p:cNvSpPr/>
            <p:nvPr/>
          </p:nvSpPr>
          <p:spPr>
            <a:xfrm>
              <a:off x="2944497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2961710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2969360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2983705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3002831" y="21619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3107067" y="23217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3108023" y="23217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3195046" y="2490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22778" y="2490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99282" y="2490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340403" y="25843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366223" y="25843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427426" y="25843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3488629" y="25843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3514448" y="26932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3540268" y="2807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570870" y="2807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3948607" y="2807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010766" y="2807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4213500" y="2947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4225932" y="2947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4305305" y="2947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4508039" y="31208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4596975" y="31208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4918290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5144932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5221435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5228130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5539882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5613516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5787562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5822945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6044806" y="33285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2112897" y="4584144"/>
              <a:ext cx="1694745" cy="141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LogRank p =  0.0452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1606090" y="4864177"/>
              <a:ext cx="2708360" cy="132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HR =  0.68 ( 95% CI: 0.46 - 0.99 )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1163742" y="5193172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0.00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1163742" y="4227336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0.25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1163742" y="3261500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0.50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1163742" y="2295664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0.75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1163742" y="1329828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1.00</a:t>
              </a:r>
            </a:p>
          </p:txBody>
        </p:sp>
        <p:sp>
          <p:nvSpPr>
            <p:cNvPr id="324" name="pl323"/>
            <p:cNvSpPr/>
            <p:nvPr/>
          </p:nvSpPr>
          <p:spPr>
            <a:xfrm>
              <a:off x="1562755" y="5252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562755" y="4287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562755" y="3321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562755" y="235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562755" y="1389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812716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7158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681601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116044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2"/>
            <p:cNvSpPr/>
            <p:nvPr/>
          </p:nvSpPr>
          <p:spPr>
            <a:xfrm>
              <a:off x="1759696" y="5504519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3141118" y="5504519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50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4522541" y="5504519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100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56984" y="5504519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150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73941" y="5649893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-312192" y="3246394"/>
              <a:ext cx="2664916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Survival probability probability</a:t>
              </a:r>
            </a:p>
          </p:txBody>
        </p:sp>
        <p:sp>
          <p:nvSpPr>
            <p:cNvPr id="339" name="pl338"/>
            <p:cNvSpPr/>
            <p:nvPr/>
          </p:nvSpPr>
          <p:spPr>
            <a:xfrm>
              <a:off x="3043106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39"/>
            <p:cNvSpPr/>
            <p:nvPr/>
          </p:nvSpPr>
          <p:spPr>
            <a:xfrm>
              <a:off x="3057738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1" name="pl340"/>
            <p:cNvSpPr/>
            <p:nvPr/>
          </p:nvSpPr>
          <p:spPr>
            <a:xfrm>
              <a:off x="4079653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1"/>
            <p:cNvSpPr/>
            <p:nvPr/>
          </p:nvSpPr>
          <p:spPr>
            <a:xfrm>
              <a:off x="4094284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3310206" y="6059955"/>
              <a:ext cx="67791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4346752" y="6089497"/>
              <a:ext cx="63043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504054" y="979821"/>
              <a:ext cx="9206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COAD-RGS2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2022-04-20T00:33:14Z</dcterms:modified>
  <cp:category/>
</cp:coreProperties>
</file>