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118105" y="42032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118105" y="42713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118105" y="41225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42931" y="4417535"/>
              <a:ext cx="0" cy="599848"/>
            </a:xfrm>
            <a:custGeom>
              <a:avLst/>
              <a:pathLst>
                <a:path w="0" h="599848">
                  <a:moveTo>
                    <a:pt x="0" y="5998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142931" y="5428030"/>
              <a:ext cx="0" cy="376804"/>
            </a:xfrm>
            <a:custGeom>
              <a:avLst/>
              <a:pathLst>
                <a:path w="0" h="376804">
                  <a:moveTo>
                    <a:pt x="0" y="0"/>
                  </a:moveTo>
                  <a:lnTo>
                    <a:pt x="0" y="3768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1708628" y="5017383"/>
              <a:ext cx="868604" cy="410646"/>
            </a:xfrm>
            <a:custGeom>
              <a:avLst/>
              <a:pathLst>
                <a:path w="868604" h="410646">
                  <a:moveTo>
                    <a:pt x="0" y="0"/>
                  </a:moveTo>
                  <a:lnTo>
                    <a:pt x="0" y="410646"/>
                  </a:lnTo>
                  <a:lnTo>
                    <a:pt x="868604" y="410646"/>
                  </a:lnTo>
                  <a:lnTo>
                    <a:pt x="868604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08628" y="5211707"/>
              <a:ext cx="868604" cy="0"/>
            </a:xfrm>
            <a:custGeom>
              <a:avLst/>
              <a:pathLst>
                <a:path w="868604" h="0">
                  <a:moveTo>
                    <a:pt x="0" y="0"/>
                  </a:moveTo>
                  <a:lnTo>
                    <a:pt x="8686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276244" y="38824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276244" y="3729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276244" y="39457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276244" y="38956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276244" y="388390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301070" y="3991330"/>
              <a:ext cx="0" cy="811561"/>
            </a:xfrm>
            <a:custGeom>
              <a:avLst/>
              <a:pathLst>
                <a:path w="0" h="811561">
                  <a:moveTo>
                    <a:pt x="0" y="8115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301070" y="5353119"/>
              <a:ext cx="0" cy="532558"/>
            </a:xfrm>
            <a:custGeom>
              <a:avLst/>
              <a:pathLst>
                <a:path w="0" h="532558">
                  <a:moveTo>
                    <a:pt x="0" y="0"/>
                  </a:moveTo>
                  <a:lnTo>
                    <a:pt x="0" y="5325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866768" y="4802892"/>
              <a:ext cx="868604" cy="550227"/>
            </a:xfrm>
            <a:custGeom>
              <a:avLst/>
              <a:pathLst>
                <a:path w="868604" h="550227">
                  <a:moveTo>
                    <a:pt x="0" y="0"/>
                  </a:moveTo>
                  <a:lnTo>
                    <a:pt x="0" y="550227"/>
                  </a:lnTo>
                  <a:lnTo>
                    <a:pt x="868604" y="550227"/>
                  </a:lnTo>
                  <a:lnTo>
                    <a:pt x="868604" y="0"/>
                  </a:lnTo>
                  <a:close/>
                </a:path>
              </a:pathLst>
            </a:cu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6768" y="5046791"/>
              <a:ext cx="868604" cy="0"/>
            </a:xfrm>
            <a:custGeom>
              <a:avLst/>
              <a:pathLst>
                <a:path w="868604" h="0">
                  <a:moveTo>
                    <a:pt x="0" y="0"/>
                  </a:moveTo>
                  <a:lnTo>
                    <a:pt x="8686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434383" y="34343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434383" y="56422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434383" y="38546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434383" y="384068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434383" y="56397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434383" y="56205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434383" y="55788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434383" y="36077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434383" y="57944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434383" y="55038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434383" y="540284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434383" y="35636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434383" y="53798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434383" y="35083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434383" y="56003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434383" y="56088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434383" y="544865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34383" y="54417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434383" y="37967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434383" y="54555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434383" y="54731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434383" y="53682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434383" y="561108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434383" y="54406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434383" y="542823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434383" y="54986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434383" y="55828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434383" y="53747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434383" y="57400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434383" y="53566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434383" y="56240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34383" y="566284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59209" y="3912047"/>
              <a:ext cx="0" cy="528191"/>
            </a:xfrm>
            <a:custGeom>
              <a:avLst/>
              <a:pathLst>
                <a:path w="0" h="528191">
                  <a:moveTo>
                    <a:pt x="0" y="5281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459209" y="4813686"/>
              <a:ext cx="0" cy="552253"/>
            </a:xfrm>
            <a:custGeom>
              <a:avLst/>
              <a:pathLst>
                <a:path w="0" h="552253">
                  <a:moveTo>
                    <a:pt x="0" y="0"/>
                  </a:moveTo>
                  <a:lnTo>
                    <a:pt x="0" y="5522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4024907" y="4440239"/>
              <a:ext cx="868604" cy="373447"/>
            </a:xfrm>
            <a:custGeom>
              <a:avLst/>
              <a:pathLst>
                <a:path w="868604" h="373447">
                  <a:moveTo>
                    <a:pt x="0" y="0"/>
                  </a:moveTo>
                  <a:lnTo>
                    <a:pt x="0" y="373447"/>
                  </a:lnTo>
                  <a:lnTo>
                    <a:pt x="868604" y="373447"/>
                  </a:lnTo>
                  <a:lnTo>
                    <a:pt x="868604" y="0"/>
                  </a:lnTo>
                  <a:close/>
                </a:path>
              </a:pathLst>
            </a:cu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4907" y="4600567"/>
              <a:ext cx="868604" cy="0"/>
            </a:xfrm>
            <a:custGeom>
              <a:avLst/>
              <a:pathLst>
                <a:path w="868604" h="0">
                  <a:moveTo>
                    <a:pt x="0" y="0"/>
                  </a:moveTo>
                  <a:lnTo>
                    <a:pt x="8686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592522" y="51236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592522" y="49441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592522" y="501590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592522" y="49179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592522" y="503310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592522" y="49157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592522" y="49595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92522" y="495538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5592522" y="49139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92522" y="49579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592522" y="51553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592522" y="49660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592522" y="51211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592522" y="492193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592522" y="49039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592522" y="51917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592522" y="49430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592522" y="49433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592522" y="52935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592522" y="492515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592522" y="50584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592522" y="53034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592522" y="526438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592522" y="51966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592522" y="49775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592522" y="49668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592522" y="51074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592522" y="53608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592522" y="52084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592522" y="49868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592522" y="518025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592522" y="516070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592522" y="54027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592522" y="55480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592522" y="53829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592522" y="518932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592522" y="512878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92522" y="51273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592522" y="49846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592522" y="497565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592522" y="527575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592522" y="493917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592522" y="51912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592522" y="53435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592522" y="50735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592522" y="50865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592522" y="51144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592522" y="53564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592522" y="5240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592522" y="50981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592522" y="560775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592522" y="541918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592522" y="50192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592522" y="51962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592522" y="506935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592522" y="49182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592522" y="531978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592522" y="49246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592522" y="54789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592522" y="530772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592522" y="49782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592522" y="49972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592522" y="52358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617348" y="3626630"/>
              <a:ext cx="0" cy="477973"/>
            </a:xfrm>
            <a:custGeom>
              <a:avLst/>
              <a:pathLst>
                <a:path w="0" h="477973">
                  <a:moveTo>
                    <a:pt x="0" y="4779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617348" y="4433684"/>
              <a:ext cx="0" cy="492681"/>
            </a:xfrm>
            <a:custGeom>
              <a:avLst/>
              <a:pathLst>
                <a:path w="0" h="492681">
                  <a:moveTo>
                    <a:pt x="0" y="0"/>
                  </a:moveTo>
                  <a:lnTo>
                    <a:pt x="0" y="4926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5183046" y="4104604"/>
              <a:ext cx="868604" cy="329080"/>
            </a:xfrm>
            <a:custGeom>
              <a:avLst/>
              <a:pathLst>
                <a:path w="868604" h="329080">
                  <a:moveTo>
                    <a:pt x="0" y="0"/>
                  </a:moveTo>
                  <a:lnTo>
                    <a:pt x="0" y="329080"/>
                  </a:lnTo>
                  <a:lnTo>
                    <a:pt x="868604" y="329080"/>
                  </a:lnTo>
                  <a:lnTo>
                    <a:pt x="868604" y="0"/>
                  </a:lnTo>
                  <a:close/>
                </a:path>
              </a:pathLst>
            </a:cu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183046" y="4209413"/>
              <a:ext cx="868604" cy="0"/>
            </a:xfrm>
            <a:custGeom>
              <a:avLst/>
              <a:pathLst>
                <a:path w="868604" h="0">
                  <a:moveTo>
                    <a:pt x="0" y="0"/>
                  </a:moveTo>
                  <a:lnTo>
                    <a:pt x="8686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2260485" y="3160270"/>
              <a:ext cx="923031" cy="133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&lt; 2.22e-16</a:t>
              </a:r>
            </a:p>
          </p:txBody>
        </p:sp>
        <p:sp>
          <p:nvSpPr>
            <p:cNvPr id="125" name="pl124"/>
            <p:cNvSpPr/>
            <p:nvPr/>
          </p:nvSpPr>
          <p:spPr>
            <a:xfrm>
              <a:off x="2142931" y="3337823"/>
              <a:ext cx="0" cy="72795"/>
            </a:xfrm>
            <a:custGeom>
              <a:avLst/>
              <a:pathLst>
                <a:path w="0" h="72795">
                  <a:moveTo>
                    <a:pt x="0" y="72795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42931" y="3337823"/>
              <a:ext cx="1158139" cy="0"/>
            </a:xfrm>
            <a:custGeom>
              <a:avLst/>
              <a:pathLst>
                <a:path w="1158139" h="0">
                  <a:moveTo>
                    <a:pt x="0" y="0"/>
                  </a:moveTo>
                  <a:lnTo>
                    <a:pt x="1158139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301070" y="3337823"/>
              <a:ext cx="0" cy="72795"/>
            </a:xfrm>
            <a:custGeom>
              <a:avLst/>
              <a:pathLst>
                <a:path w="0" h="72795">
                  <a:moveTo>
                    <a:pt x="0" y="0"/>
                  </a:moveTo>
                  <a:lnTo>
                    <a:pt x="0" y="72795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2839554" y="2869086"/>
              <a:ext cx="923031" cy="133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&lt; 2.22e-16</a:t>
              </a:r>
            </a:p>
          </p:txBody>
        </p:sp>
        <p:sp>
          <p:nvSpPr>
            <p:cNvPr id="129" name="pl128"/>
            <p:cNvSpPr/>
            <p:nvPr/>
          </p:nvSpPr>
          <p:spPr>
            <a:xfrm>
              <a:off x="2142931" y="3046640"/>
              <a:ext cx="0" cy="72795"/>
            </a:xfrm>
            <a:custGeom>
              <a:avLst/>
              <a:pathLst>
                <a:path w="0" h="72795">
                  <a:moveTo>
                    <a:pt x="0" y="72795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42931" y="3046640"/>
              <a:ext cx="2316278" cy="0"/>
            </a:xfrm>
            <a:custGeom>
              <a:avLst/>
              <a:pathLst>
                <a:path w="2316278" h="0">
                  <a:moveTo>
                    <a:pt x="0" y="0"/>
                  </a:moveTo>
                  <a:lnTo>
                    <a:pt x="2316278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459209" y="3046640"/>
              <a:ext cx="0" cy="72795"/>
            </a:xfrm>
            <a:custGeom>
              <a:avLst/>
              <a:pathLst>
                <a:path w="0" h="72795">
                  <a:moveTo>
                    <a:pt x="0" y="0"/>
                  </a:moveTo>
                  <a:lnTo>
                    <a:pt x="0" y="72795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3418624" y="2577903"/>
              <a:ext cx="923031" cy="133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 &lt; 2.22e-16</a:t>
              </a:r>
            </a:p>
          </p:txBody>
        </p:sp>
        <p:sp>
          <p:nvSpPr>
            <p:cNvPr id="133" name="pl132"/>
            <p:cNvSpPr/>
            <p:nvPr/>
          </p:nvSpPr>
          <p:spPr>
            <a:xfrm>
              <a:off x="2142931" y="2755457"/>
              <a:ext cx="0" cy="72795"/>
            </a:xfrm>
            <a:custGeom>
              <a:avLst/>
              <a:pathLst>
                <a:path w="0" h="72795">
                  <a:moveTo>
                    <a:pt x="0" y="72795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142931" y="2755457"/>
              <a:ext cx="3474417" cy="0"/>
            </a:xfrm>
            <a:custGeom>
              <a:avLst/>
              <a:pathLst>
                <a:path w="3474417" h="0">
                  <a:moveTo>
                    <a:pt x="0" y="0"/>
                  </a:moveTo>
                  <a:lnTo>
                    <a:pt x="3474417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617348" y="2755457"/>
              <a:ext cx="0" cy="72795"/>
            </a:xfrm>
            <a:custGeom>
              <a:avLst/>
              <a:pathLst>
                <a:path w="0" h="72795">
                  <a:moveTo>
                    <a:pt x="0" y="0"/>
                  </a:moveTo>
                  <a:lnTo>
                    <a:pt x="0" y="72795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3160866" y="1791493"/>
              <a:ext cx="280407" cy="63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****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477144" y="1791493"/>
              <a:ext cx="280407" cy="63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****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2002727" y="1791493"/>
              <a:ext cx="280407" cy="63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****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319005" y="1791493"/>
              <a:ext cx="280407" cy="639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****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1448047" y="1653921"/>
              <a:ext cx="0" cy="4433268"/>
            </a:xfrm>
            <a:custGeom>
              <a:avLst/>
              <a:pathLst>
                <a:path w="0" h="4433268">
                  <a:moveTo>
                    <a:pt x="0" y="443326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1213852" y="5612253"/>
              <a:ext cx="15195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1268844" y="4656500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1268844" y="3705063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1268844" y="2753478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1268844" y="1795716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1403763" y="56698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403763" y="4716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403763" y="37626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403763" y="28090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403763" y="18554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448047" y="6087189"/>
              <a:ext cx="4864184" cy="0"/>
            </a:xfrm>
            <a:custGeom>
              <a:avLst/>
              <a:pathLst>
                <a:path w="4864184" h="0">
                  <a:moveTo>
                    <a:pt x="0" y="0"/>
                  </a:moveTo>
                  <a:lnTo>
                    <a:pt x="486418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142931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301070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4459209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617348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5"/>
            <p:cNvSpPr/>
            <p:nvPr/>
          </p:nvSpPr>
          <p:spPr>
            <a:xfrm>
              <a:off x="2035402" y="616526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3193541" y="616526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4351681" y="616526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5509820" y="6165264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647498" y="3782046"/>
              <a:ext cx="793154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im_score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634040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634040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1560971" y="1330648"/>
              <a:ext cx="146136" cy="974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560971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221081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221081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2148013" y="1330648"/>
              <a:ext cx="146136" cy="97424"/>
            </a:xfrm>
            <a:prstGeom prst="rect">
              <a:avLst/>
            </a:prstGeom>
            <a:solidFill>
              <a:srgbClr val="ECA86E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148013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808123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808123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2735055" y="1330648"/>
              <a:ext cx="146136" cy="97424"/>
            </a:xfrm>
            <a:prstGeom prst="rect">
              <a:avLst/>
            </a:prstGeom>
            <a:solidFill>
              <a:srgbClr val="FFEF9C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35055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395165" y="1428073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395165" y="1301421"/>
              <a:ext cx="0" cy="29227"/>
            </a:xfrm>
            <a:custGeom>
              <a:avLst/>
              <a:pathLst>
                <a:path w="0" h="29227">
                  <a:moveTo>
                    <a:pt x="0" y="29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322096" y="1330648"/>
              <a:ext cx="146136" cy="97424"/>
            </a:xfrm>
            <a:prstGeom prst="rect">
              <a:avLst/>
            </a:prstGeom>
            <a:solidFill>
              <a:srgbClr val="7FA4D1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322096" y="1379361"/>
              <a:ext cx="146136" cy="0"/>
            </a:xfrm>
            <a:custGeom>
              <a:avLst/>
              <a:pathLst>
                <a:path w="146136" h="0">
                  <a:moveTo>
                    <a:pt x="0" y="0"/>
                  </a:moveTo>
                  <a:lnTo>
                    <a:pt x="146136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1820032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07074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994116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581157" y="1319643"/>
              <a:ext cx="21505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2022-04-12T20:08:48Z</dcterms:modified>
  <cp:category/>
</cp:coreProperties>
</file>