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b7379145999rId00000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23746" y="1426721"/>
              <a:ext cx="2096369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49150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3043996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259648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214896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23746" y="170145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330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24768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276232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27696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7916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326775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82023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237272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23746" y="192521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23746" y="147769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599036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5050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0196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953428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404892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437256" y="2208720"/>
              <a:ext cx="1188185" cy="1263493"/>
            </a:xfrm>
            <a:custGeom>
              <a:avLst/>
              <a:pathLst>
                <a:path w="1188185" h="1263493">
                  <a:moveTo>
                    <a:pt x="428882" y="1263493"/>
                  </a:moveTo>
                  <a:lnTo>
                    <a:pt x="444754" y="1254376"/>
                  </a:lnTo>
                  <a:lnTo>
                    <a:pt x="464513" y="1241832"/>
                  </a:lnTo>
                  <a:lnTo>
                    <a:pt x="467962" y="1239766"/>
                  </a:lnTo>
                  <a:lnTo>
                    <a:pt x="491170" y="1225819"/>
                  </a:lnTo>
                  <a:lnTo>
                    <a:pt x="500517" y="1220171"/>
                  </a:lnTo>
                  <a:lnTo>
                    <a:pt x="514378" y="1212384"/>
                  </a:lnTo>
                  <a:lnTo>
                    <a:pt x="537586" y="1199506"/>
                  </a:lnTo>
                  <a:lnTo>
                    <a:pt x="539512" y="1198510"/>
                  </a:lnTo>
                  <a:lnTo>
                    <a:pt x="560794" y="1188448"/>
                  </a:lnTo>
                  <a:lnTo>
                    <a:pt x="584003" y="1177000"/>
                  </a:lnTo>
                  <a:lnTo>
                    <a:pt x="584304" y="1176850"/>
                  </a:lnTo>
                  <a:lnTo>
                    <a:pt x="607211" y="1166154"/>
                  </a:lnTo>
                  <a:lnTo>
                    <a:pt x="626681" y="1155189"/>
                  </a:lnTo>
                  <a:lnTo>
                    <a:pt x="630419" y="1153143"/>
                  </a:lnTo>
                  <a:lnTo>
                    <a:pt x="653627" y="1138160"/>
                  </a:lnTo>
                  <a:lnTo>
                    <a:pt x="659641" y="1133528"/>
                  </a:lnTo>
                  <a:lnTo>
                    <a:pt x="676835" y="1119864"/>
                  </a:lnTo>
                  <a:lnTo>
                    <a:pt x="685570" y="1111868"/>
                  </a:lnTo>
                  <a:lnTo>
                    <a:pt x="700043" y="1097818"/>
                  </a:lnTo>
                  <a:lnTo>
                    <a:pt x="707329" y="1090207"/>
                  </a:lnTo>
                  <a:lnTo>
                    <a:pt x="723251" y="1072425"/>
                  </a:lnTo>
                  <a:lnTo>
                    <a:pt x="726683" y="1068546"/>
                  </a:lnTo>
                  <a:lnTo>
                    <a:pt x="744999" y="1046885"/>
                  </a:lnTo>
                  <a:lnTo>
                    <a:pt x="746459" y="1045117"/>
                  </a:lnTo>
                  <a:lnTo>
                    <a:pt x="763585" y="1025225"/>
                  </a:lnTo>
                  <a:lnTo>
                    <a:pt x="769667" y="1017969"/>
                  </a:lnTo>
                  <a:lnTo>
                    <a:pt x="782471" y="1003564"/>
                  </a:lnTo>
                  <a:lnTo>
                    <a:pt x="792875" y="991710"/>
                  </a:lnTo>
                  <a:lnTo>
                    <a:pt x="801959" y="981903"/>
                  </a:lnTo>
                  <a:lnTo>
                    <a:pt x="816083" y="966445"/>
                  </a:lnTo>
                  <a:lnTo>
                    <a:pt x="821938" y="960242"/>
                  </a:lnTo>
                  <a:lnTo>
                    <a:pt x="839292" y="941243"/>
                  </a:lnTo>
                  <a:lnTo>
                    <a:pt x="841740" y="938582"/>
                  </a:lnTo>
                  <a:lnTo>
                    <a:pt x="860638" y="916921"/>
                  </a:lnTo>
                  <a:lnTo>
                    <a:pt x="862500" y="914640"/>
                  </a:lnTo>
                  <a:lnTo>
                    <a:pt x="878137" y="895260"/>
                  </a:lnTo>
                  <a:lnTo>
                    <a:pt x="885708" y="884604"/>
                  </a:lnTo>
                  <a:lnTo>
                    <a:pt x="893598" y="873600"/>
                  </a:lnTo>
                  <a:lnTo>
                    <a:pt x="907029" y="851939"/>
                  </a:lnTo>
                  <a:lnTo>
                    <a:pt x="908916" y="848549"/>
                  </a:lnTo>
                  <a:lnTo>
                    <a:pt x="919676" y="830278"/>
                  </a:lnTo>
                  <a:lnTo>
                    <a:pt x="930405" y="808617"/>
                  </a:lnTo>
                  <a:lnTo>
                    <a:pt x="932124" y="804740"/>
                  </a:lnTo>
                  <a:lnTo>
                    <a:pt x="940871" y="786957"/>
                  </a:lnTo>
                  <a:lnTo>
                    <a:pt x="949849" y="765296"/>
                  </a:lnTo>
                  <a:lnTo>
                    <a:pt x="955332" y="749600"/>
                  </a:lnTo>
                  <a:lnTo>
                    <a:pt x="957710" y="743635"/>
                  </a:lnTo>
                  <a:lnTo>
                    <a:pt x="964953" y="721974"/>
                  </a:lnTo>
                  <a:lnTo>
                    <a:pt x="970699" y="700314"/>
                  </a:lnTo>
                  <a:lnTo>
                    <a:pt x="975301" y="678653"/>
                  </a:lnTo>
                  <a:lnTo>
                    <a:pt x="978540" y="660667"/>
                  </a:lnTo>
                  <a:lnTo>
                    <a:pt x="979328" y="656992"/>
                  </a:lnTo>
                  <a:lnTo>
                    <a:pt x="983831" y="635332"/>
                  </a:lnTo>
                  <a:lnTo>
                    <a:pt x="988871" y="613671"/>
                  </a:lnTo>
                  <a:lnTo>
                    <a:pt x="995166" y="592010"/>
                  </a:lnTo>
                  <a:lnTo>
                    <a:pt x="1001748" y="574335"/>
                  </a:lnTo>
                  <a:lnTo>
                    <a:pt x="1003587" y="570349"/>
                  </a:lnTo>
                  <a:lnTo>
                    <a:pt x="1015856" y="548689"/>
                  </a:lnTo>
                  <a:lnTo>
                    <a:pt x="1024956" y="534579"/>
                  </a:lnTo>
                  <a:lnTo>
                    <a:pt x="1030476" y="527028"/>
                  </a:lnTo>
                  <a:lnTo>
                    <a:pt x="1046715" y="505367"/>
                  </a:lnTo>
                  <a:lnTo>
                    <a:pt x="1048164" y="503422"/>
                  </a:lnTo>
                  <a:lnTo>
                    <a:pt x="1062871" y="483706"/>
                  </a:lnTo>
                  <a:lnTo>
                    <a:pt x="1071372" y="470925"/>
                  </a:lnTo>
                  <a:lnTo>
                    <a:pt x="1077140" y="462046"/>
                  </a:lnTo>
                  <a:lnTo>
                    <a:pt x="1089719" y="440385"/>
                  </a:lnTo>
                  <a:lnTo>
                    <a:pt x="1094580" y="431050"/>
                  </a:lnTo>
                  <a:lnTo>
                    <a:pt x="1101186" y="418724"/>
                  </a:lnTo>
                  <a:lnTo>
                    <a:pt x="1111874" y="397064"/>
                  </a:lnTo>
                  <a:lnTo>
                    <a:pt x="1117789" y="384176"/>
                  </a:lnTo>
                  <a:lnTo>
                    <a:pt x="1122297" y="375403"/>
                  </a:lnTo>
                  <a:lnTo>
                    <a:pt x="1132940" y="353742"/>
                  </a:lnTo>
                  <a:lnTo>
                    <a:pt x="1140997" y="335903"/>
                  </a:lnTo>
                  <a:lnTo>
                    <a:pt x="1143061" y="332081"/>
                  </a:lnTo>
                  <a:lnTo>
                    <a:pt x="1153812" y="310421"/>
                  </a:lnTo>
                  <a:lnTo>
                    <a:pt x="1163028" y="288760"/>
                  </a:lnTo>
                  <a:lnTo>
                    <a:pt x="1164205" y="285371"/>
                  </a:lnTo>
                  <a:lnTo>
                    <a:pt x="1172104" y="267099"/>
                  </a:lnTo>
                  <a:lnTo>
                    <a:pt x="1179280" y="245439"/>
                  </a:lnTo>
                  <a:lnTo>
                    <a:pt x="1184291" y="223778"/>
                  </a:lnTo>
                  <a:lnTo>
                    <a:pt x="1187203" y="202117"/>
                  </a:lnTo>
                  <a:lnTo>
                    <a:pt x="1187413" y="196643"/>
                  </a:lnTo>
                  <a:lnTo>
                    <a:pt x="1188185" y="180456"/>
                  </a:lnTo>
                  <a:lnTo>
                    <a:pt x="1187413" y="167332"/>
                  </a:lnTo>
                  <a:lnTo>
                    <a:pt x="1186937" y="158796"/>
                  </a:lnTo>
                  <a:lnTo>
                    <a:pt x="1183641" y="137135"/>
                  </a:lnTo>
                  <a:lnTo>
                    <a:pt x="1177822" y="115474"/>
                  </a:lnTo>
                  <a:lnTo>
                    <a:pt x="1168766" y="93813"/>
                  </a:lnTo>
                  <a:lnTo>
                    <a:pt x="1164205" y="85715"/>
                  </a:lnTo>
                  <a:lnTo>
                    <a:pt x="1155994" y="72153"/>
                  </a:lnTo>
                  <a:lnTo>
                    <a:pt x="1140997" y="54704"/>
                  </a:lnTo>
                  <a:lnTo>
                    <a:pt x="1136883" y="50492"/>
                  </a:lnTo>
                  <a:lnTo>
                    <a:pt x="1117789" y="35205"/>
                  </a:lnTo>
                  <a:lnTo>
                    <a:pt x="1107702" y="28831"/>
                  </a:lnTo>
                  <a:lnTo>
                    <a:pt x="1094580" y="21621"/>
                  </a:lnTo>
                  <a:lnTo>
                    <a:pt x="1071372" y="12114"/>
                  </a:lnTo>
                  <a:lnTo>
                    <a:pt x="1052861" y="7171"/>
                  </a:lnTo>
                  <a:lnTo>
                    <a:pt x="1048164" y="5903"/>
                  </a:lnTo>
                  <a:lnTo>
                    <a:pt x="1024956" y="1763"/>
                  </a:lnTo>
                  <a:lnTo>
                    <a:pt x="1001748" y="0"/>
                  </a:lnTo>
                  <a:lnTo>
                    <a:pt x="978540" y="326"/>
                  </a:lnTo>
                  <a:lnTo>
                    <a:pt x="955332" y="2687"/>
                  </a:lnTo>
                  <a:lnTo>
                    <a:pt x="932095" y="7171"/>
                  </a:lnTo>
                  <a:lnTo>
                    <a:pt x="908916" y="12690"/>
                  </a:lnTo>
                  <a:lnTo>
                    <a:pt x="885708" y="20038"/>
                  </a:lnTo>
                  <a:lnTo>
                    <a:pt x="862896" y="28831"/>
                  </a:lnTo>
                  <a:lnTo>
                    <a:pt x="862500" y="28970"/>
                  </a:lnTo>
                  <a:lnTo>
                    <a:pt x="839292" y="37969"/>
                  </a:lnTo>
                  <a:lnTo>
                    <a:pt x="816083" y="48068"/>
                  </a:lnTo>
                  <a:lnTo>
                    <a:pt x="810921" y="50492"/>
                  </a:lnTo>
                  <a:lnTo>
                    <a:pt x="792875" y="58706"/>
                  </a:lnTo>
                  <a:lnTo>
                    <a:pt x="769667" y="71209"/>
                  </a:lnTo>
                  <a:lnTo>
                    <a:pt x="768164" y="72153"/>
                  </a:lnTo>
                  <a:lnTo>
                    <a:pt x="746459" y="85943"/>
                  </a:lnTo>
                  <a:lnTo>
                    <a:pt x="736449" y="93813"/>
                  </a:lnTo>
                  <a:lnTo>
                    <a:pt x="723251" y="104426"/>
                  </a:lnTo>
                  <a:lnTo>
                    <a:pt x="711698" y="115474"/>
                  </a:lnTo>
                  <a:lnTo>
                    <a:pt x="700043" y="126797"/>
                  </a:lnTo>
                  <a:lnTo>
                    <a:pt x="690512" y="137135"/>
                  </a:lnTo>
                  <a:lnTo>
                    <a:pt x="676835" y="151940"/>
                  </a:lnTo>
                  <a:lnTo>
                    <a:pt x="670757" y="158796"/>
                  </a:lnTo>
                  <a:lnTo>
                    <a:pt x="653627" y="177648"/>
                  </a:lnTo>
                  <a:lnTo>
                    <a:pt x="651026" y="180456"/>
                  </a:lnTo>
                  <a:lnTo>
                    <a:pt x="630419" y="201629"/>
                  </a:lnTo>
                  <a:lnTo>
                    <a:pt x="629917" y="202117"/>
                  </a:lnTo>
                  <a:lnTo>
                    <a:pt x="607211" y="222606"/>
                  </a:lnTo>
                  <a:lnTo>
                    <a:pt x="605841" y="223778"/>
                  </a:lnTo>
                  <a:lnTo>
                    <a:pt x="584003" y="240864"/>
                  </a:lnTo>
                  <a:lnTo>
                    <a:pt x="578138" y="245439"/>
                  </a:lnTo>
                  <a:lnTo>
                    <a:pt x="560794" y="257850"/>
                  </a:lnTo>
                  <a:lnTo>
                    <a:pt x="548751" y="267099"/>
                  </a:lnTo>
                  <a:lnTo>
                    <a:pt x="537586" y="275187"/>
                  </a:lnTo>
                  <a:lnTo>
                    <a:pt x="521002" y="288760"/>
                  </a:lnTo>
                  <a:lnTo>
                    <a:pt x="514378" y="294117"/>
                  </a:lnTo>
                  <a:lnTo>
                    <a:pt x="496565" y="310421"/>
                  </a:lnTo>
                  <a:lnTo>
                    <a:pt x="491170" y="315574"/>
                  </a:lnTo>
                  <a:lnTo>
                    <a:pt x="475274" y="332081"/>
                  </a:lnTo>
                  <a:lnTo>
                    <a:pt x="467962" y="340424"/>
                  </a:lnTo>
                  <a:lnTo>
                    <a:pt x="456560" y="353742"/>
                  </a:lnTo>
                  <a:lnTo>
                    <a:pt x="444754" y="369495"/>
                  </a:lnTo>
                  <a:lnTo>
                    <a:pt x="440162" y="375403"/>
                  </a:lnTo>
                  <a:lnTo>
                    <a:pt x="425020" y="397064"/>
                  </a:lnTo>
                  <a:lnTo>
                    <a:pt x="421546" y="402549"/>
                  </a:lnTo>
                  <a:lnTo>
                    <a:pt x="410327" y="418724"/>
                  </a:lnTo>
                  <a:lnTo>
                    <a:pt x="398338" y="438617"/>
                  </a:lnTo>
                  <a:lnTo>
                    <a:pt x="397140" y="440385"/>
                  </a:lnTo>
                  <a:lnTo>
                    <a:pt x="382902" y="462046"/>
                  </a:lnTo>
                  <a:lnTo>
                    <a:pt x="375130" y="475080"/>
                  </a:lnTo>
                  <a:lnTo>
                    <a:pt x="369288" y="483706"/>
                  </a:lnTo>
                  <a:lnTo>
                    <a:pt x="355468" y="505367"/>
                  </a:lnTo>
                  <a:lnTo>
                    <a:pt x="351922" y="511136"/>
                  </a:lnTo>
                  <a:lnTo>
                    <a:pt x="340924" y="527028"/>
                  </a:lnTo>
                  <a:lnTo>
                    <a:pt x="328714" y="546379"/>
                  </a:lnTo>
                  <a:lnTo>
                    <a:pt x="327083" y="548689"/>
                  </a:lnTo>
                  <a:lnTo>
                    <a:pt x="312219" y="570349"/>
                  </a:lnTo>
                  <a:lnTo>
                    <a:pt x="305505" y="580901"/>
                  </a:lnTo>
                  <a:lnTo>
                    <a:pt x="297661" y="592010"/>
                  </a:lnTo>
                  <a:lnTo>
                    <a:pt x="283367" y="613671"/>
                  </a:lnTo>
                  <a:lnTo>
                    <a:pt x="282297" y="615288"/>
                  </a:lnTo>
                  <a:lnTo>
                    <a:pt x="267355" y="635332"/>
                  </a:lnTo>
                  <a:lnTo>
                    <a:pt x="259089" y="646621"/>
                  </a:lnTo>
                  <a:lnTo>
                    <a:pt x="250337" y="656992"/>
                  </a:lnTo>
                  <a:lnTo>
                    <a:pt x="235881" y="673618"/>
                  </a:lnTo>
                  <a:lnTo>
                    <a:pt x="230776" y="678653"/>
                  </a:lnTo>
                  <a:lnTo>
                    <a:pt x="212673" y="695455"/>
                  </a:lnTo>
                  <a:lnTo>
                    <a:pt x="206704" y="700314"/>
                  </a:lnTo>
                  <a:lnTo>
                    <a:pt x="189465" y="713508"/>
                  </a:lnTo>
                  <a:lnTo>
                    <a:pt x="177734" y="721974"/>
                  </a:lnTo>
                  <a:lnTo>
                    <a:pt x="166257" y="729977"/>
                  </a:lnTo>
                  <a:lnTo>
                    <a:pt x="147520" y="743635"/>
                  </a:lnTo>
                  <a:lnTo>
                    <a:pt x="143049" y="746930"/>
                  </a:lnTo>
                  <a:lnTo>
                    <a:pt x="121062" y="765296"/>
                  </a:lnTo>
                  <a:lnTo>
                    <a:pt x="119841" y="766386"/>
                  </a:lnTo>
                  <a:lnTo>
                    <a:pt x="99992" y="786957"/>
                  </a:lnTo>
                  <a:lnTo>
                    <a:pt x="96633" y="790909"/>
                  </a:lnTo>
                  <a:lnTo>
                    <a:pt x="83318" y="808617"/>
                  </a:lnTo>
                  <a:lnTo>
                    <a:pt x="73425" y="824539"/>
                  </a:lnTo>
                  <a:lnTo>
                    <a:pt x="70080" y="830278"/>
                  </a:lnTo>
                  <a:lnTo>
                    <a:pt x="59100" y="851939"/>
                  </a:lnTo>
                  <a:lnTo>
                    <a:pt x="50359" y="873600"/>
                  </a:lnTo>
                  <a:lnTo>
                    <a:pt x="50217" y="873992"/>
                  </a:lnTo>
                  <a:lnTo>
                    <a:pt x="42252" y="895260"/>
                  </a:lnTo>
                  <a:lnTo>
                    <a:pt x="35544" y="916921"/>
                  </a:lnTo>
                  <a:lnTo>
                    <a:pt x="29908" y="938582"/>
                  </a:lnTo>
                  <a:lnTo>
                    <a:pt x="27008" y="951197"/>
                  </a:lnTo>
                  <a:lnTo>
                    <a:pt x="24641" y="960242"/>
                  </a:lnTo>
                  <a:lnTo>
                    <a:pt x="19486" y="981903"/>
                  </a:lnTo>
                  <a:lnTo>
                    <a:pt x="14954" y="1003564"/>
                  </a:lnTo>
                  <a:lnTo>
                    <a:pt x="10960" y="1025225"/>
                  </a:lnTo>
                  <a:lnTo>
                    <a:pt x="7487" y="1046885"/>
                  </a:lnTo>
                  <a:lnTo>
                    <a:pt x="4588" y="1068546"/>
                  </a:lnTo>
                  <a:lnTo>
                    <a:pt x="3800" y="1076183"/>
                  </a:lnTo>
                  <a:lnTo>
                    <a:pt x="1998" y="1090207"/>
                  </a:lnTo>
                  <a:lnTo>
                    <a:pt x="316" y="1111868"/>
                  </a:lnTo>
                  <a:lnTo>
                    <a:pt x="0" y="1133528"/>
                  </a:lnTo>
                  <a:lnTo>
                    <a:pt x="1346" y="1155189"/>
                  </a:lnTo>
                  <a:lnTo>
                    <a:pt x="3800" y="1171057"/>
                  </a:lnTo>
                  <a:lnTo>
                    <a:pt x="4564" y="1176850"/>
                  </a:lnTo>
                  <a:lnTo>
                    <a:pt x="9427" y="1198510"/>
                  </a:lnTo>
                  <a:lnTo>
                    <a:pt x="17077" y="1220171"/>
                  </a:lnTo>
                  <a:lnTo>
                    <a:pt x="27008" y="1239323"/>
                  </a:lnTo>
                  <a:lnTo>
                    <a:pt x="28324" y="1241832"/>
                  </a:lnTo>
                  <a:lnTo>
                    <a:pt x="42977" y="1263493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1487414" y="2304289"/>
              <a:ext cx="1035286" cy="1167923"/>
            </a:xfrm>
            <a:custGeom>
              <a:avLst/>
              <a:pathLst>
                <a:path w="1035286" h="1167923">
                  <a:moveTo>
                    <a:pt x="254080" y="1167923"/>
                  </a:moveTo>
                  <a:lnTo>
                    <a:pt x="255347" y="1167603"/>
                  </a:lnTo>
                  <a:lnTo>
                    <a:pt x="278556" y="1160359"/>
                  </a:lnTo>
                  <a:lnTo>
                    <a:pt x="301764" y="1151357"/>
                  </a:lnTo>
                  <a:lnTo>
                    <a:pt x="312697" y="1146263"/>
                  </a:lnTo>
                  <a:lnTo>
                    <a:pt x="324972" y="1140823"/>
                  </a:lnTo>
                  <a:lnTo>
                    <a:pt x="348180" y="1128765"/>
                  </a:lnTo>
                  <a:lnTo>
                    <a:pt x="355294" y="1124602"/>
                  </a:lnTo>
                  <a:lnTo>
                    <a:pt x="371388" y="1115501"/>
                  </a:lnTo>
                  <a:lnTo>
                    <a:pt x="391448" y="1102941"/>
                  </a:lnTo>
                  <a:lnTo>
                    <a:pt x="394596" y="1101015"/>
                  </a:lnTo>
                  <a:lnTo>
                    <a:pt x="417804" y="1086428"/>
                  </a:lnTo>
                  <a:lnTo>
                    <a:pt x="425923" y="1081280"/>
                  </a:lnTo>
                  <a:lnTo>
                    <a:pt x="441012" y="1071948"/>
                  </a:lnTo>
                  <a:lnTo>
                    <a:pt x="461392" y="1059620"/>
                  </a:lnTo>
                  <a:lnTo>
                    <a:pt x="464220" y="1057940"/>
                  </a:lnTo>
                  <a:lnTo>
                    <a:pt x="487428" y="1045223"/>
                  </a:lnTo>
                  <a:lnTo>
                    <a:pt x="501145" y="1037959"/>
                  </a:lnTo>
                  <a:lnTo>
                    <a:pt x="510636" y="1033002"/>
                  </a:lnTo>
                  <a:lnTo>
                    <a:pt x="533845" y="1020857"/>
                  </a:lnTo>
                  <a:lnTo>
                    <a:pt x="541920" y="1016298"/>
                  </a:lnTo>
                  <a:lnTo>
                    <a:pt x="557053" y="1007603"/>
                  </a:lnTo>
                  <a:lnTo>
                    <a:pt x="576388" y="994637"/>
                  </a:lnTo>
                  <a:lnTo>
                    <a:pt x="580261" y="991900"/>
                  </a:lnTo>
                  <a:lnTo>
                    <a:pt x="603260" y="972977"/>
                  </a:lnTo>
                  <a:lnTo>
                    <a:pt x="603469" y="972791"/>
                  </a:lnTo>
                  <a:lnTo>
                    <a:pt x="625119" y="951316"/>
                  </a:lnTo>
                  <a:lnTo>
                    <a:pt x="626677" y="949637"/>
                  </a:lnTo>
                  <a:lnTo>
                    <a:pt x="644289" y="929655"/>
                  </a:lnTo>
                  <a:lnTo>
                    <a:pt x="649885" y="922862"/>
                  </a:lnTo>
                  <a:lnTo>
                    <a:pt x="662172" y="907995"/>
                  </a:lnTo>
                  <a:lnTo>
                    <a:pt x="673093" y="894266"/>
                  </a:lnTo>
                  <a:lnTo>
                    <a:pt x="679663" y="886334"/>
                  </a:lnTo>
                  <a:lnTo>
                    <a:pt x="696301" y="866051"/>
                  </a:lnTo>
                  <a:lnTo>
                    <a:pt x="697494" y="864673"/>
                  </a:lnTo>
                  <a:lnTo>
                    <a:pt x="716368" y="843012"/>
                  </a:lnTo>
                  <a:lnTo>
                    <a:pt x="719509" y="839451"/>
                  </a:lnTo>
                  <a:lnTo>
                    <a:pt x="735979" y="821352"/>
                  </a:lnTo>
                  <a:lnTo>
                    <a:pt x="742717" y="813902"/>
                  </a:lnTo>
                  <a:lnTo>
                    <a:pt x="755512" y="799691"/>
                  </a:lnTo>
                  <a:lnTo>
                    <a:pt x="765925" y="787630"/>
                  </a:lnTo>
                  <a:lnTo>
                    <a:pt x="773924" y="778030"/>
                  </a:lnTo>
                  <a:lnTo>
                    <a:pt x="789133" y="758103"/>
                  </a:lnTo>
                  <a:lnTo>
                    <a:pt x="790402" y="756369"/>
                  </a:lnTo>
                  <a:lnTo>
                    <a:pt x="804719" y="734709"/>
                  </a:lnTo>
                  <a:lnTo>
                    <a:pt x="812342" y="721409"/>
                  </a:lnTo>
                  <a:lnTo>
                    <a:pt x="817037" y="713048"/>
                  </a:lnTo>
                  <a:lnTo>
                    <a:pt x="827573" y="691387"/>
                  </a:lnTo>
                  <a:lnTo>
                    <a:pt x="835550" y="672064"/>
                  </a:lnTo>
                  <a:lnTo>
                    <a:pt x="836541" y="669727"/>
                  </a:lnTo>
                  <a:lnTo>
                    <a:pt x="844424" y="648066"/>
                  </a:lnTo>
                  <a:lnTo>
                    <a:pt x="850977" y="626405"/>
                  </a:lnTo>
                  <a:lnTo>
                    <a:pt x="856389" y="604744"/>
                  </a:lnTo>
                  <a:lnTo>
                    <a:pt x="858758" y="593352"/>
                  </a:lnTo>
                  <a:lnTo>
                    <a:pt x="861017" y="583084"/>
                  </a:lnTo>
                  <a:lnTo>
                    <a:pt x="865113" y="561423"/>
                  </a:lnTo>
                  <a:lnTo>
                    <a:pt x="868908" y="539762"/>
                  </a:lnTo>
                  <a:lnTo>
                    <a:pt x="872853" y="518101"/>
                  </a:lnTo>
                  <a:lnTo>
                    <a:pt x="877362" y="496441"/>
                  </a:lnTo>
                  <a:lnTo>
                    <a:pt x="881966" y="478067"/>
                  </a:lnTo>
                  <a:lnTo>
                    <a:pt x="882902" y="474780"/>
                  </a:lnTo>
                  <a:lnTo>
                    <a:pt x="890597" y="453119"/>
                  </a:lnTo>
                  <a:lnTo>
                    <a:pt x="899726" y="431459"/>
                  </a:lnTo>
                  <a:lnTo>
                    <a:pt x="905174" y="420232"/>
                  </a:lnTo>
                  <a:lnTo>
                    <a:pt x="911147" y="409798"/>
                  </a:lnTo>
                  <a:lnTo>
                    <a:pt x="924579" y="388137"/>
                  </a:lnTo>
                  <a:lnTo>
                    <a:pt x="928382" y="382244"/>
                  </a:lnTo>
                  <a:lnTo>
                    <a:pt x="939817" y="366476"/>
                  </a:lnTo>
                  <a:lnTo>
                    <a:pt x="951590" y="349538"/>
                  </a:lnTo>
                  <a:lnTo>
                    <a:pt x="955055" y="344816"/>
                  </a:lnTo>
                  <a:lnTo>
                    <a:pt x="969798" y="323155"/>
                  </a:lnTo>
                  <a:lnTo>
                    <a:pt x="974798" y="315017"/>
                  </a:lnTo>
                  <a:lnTo>
                    <a:pt x="983107" y="301494"/>
                  </a:lnTo>
                  <a:lnTo>
                    <a:pt x="994810" y="279833"/>
                  </a:lnTo>
                  <a:lnTo>
                    <a:pt x="998006" y="273196"/>
                  </a:lnTo>
                  <a:lnTo>
                    <a:pt x="1005283" y="258173"/>
                  </a:lnTo>
                  <a:lnTo>
                    <a:pt x="1014354" y="236512"/>
                  </a:lnTo>
                  <a:lnTo>
                    <a:pt x="1021214" y="216936"/>
                  </a:lnTo>
                  <a:lnTo>
                    <a:pt x="1021984" y="214851"/>
                  </a:lnTo>
                  <a:lnTo>
                    <a:pt x="1028383" y="193191"/>
                  </a:lnTo>
                  <a:lnTo>
                    <a:pt x="1032859" y="171530"/>
                  </a:lnTo>
                  <a:lnTo>
                    <a:pt x="1035233" y="149869"/>
                  </a:lnTo>
                  <a:lnTo>
                    <a:pt x="1035286" y="128208"/>
                  </a:lnTo>
                  <a:lnTo>
                    <a:pt x="1032722" y="106548"/>
                  </a:lnTo>
                  <a:lnTo>
                    <a:pt x="1027079" y="84887"/>
                  </a:lnTo>
                  <a:lnTo>
                    <a:pt x="1021214" y="70965"/>
                  </a:lnTo>
                  <a:lnTo>
                    <a:pt x="1017594" y="63226"/>
                  </a:lnTo>
                  <a:lnTo>
                    <a:pt x="1002864" y="41566"/>
                  </a:lnTo>
                  <a:lnTo>
                    <a:pt x="998006" y="36186"/>
                  </a:lnTo>
                  <a:lnTo>
                    <a:pt x="978270" y="19905"/>
                  </a:lnTo>
                  <a:lnTo>
                    <a:pt x="974798" y="17544"/>
                  </a:lnTo>
                  <a:lnTo>
                    <a:pt x="951590" y="6849"/>
                  </a:lnTo>
                  <a:lnTo>
                    <a:pt x="928382" y="1403"/>
                  </a:lnTo>
                  <a:lnTo>
                    <a:pt x="905174" y="0"/>
                  </a:lnTo>
                  <a:lnTo>
                    <a:pt x="881966" y="1964"/>
                  </a:lnTo>
                  <a:lnTo>
                    <a:pt x="858758" y="6846"/>
                  </a:lnTo>
                  <a:lnTo>
                    <a:pt x="835550" y="14223"/>
                  </a:lnTo>
                  <a:lnTo>
                    <a:pt x="821344" y="19905"/>
                  </a:lnTo>
                  <a:lnTo>
                    <a:pt x="812342" y="23453"/>
                  </a:lnTo>
                  <a:lnTo>
                    <a:pt x="789133" y="33788"/>
                  </a:lnTo>
                  <a:lnTo>
                    <a:pt x="773307" y="41566"/>
                  </a:lnTo>
                  <a:lnTo>
                    <a:pt x="765925" y="45048"/>
                  </a:lnTo>
                  <a:lnTo>
                    <a:pt x="742717" y="57062"/>
                  </a:lnTo>
                  <a:lnTo>
                    <a:pt x="732393" y="63226"/>
                  </a:lnTo>
                  <a:lnTo>
                    <a:pt x="719509" y="70488"/>
                  </a:lnTo>
                  <a:lnTo>
                    <a:pt x="698321" y="84887"/>
                  </a:lnTo>
                  <a:lnTo>
                    <a:pt x="696301" y="86180"/>
                  </a:lnTo>
                  <a:lnTo>
                    <a:pt x="673093" y="103905"/>
                  </a:lnTo>
                  <a:lnTo>
                    <a:pt x="670107" y="106548"/>
                  </a:lnTo>
                  <a:lnTo>
                    <a:pt x="649885" y="123512"/>
                  </a:lnTo>
                  <a:lnTo>
                    <a:pt x="644791" y="128208"/>
                  </a:lnTo>
                  <a:lnTo>
                    <a:pt x="626677" y="143894"/>
                  </a:lnTo>
                  <a:lnTo>
                    <a:pt x="619989" y="149869"/>
                  </a:lnTo>
                  <a:lnTo>
                    <a:pt x="603469" y="163477"/>
                  </a:lnTo>
                  <a:lnTo>
                    <a:pt x="593538" y="171530"/>
                  </a:lnTo>
                  <a:lnTo>
                    <a:pt x="580261" y="181290"/>
                  </a:lnTo>
                  <a:lnTo>
                    <a:pt x="563705" y="193191"/>
                  </a:lnTo>
                  <a:lnTo>
                    <a:pt x="557053" y="197529"/>
                  </a:lnTo>
                  <a:lnTo>
                    <a:pt x="533845" y="212921"/>
                  </a:lnTo>
                  <a:lnTo>
                    <a:pt x="531080" y="214851"/>
                  </a:lnTo>
                  <a:lnTo>
                    <a:pt x="510636" y="228467"/>
                  </a:lnTo>
                  <a:lnTo>
                    <a:pt x="500118" y="236512"/>
                  </a:lnTo>
                  <a:lnTo>
                    <a:pt x="487428" y="246257"/>
                  </a:lnTo>
                  <a:lnTo>
                    <a:pt x="474088" y="258173"/>
                  </a:lnTo>
                  <a:lnTo>
                    <a:pt x="464220" y="267512"/>
                  </a:lnTo>
                  <a:lnTo>
                    <a:pt x="452613" y="279833"/>
                  </a:lnTo>
                  <a:lnTo>
                    <a:pt x="441012" y="293481"/>
                  </a:lnTo>
                  <a:lnTo>
                    <a:pt x="434553" y="301494"/>
                  </a:lnTo>
                  <a:lnTo>
                    <a:pt x="419043" y="323155"/>
                  </a:lnTo>
                  <a:lnTo>
                    <a:pt x="417804" y="325031"/>
                  </a:lnTo>
                  <a:lnTo>
                    <a:pt x="404416" y="344816"/>
                  </a:lnTo>
                  <a:lnTo>
                    <a:pt x="394596" y="361357"/>
                  </a:lnTo>
                  <a:lnTo>
                    <a:pt x="391320" y="366476"/>
                  </a:lnTo>
                  <a:lnTo>
                    <a:pt x="378275" y="388137"/>
                  </a:lnTo>
                  <a:lnTo>
                    <a:pt x="371388" y="400511"/>
                  </a:lnTo>
                  <a:lnTo>
                    <a:pt x="365633" y="409798"/>
                  </a:lnTo>
                  <a:lnTo>
                    <a:pt x="352912" y="431459"/>
                  </a:lnTo>
                  <a:lnTo>
                    <a:pt x="348180" y="439842"/>
                  </a:lnTo>
                  <a:lnTo>
                    <a:pt x="339815" y="453119"/>
                  </a:lnTo>
                  <a:lnTo>
                    <a:pt x="326936" y="474780"/>
                  </a:lnTo>
                  <a:lnTo>
                    <a:pt x="324972" y="478159"/>
                  </a:lnTo>
                  <a:lnTo>
                    <a:pt x="313284" y="496441"/>
                  </a:lnTo>
                  <a:lnTo>
                    <a:pt x="301764" y="515761"/>
                  </a:lnTo>
                  <a:lnTo>
                    <a:pt x="300240" y="518101"/>
                  </a:lnTo>
                  <a:lnTo>
                    <a:pt x="286584" y="539762"/>
                  </a:lnTo>
                  <a:lnTo>
                    <a:pt x="278556" y="553211"/>
                  </a:lnTo>
                  <a:lnTo>
                    <a:pt x="273173" y="561423"/>
                  </a:lnTo>
                  <a:lnTo>
                    <a:pt x="259332" y="583084"/>
                  </a:lnTo>
                  <a:lnTo>
                    <a:pt x="255347" y="589308"/>
                  </a:lnTo>
                  <a:lnTo>
                    <a:pt x="244218" y="604744"/>
                  </a:lnTo>
                  <a:lnTo>
                    <a:pt x="232139" y="621025"/>
                  </a:lnTo>
                  <a:lnTo>
                    <a:pt x="227552" y="626405"/>
                  </a:lnTo>
                  <a:lnTo>
                    <a:pt x="208931" y="647097"/>
                  </a:lnTo>
                  <a:lnTo>
                    <a:pt x="207926" y="648066"/>
                  </a:lnTo>
                  <a:lnTo>
                    <a:pt x="185723" y="668360"/>
                  </a:lnTo>
                  <a:lnTo>
                    <a:pt x="184048" y="669727"/>
                  </a:lnTo>
                  <a:lnTo>
                    <a:pt x="162515" y="686789"/>
                  </a:lnTo>
                  <a:lnTo>
                    <a:pt x="156432" y="691387"/>
                  </a:lnTo>
                  <a:lnTo>
                    <a:pt x="139307" y="704417"/>
                  </a:lnTo>
                  <a:lnTo>
                    <a:pt x="128395" y="713048"/>
                  </a:lnTo>
                  <a:lnTo>
                    <a:pt x="116099" y="723233"/>
                  </a:lnTo>
                  <a:lnTo>
                    <a:pt x="103685" y="734709"/>
                  </a:lnTo>
                  <a:lnTo>
                    <a:pt x="92891" y="745595"/>
                  </a:lnTo>
                  <a:lnTo>
                    <a:pt x="83614" y="756369"/>
                  </a:lnTo>
                  <a:lnTo>
                    <a:pt x="69683" y="774808"/>
                  </a:lnTo>
                  <a:lnTo>
                    <a:pt x="67545" y="778030"/>
                  </a:lnTo>
                  <a:lnTo>
                    <a:pt x="54645" y="799691"/>
                  </a:lnTo>
                  <a:lnTo>
                    <a:pt x="46475" y="815974"/>
                  </a:lnTo>
                  <a:lnTo>
                    <a:pt x="43977" y="821352"/>
                  </a:lnTo>
                  <a:lnTo>
                    <a:pt x="35030" y="843012"/>
                  </a:lnTo>
                  <a:lnTo>
                    <a:pt x="27540" y="864673"/>
                  </a:lnTo>
                  <a:lnTo>
                    <a:pt x="23267" y="878994"/>
                  </a:lnTo>
                  <a:lnTo>
                    <a:pt x="21067" y="886334"/>
                  </a:lnTo>
                  <a:lnTo>
                    <a:pt x="15345" y="907995"/>
                  </a:lnTo>
                  <a:lnTo>
                    <a:pt x="10504" y="929655"/>
                  </a:lnTo>
                  <a:lnTo>
                    <a:pt x="6469" y="951316"/>
                  </a:lnTo>
                  <a:lnTo>
                    <a:pt x="3268" y="972977"/>
                  </a:lnTo>
                  <a:lnTo>
                    <a:pt x="1034" y="994637"/>
                  </a:lnTo>
                  <a:lnTo>
                    <a:pt x="59" y="1015175"/>
                  </a:lnTo>
                  <a:lnTo>
                    <a:pt x="0" y="1016298"/>
                  </a:lnTo>
                  <a:lnTo>
                    <a:pt x="59" y="1018658"/>
                  </a:lnTo>
                  <a:lnTo>
                    <a:pt x="513" y="1037959"/>
                  </a:lnTo>
                  <a:lnTo>
                    <a:pt x="2997" y="1059620"/>
                  </a:lnTo>
                  <a:lnTo>
                    <a:pt x="8033" y="1081280"/>
                  </a:lnTo>
                  <a:lnTo>
                    <a:pt x="16398" y="1102941"/>
                  </a:lnTo>
                  <a:lnTo>
                    <a:pt x="23267" y="1115204"/>
                  </a:lnTo>
                  <a:lnTo>
                    <a:pt x="29299" y="1124602"/>
                  </a:lnTo>
                  <a:lnTo>
                    <a:pt x="46475" y="1144211"/>
                  </a:lnTo>
                  <a:lnTo>
                    <a:pt x="48805" y="1146263"/>
                  </a:lnTo>
                  <a:lnTo>
                    <a:pt x="69683" y="1161531"/>
                  </a:lnTo>
                  <a:lnTo>
                    <a:pt x="82754" y="1167923"/>
                  </a:lnTo>
                  <a:close/>
                </a:path>
              </a:pathLst>
            </a:custGeom>
            <a:solidFill>
              <a:srgbClr val="3887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528579" y="2382896"/>
              <a:ext cx="926249" cy="1059192"/>
            </a:xfrm>
            <a:custGeom>
              <a:avLst/>
              <a:pathLst>
                <a:path w="926249" h="1059192">
                  <a:moveTo>
                    <a:pt x="864008" y="658"/>
                  </a:moveTo>
                  <a:lnTo>
                    <a:pt x="840800" y="0"/>
                  </a:lnTo>
                  <a:lnTo>
                    <a:pt x="817592" y="3609"/>
                  </a:lnTo>
                  <a:lnTo>
                    <a:pt x="808137" y="6280"/>
                  </a:lnTo>
                  <a:lnTo>
                    <a:pt x="794384" y="9987"/>
                  </a:lnTo>
                  <a:lnTo>
                    <a:pt x="771176" y="17763"/>
                  </a:lnTo>
                  <a:lnTo>
                    <a:pt x="747968" y="26386"/>
                  </a:lnTo>
                  <a:lnTo>
                    <a:pt x="744245" y="27941"/>
                  </a:lnTo>
                  <a:lnTo>
                    <a:pt x="724760" y="35450"/>
                  </a:lnTo>
                  <a:lnTo>
                    <a:pt x="701552" y="45629"/>
                  </a:lnTo>
                  <a:lnTo>
                    <a:pt x="693965" y="49602"/>
                  </a:lnTo>
                  <a:lnTo>
                    <a:pt x="678344" y="57327"/>
                  </a:lnTo>
                  <a:lnTo>
                    <a:pt x="655136" y="71311"/>
                  </a:lnTo>
                  <a:lnTo>
                    <a:pt x="631927" y="87044"/>
                  </a:lnTo>
                  <a:lnTo>
                    <a:pt x="624247" y="92923"/>
                  </a:lnTo>
                  <a:lnTo>
                    <a:pt x="608719" y="104082"/>
                  </a:lnTo>
                  <a:lnTo>
                    <a:pt x="594843" y="114584"/>
                  </a:lnTo>
                  <a:lnTo>
                    <a:pt x="585511" y="121042"/>
                  </a:lnTo>
                  <a:lnTo>
                    <a:pt x="563473" y="136245"/>
                  </a:lnTo>
                  <a:lnTo>
                    <a:pt x="562303" y="136970"/>
                  </a:lnTo>
                  <a:lnTo>
                    <a:pt x="539095" y="151141"/>
                  </a:lnTo>
                  <a:lnTo>
                    <a:pt x="528147" y="157905"/>
                  </a:lnTo>
                  <a:lnTo>
                    <a:pt x="515887" y="164900"/>
                  </a:lnTo>
                  <a:lnTo>
                    <a:pt x="492679" y="179426"/>
                  </a:lnTo>
                  <a:lnTo>
                    <a:pt x="492479" y="179566"/>
                  </a:lnTo>
                  <a:lnTo>
                    <a:pt x="469471" y="195534"/>
                  </a:lnTo>
                  <a:lnTo>
                    <a:pt x="462569" y="201227"/>
                  </a:lnTo>
                  <a:lnTo>
                    <a:pt x="446263" y="215373"/>
                  </a:lnTo>
                  <a:lnTo>
                    <a:pt x="438815" y="222887"/>
                  </a:lnTo>
                  <a:lnTo>
                    <a:pt x="423055" y="240403"/>
                  </a:lnTo>
                  <a:lnTo>
                    <a:pt x="419657" y="244548"/>
                  </a:lnTo>
                  <a:lnTo>
                    <a:pt x="403567" y="266209"/>
                  </a:lnTo>
                  <a:lnTo>
                    <a:pt x="399847" y="271794"/>
                  </a:lnTo>
                  <a:lnTo>
                    <a:pt x="389255" y="287870"/>
                  </a:lnTo>
                  <a:lnTo>
                    <a:pt x="376639" y="309616"/>
                  </a:lnTo>
                  <a:lnTo>
                    <a:pt x="364144" y="331191"/>
                  </a:lnTo>
                  <a:lnTo>
                    <a:pt x="353430" y="351542"/>
                  </a:lnTo>
                  <a:lnTo>
                    <a:pt x="352674" y="352852"/>
                  </a:lnTo>
                  <a:lnTo>
                    <a:pt x="340578" y="374512"/>
                  </a:lnTo>
                  <a:lnTo>
                    <a:pt x="330222" y="394238"/>
                  </a:lnTo>
                  <a:lnTo>
                    <a:pt x="329094" y="396173"/>
                  </a:lnTo>
                  <a:lnTo>
                    <a:pt x="316851" y="417834"/>
                  </a:lnTo>
                  <a:lnTo>
                    <a:pt x="307014" y="436235"/>
                  </a:lnTo>
                  <a:lnTo>
                    <a:pt x="305096" y="439495"/>
                  </a:lnTo>
                  <a:lnTo>
                    <a:pt x="292930" y="461155"/>
                  </a:lnTo>
                  <a:lnTo>
                    <a:pt x="283806" y="478431"/>
                  </a:lnTo>
                  <a:lnTo>
                    <a:pt x="281279" y="482816"/>
                  </a:lnTo>
                  <a:lnTo>
                    <a:pt x="269424" y="504477"/>
                  </a:lnTo>
                  <a:lnTo>
                    <a:pt x="260598" y="521189"/>
                  </a:lnTo>
                  <a:lnTo>
                    <a:pt x="257721" y="526138"/>
                  </a:lnTo>
                  <a:lnTo>
                    <a:pt x="245202" y="547798"/>
                  </a:lnTo>
                  <a:lnTo>
                    <a:pt x="237390" y="560711"/>
                  </a:lnTo>
                  <a:lnTo>
                    <a:pt x="231442" y="569459"/>
                  </a:lnTo>
                  <a:lnTo>
                    <a:pt x="215403" y="591120"/>
                  </a:lnTo>
                  <a:lnTo>
                    <a:pt x="214182" y="592614"/>
                  </a:lnTo>
                  <a:lnTo>
                    <a:pt x="195707" y="612780"/>
                  </a:lnTo>
                  <a:lnTo>
                    <a:pt x="190974" y="617475"/>
                  </a:lnTo>
                  <a:lnTo>
                    <a:pt x="172298" y="634441"/>
                  </a:lnTo>
                  <a:lnTo>
                    <a:pt x="167766" y="638346"/>
                  </a:lnTo>
                  <a:lnTo>
                    <a:pt x="146172" y="656102"/>
                  </a:lnTo>
                  <a:lnTo>
                    <a:pt x="144558" y="657421"/>
                  </a:lnTo>
                  <a:lnTo>
                    <a:pt x="121350" y="676307"/>
                  </a:lnTo>
                  <a:lnTo>
                    <a:pt x="119607" y="677763"/>
                  </a:lnTo>
                  <a:lnTo>
                    <a:pt x="98141" y="696659"/>
                  </a:lnTo>
                  <a:lnTo>
                    <a:pt x="95256" y="699423"/>
                  </a:lnTo>
                  <a:lnTo>
                    <a:pt x="74933" y="720601"/>
                  </a:lnTo>
                  <a:lnTo>
                    <a:pt x="74524" y="721084"/>
                  </a:lnTo>
                  <a:lnTo>
                    <a:pt x="57812" y="742745"/>
                  </a:lnTo>
                  <a:lnTo>
                    <a:pt x="51725" y="751724"/>
                  </a:lnTo>
                  <a:lnTo>
                    <a:pt x="44219" y="764406"/>
                  </a:lnTo>
                  <a:lnTo>
                    <a:pt x="33173" y="786066"/>
                  </a:lnTo>
                  <a:lnTo>
                    <a:pt x="28517" y="796665"/>
                  </a:lnTo>
                  <a:lnTo>
                    <a:pt x="24147" y="807727"/>
                  </a:lnTo>
                  <a:lnTo>
                    <a:pt x="16873" y="829388"/>
                  </a:lnTo>
                  <a:lnTo>
                    <a:pt x="10865" y="851048"/>
                  </a:lnTo>
                  <a:lnTo>
                    <a:pt x="6015" y="872709"/>
                  </a:lnTo>
                  <a:lnTo>
                    <a:pt x="5309" y="876905"/>
                  </a:lnTo>
                  <a:lnTo>
                    <a:pt x="2492" y="894370"/>
                  </a:lnTo>
                  <a:lnTo>
                    <a:pt x="389" y="916031"/>
                  </a:lnTo>
                  <a:lnTo>
                    <a:pt x="0" y="937691"/>
                  </a:lnTo>
                  <a:lnTo>
                    <a:pt x="1802" y="959352"/>
                  </a:lnTo>
                  <a:lnTo>
                    <a:pt x="5309" y="975898"/>
                  </a:lnTo>
                  <a:lnTo>
                    <a:pt x="6553" y="981013"/>
                  </a:lnTo>
                  <a:lnTo>
                    <a:pt x="15748" y="1002674"/>
                  </a:lnTo>
                  <a:lnTo>
                    <a:pt x="28517" y="1021668"/>
                  </a:lnTo>
                  <a:lnTo>
                    <a:pt x="30935" y="1024334"/>
                  </a:lnTo>
                  <a:lnTo>
                    <a:pt x="51725" y="1041337"/>
                  </a:lnTo>
                  <a:lnTo>
                    <a:pt x="60805" y="1045995"/>
                  </a:lnTo>
                  <a:lnTo>
                    <a:pt x="74933" y="1052090"/>
                  </a:lnTo>
                  <a:lnTo>
                    <a:pt x="98141" y="1057445"/>
                  </a:lnTo>
                  <a:lnTo>
                    <a:pt x="121350" y="1059192"/>
                  </a:lnTo>
                  <a:lnTo>
                    <a:pt x="144558" y="1058310"/>
                  </a:lnTo>
                  <a:lnTo>
                    <a:pt x="167766" y="1055484"/>
                  </a:lnTo>
                  <a:lnTo>
                    <a:pt x="190974" y="1051109"/>
                  </a:lnTo>
                  <a:lnTo>
                    <a:pt x="211307" y="1045995"/>
                  </a:lnTo>
                  <a:lnTo>
                    <a:pt x="214182" y="1045282"/>
                  </a:lnTo>
                  <a:lnTo>
                    <a:pt x="237390" y="1038060"/>
                  </a:lnTo>
                  <a:lnTo>
                    <a:pt x="260598" y="1029230"/>
                  </a:lnTo>
                  <a:lnTo>
                    <a:pt x="271248" y="1024334"/>
                  </a:lnTo>
                  <a:lnTo>
                    <a:pt x="283806" y="1018659"/>
                  </a:lnTo>
                  <a:lnTo>
                    <a:pt x="307014" y="1006435"/>
                  </a:lnTo>
                  <a:lnTo>
                    <a:pt x="313369" y="1002674"/>
                  </a:lnTo>
                  <a:lnTo>
                    <a:pt x="330222" y="992754"/>
                  </a:lnTo>
                  <a:lnTo>
                    <a:pt x="348641" y="981013"/>
                  </a:lnTo>
                  <a:lnTo>
                    <a:pt x="353430" y="977939"/>
                  </a:lnTo>
                  <a:lnTo>
                    <a:pt x="376639" y="962683"/>
                  </a:lnTo>
                  <a:lnTo>
                    <a:pt x="381777" y="959352"/>
                  </a:lnTo>
                  <a:lnTo>
                    <a:pt x="399847" y="947486"/>
                  </a:lnTo>
                  <a:lnTo>
                    <a:pt x="415494" y="937691"/>
                  </a:lnTo>
                  <a:lnTo>
                    <a:pt x="423055" y="932823"/>
                  </a:lnTo>
                  <a:lnTo>
                    <a:pt x="446263" y="918945"/>
                  </a:lnTo>
                  <a:lnTo>
                    <a:pt x="451399" y="916031"/>
                  </a:lnTo>
                  <a:lnTo>
                    <a:pt x="469471" y="905293"/>
                  </a:lnTo>
                  <a:lnTo>
                    <a:pt x="487573" y="894370"/>
                  </a:lnTo>
                  <a:lnTo>
                    <a:pt x="492679" y="891037"/>
                  </a:lnTo>
                  <a:lnTo>
                    <a:pt x="515887" y="874698"/>
                  </a:lnTo>
                  <a:lnTo>
                    <a:pt x="518402" y="872709"/>
                  </a:lnTo>
                  <a:lnTo>
                    <a:pt x="539095" y="854554"/>
                  </a:lnTo>
                  <a:lnTo>
                    <a:pt x="542676" y="851048"/>
                  </a:lnTo>
                  <a:lnTo>
                    <a:pt x="562303" y="829644"/>
                  </a:lnTo>
                  <a:lnTo>
                    <a:pt x="562524" y="829388"/>
                  </a:lnTo>
                  <a:lnTo>
                    <a:pt x="579606" y="807727"/>
                  </a:lnTo>
                  <a:lnTo>
                    <a:pt x="585511" y="799687"/>
                  </a:lnTo>
                  <a:lnTo>
                    <a:pt x="595635" y="786066"/>
                  </a:lnTo>
                  <a:lnTo>
                    <a:pt x="608719" y="768196"/>
                  </a:lnTo>
                  <a:lnTo>
                    <a:pt x="611626" y="764406"/>
                  </a:lnTo>
                  <a:lnTo>
                    <a:pt x="628443" y="742745"/>
                  </a:lnTo>
                  <a:lnTo>
                    <a:pt x="631927" y="738429"/>
                  </a:lnTo>
                  <a:lnTo>
                    <a:pt x="646614" y="721084"/>
                  </a:lnTo>
                  <a:lnTo>
                    <a:pt x="655136" y="711434"/>
                  </a:lnTo>
                  <a:lnTo>
                    <a:pt x="665874" y="699423"/>
                  </a:lnTo>
                  <a:lnTo>
                    <a:pt x="678344" y="685542"/>
                  </a:lnTo>
                  <a:lnTo>
                    <a:pt x="685078" y="677763"/>
                  </a:lnTo>
                  <a:lnTo>
                    <a:pt x="701552" y="657807"/>
                  </a:lnTo>
                  <a:lnTo>
                    <a:pt x="702858" y="656102"/>
                  </a:lnTo>
                  <a:lnTo>
                    <a:pt x="717896" y="634441"/>
                  </a:lnTo>
                  <a:lnTo>
                    <a:pt x="724760" y="623199"/>
                  </a:lnTo>
                  <a:lnTo>
                    <a:pt x="730573" y="612780"/>
                  </a:lnTo>
                  <a:lnTo>
                    <a:pt x="740911" y="591120"/>
                  </a:lnTo>
                  <a:lnTo>
                    <a:pt x="747968" y="573559"/>
                  </a:lnTo>
                  <a:lnTo>
                    <a:pt x="749524" y="569459"/>
                  </a:lnTo>
                  <a:lnTo>
                    <a:pt x="756551" y="547798"/>
                  </a:lnTo>
                  <a:lnTo>
                    <a:pt x="762625" y="526138"/>
                  </a:lnTo>
                  <a:lnTo>
                    <a:pt x="768051" y="504477"/>
                  </a:lnTo>
                  <a:lnTo>
                    <a:pt x="771176" y="491344"/>
                  </a:lnTo>
                  <a:lnTo>
                    <a:pt x="773156" y="482816"/>
                  </a:lnTo>
                  <a:lnTo>
                    <a:pt x="778285" y="461155"/>
                  </a:lnTo>
                  <a:lnTo>
                    <a:pt x="783590" y="439495"/>
                  </a:lnTo>
                  <a:lnTo>
                    <a:pt x="789189" y="417834"/>
                  </a:lnTo>
                  <a:lnTo>
                    <a:pt x="794384" y="399147"/>
                  </a:lnTo>
                  <a:lnTo>
                    <a:pt x="795242" y="396173"/>
                  </a:lnTo>
                  <a:lnTo>
                    <a:pt x="802315" y="374512"/>
                  </a:lnTo>
                  <a:lnTo>
                    <a:pt x="810047" y="352852"/>
                  </a:lnTo>
                  <a:lnTo>
                    <a:pt x="817592" y="333600"/>
                  </a:lnTo>
                  <a:lnTo>
                    <a:pt x="818650" y="331191"/>
                  </a:lnTo>
                  <a:lnTo>
                    <a:pt x="829035" y="309530"/>
                  </a:lnTo>
                  <a:lnTo>
                    <a:pt x="840071" y="287870"/>
                  </a:lnTo>
                  <a:lnTo>
                    <a:pt x="840800" y="286477"/>
                  </a:lnTo>
                  <a:lnTo>
                    <a:pt x="852774" y="266209"/>
                  </a:lnTo>
                  <a:lnTo>
                    <a:pt x="864008" y="246825"/>
                  </a:lnTo>
                  <a:lnTo>
                    <a:pt x="865469" y="244548"/>
                  </a:lnTo>
                  <a:lnTo>
                    <a:pt x="878421" y="222887"/>
                  </a:lnTo>
                  <a:lnTo>
                    <a:pt x="887216" y="206726"/>
                  </a:lnTo>
                  <a:lnTo>
                    <a:pt x="890375" y="201227"/>
                  </a:lnTo>
                  <a:lnTo>
                    <a:pt x="901231" y="179566"/>
                  </a:lnTo>
                  <a:lnTo>
                    <a:pt x="910425" y="158297"/>
                  </a:lnTo>
                  <a:lnTo>
                    <a:pt x="910596" y="157905"/>
                  </a:lnTo>
                  <a:lnTo>
                    <a:pt x="918058" y="136245"/>
                  </a:lnTo>
                  <a:lnTo>
                    <a:pt x="923412" y="114584"/>
                  </a:lnTo>
                  <a:lnTo>
                    <a:pt x="926249" y="92923"/>
                  </a:lnTo>
                  <a:lnTo>
                    <a:pt x="925850" y="71262"/>
                  </a:lnTo>
                  <a:lnTo>
                    <a:pt x="921166" y="49602"/>
                  </a:lnTo>
                  <a:lnTo>
                    <a:pt x="910766" y="27941"/>
                  </a:lnTo>
                  <a:lnTo>
                    <a:pt x="910425" y="27476"/>
                  </a:lnTo>
                  <a:lnTo>
                    <a:pt x="887216" y="7816"/>
                  </a:lnTo>
                  <a:lnTo>
                    <a:pt x="883152" y="6280"/>
                  </a:lnTo>
                  <a:close/>
                </a:path>
              </a:pathLst>
            </a:custGeom>
            <a:solidFill>
              <a:srgbClr val="4D8F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573074" y="2468108"/>
              <a:ext cx="801161" cy="926510"/>
            </a:xfrm>
            <a:custGeom>
              <a:avLst/>
              <a:pathLst>
                <a:path w="801161" h="926510">
                  <a:moveTo>
                    <a:pt x="773097" y="5046"/>
                  </a:moveTo>
                  <a:lnTo>
                    <a:pt x="749889" y="0"/>
                  </a:lnTo>
                  <a:lnTo>
                    <a:pt x="726681" y="141"/>
                  </a:lnTo>
                  <a:lnTo>
                    <a:pt x="703473" y="3304"/>
                  </a:lnTo>
                  <a:lnTo>
                    <a:pt x="685201" y="7711"/>
                  </a:lnTo>
                  <a:lnTo>
                    <a:pt x="680265" y="8848"/>
                  </a:lnTo>
                  <a:lnTo>
                    <a:pt x="657057" y="16726"/>
                  </a:lnTo>
                  <a:lnTo>
                    <a:pt x="633849" y="26869"/>
                  </a:lnTo>
                  <a:lnTo>
                    <a:pt x="629290" y="29372"/>
                  </a:lnTo>
                  <a:lnTo>
                    <a:pt x="610641" y="39204"/>
                  </a:lnTo>
                  <a:lnTo>
                    <a:pt x="590939" y="51032"/>
                  </a:lnTo>
                  <a:lnTo>
                    <a:pt x="587433" y="52992"/>
                  </a:lnTo>
                  <a:lnTo>
                    <a:pt x="564225" y="66928"/>
                  </a:lnTo>
                  <a:lnTo>
                    <a:pt x="554785" y="72693"/>
                  </a:lnTo>
                  <a:lnTo>
                    <a:pt x="541016" y="80219"/>
                  </a:lnTo>
                  <a:lnTo>
                    <a:pt x="517808" y="92751"/>
                  </a:lnTo>
                  <a:lnTo>
                    <a:pt x="514906" y="94354"/>
                  </a:lnTo>
                  <a:lnTo>
                    <a:pt x="494600" y="104626"/>
                  </a:lnTo>
                  <a:lnTo>
                    <a:pt x="473879" y="116015"/>
                  </a:lnTo>
                  <a:lnTo>
                    <a:pt x="471392" y="117324"/>
                  </a:lnTo>
                  <a:lnTo>
                    <a:pt x="448184" y="131631"/>
                  </a:lnTo>
                  <a:lnTo>
                    <a:pt x="440071" y="137675"/>
                  </a:lnTo>
                  <a:lnTo>
                    <a:pt x="424976" y="149423"/>
                  </a:lnTo>
                  <a:lnTo>
                    <a:pt x="414426" y="159336"/>
                  </a:lnTo>
                  <a:lnTo>
                    <a:pt x="401768" y="172379"/>
                  </a:lnTo>
                  <a:lnTo>
                    <a:pt x="394471" y="180997"/>
                  </a:lnTo>
                  <a:lnTo>
                    <a:pt x="378560" y="202249"/>
                  </a:lnTo>
                  <a:lnTo>
                    <a:pt x="378274" y="202658"/>
                  </a:lnTo>
                  <a:lnTo>
                    <a:pt x="364315" y="224318"/>
                  </a:lnTo>
                  <a:lnTo>
                    <a:pt x="355352" y="240088"/>
                  </a:lnTo>
                  <a:lnTo>
                    <a:pt x="351956" y="245979"/>
                  </a:lnTo>
                  <a:lnTo>
                    <a:pt x="340390" y="267640"/>
                  </a:lnTo>
                  <a:lnTo>
                    <a:pt x="332144" y="284391"/>
                  </a:lnTo>
                  <a:lnTo>
                    <a:pt x="329549" y="289300"/>
                  </a:lnTo>
                  <a:lnTo>
                    <a:pt x="318681" y="310961"/>
                  </a:lnTo>
                  <a:lnTo>
                    <a:pt x="308936" y="331508"/>
                  </a:lnTo>
                  <a:lnTo>
                    <a:pt x="308354" y="332622"/>
                  </a:lnTo>
                  <a:lnTo>
                    <a:pt x="297597" y="354283"/>
                  </a:lnTo>
                  <a:lnTo>
                    <a:pt x="287469" y="375943"/>
                  </a:lnTo>
                  <a:lnTo>
                    <a:pt x="285727" y="379950"/>
                  </a:lnTo>
                  <a:lnTo>
                    <a:pt x="277257" y="397604"/>
                  </a:lnTo>
                  <a:lnTo>
                    <a:pt x="267629" y="419265"/>
                  </a:lnTo>
                  <a:lnTo>
                    <a:pt x="262519" y="431630"/>
                  </a:lnTo>
                  <a:lnTo>
                    <a:pt x="258281" y="440926"/>
                  </a:lnTo>
                  <a:lnTo>
                    <a:pt x="248969" y="462586"/>
                  </a:lnTo>
                  <a:lnTo>
                    <a:pt x="239435" y="484247"/>
                  </a:lnTo>
                  <a:lnTo>
                    <a:pt x="239311" y="484520"/>
                  </a:lnTo>
                  <a:lnTo>
                    <a:pt x="228438" y="505908"/>
                  </a:lnTo>
                  <a:lnTo>
                    <a:pt x="216103" y="526280"/>
                  </a:lnTo>
                  <a:lnTo>
                    <a:pt x="215222" y="527568"/>
                  </a:lnTo>
                  <a:lnTo>
                    <a:pt x="198131" y="549229"/>
                  </a:lnTo>
                  <a:lnTo>
                    <a:pt x="192895" y="554828"/>
                  </a:lnTo>
                  <a:lnTo>
                    <a:pt x="176514" y="570890"/>
                  </a:lnTo>
                  <a:lnTo>
                    <a:pt x="169687" y="576914"/>
                  </a:lnTo>
                  <a:lnTo>
                    <a:pt x="151317" y="592551"/>
                  </a:lnTo>
                  <a:lnTo>
                    <a:pt x="146479" y="596535"/>
                  </a:lnTo>
                  <a:lnTo>
                    <a:pt x="125133" y="614211"/>
                  </a:lnTo>
                  <a:lnTo>
                    <a:pt x="123271" y="615797"/>
                  </a:lnTo>
                  <a:lnTo>
                    <a:pt x="100227" y="635872"/>
                  </a:lnTo>
                  <a:lnTo>
                    <a:pt x="100063" y="636026"/>
                  </a:lnTo>
                  <a:lnTo>
                    <a:pt x="77759" y="657533"/>
                  </a:lnTo>
                  <a:lnTo>
                    <a:pt x="76855" y="658492"/>
                  </a:lnTo>
                  <a:lnTo>
                    <a:pt x="58435" y="679194"/>
                  </a:lnTo>
                  <a:lnTo>
                    <a:pt x="53647" y="685234"/>
                  </a:lnTo>
                  <a:lnTo>
                    <a:pt x="42474" y="700854"/>
                  </a:lnTo>
                  <a:lnTo>
                    <a:pt x="30439" y="720217"/>
                  </a:lnTo>
                  <a:lnTo>
                    <a:pt x="29196" y="722515"/>
                  </a:lnTo>
                  <a:lnTo>
                    <a:pt x="19293" y="744176"/>
                  </a:lnTo>
                  <a:lnTo>
                    <a:pt x="11177" y="765836"/>
                  </a:lnTo>
                  <a:lnTo>
                    <a:pt x="7230" y="779346"/>
                  </a:lnTo>
                  <a:lnTo>
                    <a:pt x="5178" y="787497"/>
                  </a:lnTo>
                  <a:lnTo>
                    <a:pt x="1535" y="809158"/>
                  </a:lnTo>
                  <a:lnTo>
                    <a:pt x="0" y="830819"/>
                  </a:lnTo>
                  <a:lnTo>
                    <a:pt x="1174" y="852479"/>
                  </a:lnTo>
                  <a:lnTo>
                    <a:pt x="5979" y="874140"/>
                  </a:lnTo>
                  <a:lnTo>
                    <a:pt x="7230" y="877114"/>
                  </a:lnTo>
                  <a:lnTo>
                    <a:pt x="18378" y="895801"/>
                  </a:lnTo>
                  <a:lnTo>
                    <a:pt x="30439" y="908163"/>
                  </a:lnTo>
                  <a:lnTo>
                    <a:pt x="46071" y="917462"/>
                  </a:lnTo>
                  <a:lnTo>
                    <a:pt x="53647" y="920774"/>
                  </a:lnTo>
                  <a:lnTo>
                    <a:pt x="76855" y="925568"/>
                  </a:lnTo>
                  <a:lnTo>
                    <a:pt x="100063" y="926510"/>
                  </a:lnTo>
                  <a:lnTo>
                    <a:pt x="123271" y="925008"/>
                  </a:lnTo>
                  <a:lnTo>
                    <a:pt x="146479" y="921848"/>
                  </a:lnTo>
                  <a:lnTo>
                    <a:pt x="168597" y="917462"/>
                  </a:lnTo>
                  <a:lnTo>
                    <a:pt x="169687" y="917239"/>
                  </a:lnTo>
                  <a:lnTo>
                    <a:pt x="192895" y="910746"/>
                  </a:lnTo>
                  <a:lnTo>
                    <a:pt x="216103" y="902591"/>
                  </a:lnTo>
                  <a:lnTo>
                    <a:pt x="231618" y="895801"/>
                  </a:lnTo>
                  <a:lnTo>
                    <a:pt x="239311" y="892391"/>
                  </a:lnTo>
                  <a:lnTo>
                    <a:pt x="262519" y="880132"/>
                  </a:lnTo>
                  <a:lnTo>
                    <a:pt x="272519" y="874140"/>
                  </a:lnTo>
                  <a:lnTo>
                    <a:pt x="285727" y="866016"/>
                  </a:lnTo>
                  <a:lnTo>
                    <a:pt x="306212" y="852479"/>
                  </a:lnTo>
                  <a:lnTo>
                    <a:pt x="308936" y="850597"/>
                  </a:lnTo>
                  <a:lnTo>
                    <a:pt x="332144" y="834188"/>
                  </a:lnTo>
                  <a:lnTo>
                    <a:pt x="337027" y="830819"/>
                  </a:lnTo>
                  <a:lnTo>
                    <a:pt x="355352" y="817358"/>
                  </a:lnTo>
                  <a:lnTo>
                    <a:pt x="367286" y="809158"/>
                  </a:lnTo>
                  <a:lnTo>
                    <a:pt x="378560" y="800696"/>
                  </a:lnTo>
                  <a:lnTo>
                    <a:pt x="397664" y="787497"/>
                  </a:lnTo>
                  <a:lnTo>
                    <a:pt x="401768" y="784299"/>
                  </a:lnTo>
                  <a:lnTo>
                    <a:pt x="424976" y="767213"/>
                  </a:lnTo>
                  <a:lnTo>
                    <a:pt x="426835" y="765836"/>
                  </a:lnTo>
                  <a:lnTo>
                    <a:pt x="448184" y="747450"/>
                  </a:lnTo>
                  <a:lnTo>
                    <a:pt x="451772" y="744176"/>
                  </a:lnTo>
                  <a:lnTo>
                    <a:pt x="471392" y="722979"/>
                  </a:lnTo>
                  <a:lnTo>
                    <a:pt x="471793" y="722515"/>
                  </a:lnTo>
                  <a:lnTo>
                    <a:pt x="487615" y="700854"/>
                  </a:lnTo>
                  <a:lnTo>
                    <a:pt x="494600" y="690025"/>
                  </a:lnTo>
                  <a:lnTo>
                    <a:pt x="501454" y="679194"/>
                  </a:lnTo>
                  <a:lnTo>
                    <a:pt x="514693" y="657533"/>
                  </a:lnTo>
                  <a:lnTo>
                    <a:pt x="517808" y="652594"/>
                  </a:lnTo>
                  <a:lnTo>
                    <a:pt x="528655" y="635872"/>
                  </a:lnTo>
                  <a:lnTo>
                    <a:pt x="541016" y="619143"/>
                  </a:lnTo>
                  <a:lnTo>
                    <a:pt x="544804" y="614211"/>
                  </a:lnTo>
                  <a:lnTo>
                    <a:pt x="563415" y="592551"/>
                  </a:lnTo>
                  <a:lnTo>
                    <a:pt x="564225" y="591689"/>
                  </a:lnTo>
                  <a:lnTo>
                    <a:pt x="583531" y="570890"/>
                  </a:lnTo>
                  <a:lnTo>
                    <a:pt x="587433" y="566765"/>
                  </a:lnTo>
                  <a:lnTo>
                    <a:pt x="603197" y="549229"/>
                  </a:lnTo>
                  <a:lnTo>
                    <a:pt x="610641" y="540431"/>
                  </a:lnTo>
                  <a:lnTo>
                    <a:pt x="620631" y="527568"/>
                  </a:lnTo>
                  <a:lnTo>
                    <a:pt x="633849" y="508201"/>
                  </a:lnTo>
                  <a:lnTo>
                    <a:pt x="635261" y="505908"/>
                  </a:lnTo>
                  <a:lnTo>
                    <a:pt x="647045" y="484247"/>
                  </a:lnTo>
                  <a:lnTo>
                    <a:pt x="656911" y="462586"/>
                  </a:lnTo>
                  <a:lnTo>
                    <a:pt x="657057" y="462239"/>
                  </a:lnTo>
                  <a:lnTo>
                    <a:pt x="665392" y="440926"/>
                  </a:lnTo>
                  <a:lnTo>
                    <a:pt x="673269" y="419265"/>
                  </a:lnTo>
                  <a:lnTo>
                    <a:pt x="680265" y="399404"/>
                  </a:lnTo>
                  <a:lnTo>
                    <a:pt x="680865" y="397604"/>
                  </a:lnTo>
                  <a:lnTo>
                    <a:pt x="688538" y="375943"/>
                  </a:lnTo>
                  <a:lnTo>
                    <a:pt x="696210" y="354283"/>
                  </a:lnTo>
                  <a:lnTo>
                    <a:pt x="703473" y="333615"/>
                  </a:lnTo>
                  <a:lnTo>
                    <a:pt x="703810" y="332622"/>
                  </a:lnTo>
                  <a:lnTo>
                    <a:pt x="711465" y="310961"/>
                  </a:lnTo>
                  <a:lnTo>
                    <a:pt x="718978" y="289300"/>
                  </a:lnTo>
                  <a:lnTo>
                    <a:pt x="726459" y="267640"/>
                  </a:lnTo>
                  <a:lnTo>
                    <a:pt x="726681" y="267004"/>
                  </a:lnTo>
                  <a:lnTo>
                    <a:pt x="734352" y="245979"/>
                  </a:lnTo>
                  <a:lnTo>
                    <a:pt x="742490" y="224318"/>
                  </a:lnTo>
                  <a:lnTo>
                    <a:pt x="749889" y="205532"/>
                  </a:lnTo>
                  <a:lnTo>
                    <a:pt x="751128" y="202658"/>
                  </a:lnTo>
                  <a:lnTo>
                    <a:pt x="760421" y="180997"/>
                  </a:lnTo>
                  <a:lnTo>
                    <a:pt x="769864" y="159336"/>
                  </a:lnTo>
                  <a:lnTo>
                    <a:pt x="773097" y="151435"/>
                  </a:lnTo>
                  <a:lnTo>
                    <a:pt x="779240" y="137675"/>
                  </a:lnTo>
                  <a:lnTo>
                    <a:pt x="787735" y="116015"/>
                  </a:lnTo>
                  <a:lnTo>
                    <a:pt x="794878" y="94354"/>
                  </a:lnTo>
                  <a:lnTo>
                    <a:pt x="796305" y="87623"/>
                  </a:lnTo>
                  <a:lnTo>
                    <a:pt x="799713" y="72693"/>
                  </a:lnTo>
                  <a:lnTo>
                    <a:pt x="801161" y="51032"/>
                  </a:lnTo>
                  <a:lnTo>
                    <a:pt x="797295" y="29372"/>
                  </a:lnTo>
                  <a:lnTo>
                    <a:pt x="796305" y="27357"/>
                  </a:lnTo>
                  <a:lnTo>
                    <a:pt x="778032" y="7711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641480" y="2541939"/>
              <a:ext cx="656100" cy="792643"/>
            </a:xfrm>
            <a:custGeom>
              <a:avLst/>
              <a:pathLst>
                <a:path w="656100" h="792643">
                  <a:moveTo>
                    <a:pt x="635067" y="5976"/>
                  </a:moveTo>
                  <a:lnTo>
                    <a:pt x="649691" y="20523"/>
                  </a:lnTo>
                  <a:lnTo>
                    <a:pt x="656100" y="42183"/>
                  </a:lnTo>
                  <a:lnTo>
                    <a:pt x="655391" y="63844"/>
                  </a:lnTo>
                  <a:lnTo>
                    <a:pt x="651748" y="85505"/>
                  </a:lnTo>
                  <a:lnTo>
                    <a:pt x="646843" y="107165"/>
                  </a:lnTo>
                  <a:lnTo>
                    <a:pt x="641320" y="128826"/>
                  </a:lnTo>
                  <a:lnTo>
                    <a:pt x="635349" y="150487"/>
                  </a:lnTo>
                  <a:lnTo>
                    <a:pt x="635067" y="151390"/>
                  </a:lnTo>
                  <a:lnTo>
                    <a:pt x="628775" y="172148"/>
                  </a:lnTo>
                  <a:lnTo>
                    <a:pt x="621772" y="193808"/>
                  </a:lnTo>
                  <a:lnTo>
                    <a:pt x="614126" y="215469"/>
                  </a:lnTo>
                  <a:lnTo>
                    <a:pt x="611859" y="221394"/>
                  </a:lnTo>
                  <a:lnTo>
                    <a:pt x="605696" y="237130"/>
                  </a:lnTo>
                  <a:lnTo>
                    <a:pt x="596596" y="258791"/>
                  </a:lnTo>
                  <a:lnTo>
                    <a:pt x="588651" y="276599"/>
                  </a:lnTo>
                  <a:lnTo>
                    <a:pt x="586887" y="280451"/>
                  </a:lnTo>
                  <a:lnTo>
                    <a:pt x="576943" y="302112"/>
                  </a:lnTo>
                  <a:lnTo>
                    <a:pt x="566574" y="323773"/>
                  </a:lnTo>
                  <a:lnTo>
                    <a:pt x="565443" y="326179"/>
                  </a:lnTo>
                  <a:lnTo>
                    <a:pt x="556201" y="345433"/>
                  </a:lnTo>
                  <a:lnTo>
                    <a:pt x="544904" y="367094"/>
                  </a:lnTo>
                  <a:lnTo>
                    <a:pt x="542235" y="371937"/>
                  </a:lnTo>
                  <a:lnTo>
                    <a:pt x="532583" y="388755"/>
                  </a:lnTo>
                  <a:lnTo>
                    <a:pt x="519027" y="408857"/>
                  </a:lnTo>
                  <a:lnTo>
                    <a:pt x="517911" y="410416"/>
                  </a:lnTo>
                  <a:lnTo>
                    <a:pt x="500652" y="432076"/>
                  </a:lnTo>
                  <a:lnTo>
                    <a:pt x="495819" y="437514"/>
                  </a:lnTo>
                  <a:lnTo>
                    <a:pt x="480121" y="453737"/>
                  </a:lnTo>
                  <a:lnTo>
                    <a:pt x="472611" y="461157"/>
                  </a:lnTo>
                  <a:lnTo>
                    <a:pt x="456821" y="475398"/>
                  </a:lnTo>
                  <a:lnTo>
                    <a:pt x="449402" y="482389"/>
                  </a:lnTo>
                  <a:lnTo>
                    <a:pt x="432448" y="497058"/>
                  </a:lnTo>
                  <a:lnTo>
                    <a:pt x="426194" y="503278"/>
                  </a:lnTo>
                  <a:lnTo>
                    <a:pt x="409522" y="518719"/>
                  </a:lnTo>
                  <a:lnTo>
                    <a:pt x="402986" y="526331"/>
                  </a:lnTo>
                  <a:lnTo>
                    <a:pt x="390202" y="540380"/>
                  </a:lnTo>
                  <a:lnTo>
                    <a:pt x="379778" y="555651"/>
                  </a:lnTo>
                  <a:lnTo>
                    <a:pt x="375204" y="562041"/>
                  </a:lnTo>
                  <a:lnTo>
                    <a:pt x="362990" y="583701"/>
                  </a:lnTo>
                  <a:lnTo>
                    <a:pt x="356570" y="595898"/>
                  </a:lnTo>
                  <a:lnTo>
                    <a:pt x="351536" y="605362"/>
                  </a:lnTo>
                  <a:lnTo>
                    <a:pt x="338611" y="627023"/>
                  </a:lnTo>
                  <a:lnTo>
                    <a:pt x="333362" y="634045"/>
                  </a:lnTo>
                  <a:lnTo>
                    <a:pt x="322914" y="648684"/>
                  </a:lnTo>
                  <a:lnTo>
                    <a:pt x="310154" y="663005"/>
                  </a:lnTo>
                  <a:lnTo>
                    <a:pt x="304121" y="670344"/>
                  </a:lnTo>
                  <a:lnTo>
                    <a:pt x="286946" y="687442"/>
                  </a:lnTo>
                  <a:lnTo>
                    <a:pt x="282697" y="692005"/>
                  </a:lnTo>
                  <a:lnTo>
                    <a:pt x="263738" y="709199"/>
                  </a:lnTo>
                  <a:lnTo>
                    <a:pt x="258983" y="713666"/>
                  </a:lnTo>
                  <a:lnTo>
                    <a:pt x="240530" y="728795"/>
                  </a:lnTo>
                  <a:lnTo>
                    <a:pt x="232377" y="735326"/>
                  </a:lnTo>
                  <a:lnTo>
                    <a:pt x="217322" y="746206"/>
                  </a:lnTo>
                  <a:lnTo>
                    <a:pt x="201098" y="756987"/>
                  </a:lnTo>
                  <a:lnTo>
                    <a:pt x="194113" y="761304"/>
                  </a:lnTo>
                  <a:lnTo>
                    <a:pt x="170905" y="773395"/>
                  </a:lnTo>
                  <a:lnTo>
                    <a:pt x="158029" y="778648"/>
                  </a:lnTo>
                  <a:lnTo>
                    <a:pt x="147697" y="782663"/>
                  </a:lnTo>
                  <a:lnTo>
                    <a:pt x="124489" y="788692"/>
                  </a:lnTo>
                  <a:lnTo>
                    <a:pt x="101281" y="792024"/>
                  </a:lnTo>
                  <a:lnTo>
                    <a:pt x="78073" y="792643"/>
                  </a:lnTo>
                  <a:lnTo>
                    <a:pt x="54865" y="790325"/>
                  </a:lnTo>
                  <a:lnTo>
                    <a:pt x="31657" y="783950"/>
                  </a:lnTo>
                  <a:lnTo>
                    <a:pt x="21631" y="778648"/>
                  </a:lnTo>
                  <a:lnTo>
                    <a:pt x="8449" y="765043"/>
                  </a:lnTo>
                  <a:lnTo>
                    <a:pt x="3924" y="756987"/>
                  </a:lnTo>
                  <a:lnTo>
                    <a:pt x="0" y="735326"/>
                  </a:lnTo>
                  <a:lnTo>
                    <a:pt x="1849" y="713666"/>
                  </a:lnTo>
                  <a:lnTo>
                    <a:pt x="7532" y="692005"/>
                  </a:lnTo>
                  <a:lnTo>
                    <a:pt x="8449" y="689830"/>
                  </a:lnTo>
                  <a:lnTo>
                    <a:pt x="17166" y="670344"/>
                  </a:lnTo>
                  <a:lnTo>
                    <a:pt x="29401" y="648684"/>
                  </a:lnTo>
                  <a:lnTo>
                    <a:pt x="31657" y="645475"/>
                  </a:lnTo>
                  <a:lnTo>
                    <a:pt x="44776" y="627023"/>
                  </a:lnTo>
                  <a:lnTo>
                    <a:pt x="54865" y="615010"/>
                  </a:lnTo>
                  <a:lnTo>
                    <a:pt x="63100" y="605362"/>
                  </a:lnTo>
                  <a:lnTo>
                    <a:pt x="78073" y="590249"/>
                  </a:lnTo>
                  <a:lnTo>
                    <a:pt x="84889" y="583701"/>
                  </a:lnTo>
                  <a:lnTo>
                    <a:pt x="101281" y="569516"/>
                  </a:lnTo>
                  <a:lnTo>
                    <a:pt x="110522" y="562041"/>
                  </a:lnTo>
                  <a:lnTo>
                    <a:pt x="124489" y="551075"/>
                  </a:lnTo>
                  <a:lnTo>
                    <a:pt x="138588" y="540380"/>
                  </a:lnTo>
                  <a:lnTo>
                    <a:pt x="147697" y="532979"/>
                  </a:lnTo>
                  <a:lnTo>
                    <a:pt x="164549" y="518719"/>
                  </a:lnTo>
                  <a:lnTo>
                    <a:pt x="170905" y="512235"/>
                  </a:lnTo>
                  <a:lnTo>
                    <a:pt x="184289" y="497058"/>
                  </a:lnTo>
                  <a:lnTo>
                    <a:pt x="194113" y="481549"/>
                  </a:lnTo>
                  <a:lnTo>
                    <a:pt x="197543" y="475398"/>
                  </a:lnTo>
                  <a:lnTo>
                    <a:pt x="206525" y="453737"/>
                  </a:lnTo>
                  <a:lnTo>
                    <a:pt x="213070" y="432076"/>
                  </a:lnTo>
                  <a:lnTo>
                    <a:pt x="217322" y="416260"/>
                  </a:lnTo>
                  <a:lnTo>
                    <a:pt x="218727" y="410416"/>
                  </a:lnTo>
                  <a:lnTo>
                    <a:pt x="224299" y="388755"/>
                  </a:lnTo>
                  <a:lnTo>
                    <a:pt x="230319" y="367094"/>
                  </a:lnTo>
                  <a:lnTo>
                    <a:pt x="237123" y="345433"/>
                  </a:lnTo>
                  <a:lnTo>
                    <a:pt x="240530" y="336128"/>
                  </a:lnTo>
                  <a:lnTo>
                    <a:pt x="244640" y="323773"/>
                  </a:lnTo>
                  <a:lnTo>
                    <a:pt x="252734" y="302112"/>
                  </a:lnTo>
                  <a:lnTo>
                    <a:pt x="261553" y="280451"/>
                  </a:lnTo>
                  <a:lnTo>
                    <a:pt x="263738" y="275546"/>
                  </a:lnTo>
                  <a:lnTo>
                    <a:pt x="270627" y="258791"/>
                  </a:lnTo>
                  <a:lnTo>
                    <a:pt x="280140" y="237130"/>
                  </a:lnTo>
                  <a:lnTo>
                    <a:pt x="286946" y="222728"/>
                  </a:lnTo>
                  <a:lnTo>
                    <a:pt x="290242" y="215469"/>
                  </a:lnTo>
                  <a:lnTo>
                    <a:pt x="300896" y="193808"/>
                  </a:lnTo>
                  <a:lnTo>
                    <a:pt x="310154" y="176807"/>
                  </a:lnTo>
                  <a:lnTo>
                    <a:pt x="312763" y="172148"/>
                  </a:lnTo>
                  <a:lnTo>
                    <a:pt x="326251" y="150487"/>
                  </a:lnTo>
                  <a:lnTo>
                    <a:pt x="333362" y="140389"/>
                  </a:lnTo>
                  <a:lnTo>
                    <a:pt x="342492" y="128826"/>
                  </a:lnTo>
                  <a:lnTo>
                    <a:pt x="356570" y="113050"/>
                  </a:lnTo>
                  <a:lnTo>
                    <a:pt x="362899" y="107165"/>
                  </a:lnTo>
                  <a:lnTo>
                    <a:pt x="379778" y="92805"/>
                  </a:lnTo>
                  <a:lnTo>
                    <a:pt x="390609" y="85505"/>
                  </a:lnTo>
                  <a:lnTo>
                    <a:pt x="402986" y="77475"/>
                  </a:lnTo>
                  <a:lnTo>
                    <a:pt x="426194" y="65379"/>
                  </a:lnTo>
                  <a:lnTo>
                    <a:pt x="429757" y="63844"/>
                  </a:lnTo>
                  <a:lnTo>
                    <a:pt x="449402" y="54956"/>
                  </a:lnTo>
                  <a:lnTo>
                    <a:pt x="472611" y="45385"/>
                  </a:lnTo>
                  <a:lnTo>
                    <a:pt x="480948" y="42183"/>
                  </a:lnTo>
                  <a:lnTo>
                    <a:pt x="495819" y="35804"/>
                  </a:lnTo>
                  <a:lnTo>
                    <a:pt x="519027" y="26154"/>
                  </a:lnTo>
                  <a:lnTo>
                    <a:pt x="533422" y="20523"/>
                  </a:lnTo>
                  <a:lnTo>
                    <a:pt x="542235" y="16663"/>
                  </a:lnTo>
                  <a:lnTo>
                    <a:pt x="565443" y="8318"/>
                  </a:lnTo>
                  <a:lnTo>
                    <a:pt x="588651" y="2174"/>
                  </a:lnTo>
                  <a:lnTo>
                    <a:pt x="611859" y="0"/>
                  </a:lnTo>
                  <a:close/>
                </a:path>
              </a:pathLst>
            </a:custGeom>
            <a:solidFill>
              <a:srgbClr val="6FA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908184" y="2613081"/>
              <a:ext cx="328306" cy="418388"/>
            </a:xfrm>
            <a:custGeom>
              <a:avLst/>
              <a:pathLst>
                <a:path w="328306" h="418388">
                  <a:moveTo>
                    <a:pt x="275531" y="0"/>
                  </a:moveTo>
                  <a:lnTo>
                    <a:pt x="252323" y="1660"/>
                  </a:lnTo>
                  <a:lnTo>
                    <a:pt x="229115" y="5699"/>
                  </a:lnTo>
                  <a:lnTo>
                    <a:pt x="205907" y="11252"/>
                  </a:lnTo>
                  <a:lnTo>
                    <a:pt x="196109" y="14363"/>
                  </a:lnTo>
                  <a:lnTo>
                    <a:pt x="182699" y="18414"/>
                  </a:lnTo>
                  <a:lnTo>
                    <a:pt x="159491" y="27629"/>
                  </a:lnTo>
                  <a:lnTo>
                    <a:pt x="143512" y="36024"/>
                  </a:lnTo>
                  <a:lnTo>
                    <a:pt x="136283" y="39960"/>
                  </a:lnTo>
                  <a:lnTo>
                    <a:pt x="113075" y="56948"/>
                  </a:lnTo>
                  <a:lnTo>
                    <a:pt x="112282" y="57685"/>
                  </a:lnTo>
                  <a:lnTo>
                    <a:pt x="91312" y="79345"/>
                  </a:lnTo>
                  <a:lnTo>
                    <a:pt x="89867" y="81031"/>
                  </a:lnTo>
                  <a:lnTo>
                    <a:pt x="75514" y="101006"/>
                  </a:lnTo>
                  <a:lnTo>
                    <a:pt x="66658" y="115104"/>
                  </a:lnTo>
                  <a:lnTo>
                    <a:pt x="62329" y="122667"/>
                  </a:lnTo>
                  <a:lnTo>
                    <a:pt x="51301" y="144328"/>
                  </a:lnTo>
                  <a:lnTo>
                    <a:pt x="43450" y="161492"/>
                  </a:lnTo>
                  <a:lnTo>
                    <a:pt x="41416" y="165988"/>
                  </a:lnTo>
                  <a:lnTo>
                    <a:pt x="32618" y="187649"/>
                  </a:lnTo>
                  <a:lnTo>
                    <a:pt x="24614" y="209310"/>
                  </a:lnTo>
                  <a:lnTo>
                    <a:pt x="20242" y="222623"/>
                  </a:lnTo>
                  <a:lnTo>
                    <a:pt x="17365" y="230971"/>
                  </a:lnTo>
                  <a:lnTo>
                    <a:pt x="11116" y="252631"/>
                  </a:lnTo>
                  <a:lnTo>
                    <a:pt x="6037" y="274292"/>
                  </a:lnTo>
                  <a:lnTo>
                    <a:pt x="2319" y="295953"/>
                  </a:lnTo>
                  <a:lnTo>
                    <a:pt x="204" y="317613"/>
                  </a:lnTo>
                  <a:lnTo>
                    <a:pt x="0" y="339274"/>
                  </a:lnTo>
                  <a:lnTo>
                    <a:pt x="2151" y="360935"/>
                  </a:lnTo>
                  <a:lnTo>
                    <a:pt x="7472" y="382596"/>
                  </a:lnTo>
                  <a:lnTo>
                    <a:pt x="17966" y="404256"/>
                  </a:lnTo>
                  <a:lnTo>
                    <a:pt x="20242" y="407701"/>
                  </a:lnTo>
                  <a:lnTo>
                    <a:pt x="43450" y="418388"/>
                  </a:lnTo>
                  <a:lnTo>
                    <a:pt x="66658" y="416082"/>
                  </a:lnTo>
                  <a:lnTo>
                    <a:pt x="89867" y="408642"/>
                  </a:lnTo>
                  <a:lnTo>
                    <a:pt x="98595" y="404256"/>
                  </a:lnTo>
                  <a:lnTo>
                    <a:pt x="113075" y="398499"/>
                  </a:lnTo>
                  <a:lnTo>
                    <a:pt x="136283" y="385922"/>
                  </a:lnTo>
                  <a:lnTo>
                    <a:pt x="141121" y="382596"/>
                  </a:lnTo>
                  <a:lnTo>
                    <a:pt x="159491" y="370940"/>
                  </a:lnTo>
                  <a:lnTo>
                    <a:pt x="172160" y="360935"/>
                  </a:lnTo>
                  <a:lnTo>
                    <a:pt x="182699" y="352562"/>
                  </a:lnTo>
                  <a:lnTo>
                    <a:pt x="196622" y="339274"/>
                  </a:lnTo>
                  <a:lnTo>
                    <a:pt x="205907" y="329714"/>
                  </a:lnTo>
                  <a:lnTo>
                    <a:pt x="216213" y="317613"/>
                  </a:lnTo>
                  <a:lnTo>
                    <a:pt x="229115" y="300517"/>
                  </a:lnTo>
                  <a:lnTo>
                    <a:pt x="232305" y="295953"/>
                  </a:lnTo>
                  <a:lnTo>
                    <a:pt x="246113" y="274292"/>
                  </a:lnTo>
                  <a:lnTo>
                    <a:pt x="252323" y="263611"/>
                  </a:lnTo>
                  <a:lnTo>
                    <a:pt x="258572" y="252631"/>
                  </a:lnTo>
                  <a:lnTo>
                    <a:pt x="270180" y="230971"/>
                  </a:lnTo>
                  <a:lnTo>
                    <a:pt x="275531" y="220549"/>
                  </a:lnTo>
                  <a:lnTo>
                    <a:pt x="281332" y="209310"/>
                  </a:lnTo>
                  <a:lnTo>
                    <a:pt x="291924" y="187649"/>
                  </a:lnTo>
                  <a:lnTo>
                    <a:pt x="298739" y="172646"/>
                  </a:lnTo>
                  <a:lnTo>
                    <a:pt x="301752" y="165988"/>
                  </a:lnTo>
                  <a:lnTo>
                    <a:pt x="310390" y="144328"/>
                  </a:lnTo>
                  <a:lnTo>
                    <a:pt x="317698" y="122667"/>
                  </a:lnTo>
                  <a:lnTo>
                    <a:pt x="321947" y="106598"/>
                  </a:lnTo>
                  <a:lnTo>
                    <a:pt x="323422" y="101006"/>
                  </a:lnTo>
                  <a:lnTo>
                    <a:pt x="327025" y="79345"/>
                  </a:lnTo>
                  <a:lnTo>
                    <a:pt x="328306" y="57685"/>
                  </a:lnTo>
                  <a:lnTo>
                    <a:pt x="326104" y="36024"/>
                  </a:lnTo>
                  <a:lnTo>
                    <a:pt x="321947" y="24164"/>
                  </a:lnTo>
                  <a:lnTo>
                    <a:pt x="315273" y="14363"/>
                  </a:lnTo>
                  <a:lnTo>
                    <a:pt x="298739" y="3480"/>
                  </a:lnTo>
                  <a:close/>
                </a:path>
              </a:pathLst>
            </a:custGeom>
            <a:solidFill>
              <a:srgbClr val="7EA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758390" y="3141462"/>
              <a:ext cx="116060" cy="109985"/>
            </a:xfrm>
            <a:custGeom>
              <a:avLst/>
              <a:pathLst>
                <a:path w="116060" h="109985">
                  <a:moveTo>
                    <a:pt x="100412" y="0"/>
                  </a:moveTo>
                  <a:lnTo>
                    <a:pt x="108806" y="5839"/>
                  </a:lnTo>
                  <a:lnTo>
                    <a:pt x="116060" y="27500"/>
                  </a:lnTo>
                  <a:lnTo>
                    <a:pt x="110875" y="49160"/>
                  </a:lnTo>
                  <a:lnTo>
                    <a:pt x="100412" y="68593"/>
                  </a:lnTo>
                  <a:lnTo>
                    <a:pt x="98974" y="70821"/>
                  </a:lnTo>
                  <a:lnTo>
                    <a:pt x="77615" y="92482"/>
                  </a:lnTo>
                  <a:lnTo>
                    <a:pt x="77204" y="92804"/>
                  </a:lnTo>
                  <a:lnTo>
                    <a:pt x="53996" y="104930"/>
                  </a:lnTo>
                  <a:lnTo>
                    <a:pt x="30787" y="109985"/>
                  </a:lnTo>
                  <a:lnTo>
                    <a:pt x="7579" y="100309"/>
                  </a:lnTo>
                  <a:lnTo>
                    <a:pt x="1771" y="92482"/>
                  </a:lnTo>
                  <a:lnTo>
                    <a:pt x="0" y="70821"/>
                  </a:lnTo>
                  <a:lnTo>
                    <a:pt x="7478" y="49160"/>
                  </a:lnTo>
                  <a:lnTo>
                    <a:pt x="7579" y="49015"/>
                  </a:lnTo>
                  <a:lnTo>
                    <a:pt x="25901" y="27500"/>
                  </a:lnTo>
                  <a:lnTo>
                    <a:pt x="30787" y="23219"/>
                  </a:lnTo>
                  <a:lnTo>
                    <a:pt x="53996" y="8153"/>
                  </a:lnTo>
                  <a:lnTo>
                    <a:pt x="60274" y="5839"/>
                  </a:lnTo>
                  <a:lnTo>
                    <a:pt x="77204" y="94"/>
                  </a:lnTo>
                  <a:close/>
                </a:path>
              </a:pathLst>
            </a:custGeom>
            <a:solidFill>
              <a:srgbClr val="7EA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951019" y="2663821"/>
              <a:ext cx="234796" cy="296085"/>
            </a:xfrm>
            <a:custGeom>
              <a:avLst/>
              <a:pathLst>
                <a:path w="234796" h="296085">
                  <a:moveTo>
                    <a:pt x="209488" y="5839"/>
                  </a:moveTo>
                  <a:lnTo>
                    <a:pt x="186280" y="0"/>
                  </a:lnTo>
                  <a:lnTo>
                    <a:pt x="163071" y="40"/>
                  </a:lnTo>
                  <a:lnTo>
                    <a:pt x="139863" y="4061"/>
                  </a:lnTo>
                  <a:lnTo>
                    <a:pt x="131600" y="6944"/>
                  </a:lnTo>
                  <a:lnTo>
                    <a:pt x="116655" y="12363"/>
                  </a:lnTo>
                  <a:lnTo>
                    <a:pt x="93447" y="25481"/>
                  </a:lnTo>
                  <a:lnTo>
                    <a:pt x="89546" y="28605"/>
                  </a:lnTo>
                  <a:lnTo>
                    <a:pt x="70239" y="45849"/>
                  </a:lnTo>
                  <a:lnTo>
                    <a:pt x="66437" y="50265"/>
                  </a:lnTo>
                  <a:lnTo>
                    <a:pt x="50155" y="71926"/>
                  </a:lnTo>
                  <a:lnTo>
                    <a:pt x="47031" y="76720"/>
                  </a:lnTo>
                  <a:lnTo>
                    <a:pt x="37757" y="93587"/>
                  </a:lnTo>
                  <a:lnTo>
                    <a:pt x="27382" y="115248"/>
                  </a:lnTo>
                  <a:lnTo>
                    <a:pt x="23823" y="123883"/>
                  </a:lnTo>
                  <a:lnTo>
                    <a:pt x="18852" y="136908"/>
                  </a:lnTo>
                  <a:lnTo>
                    <a:pt x="11906" y="158569"/>
                  </a:lnTo>
                  <a:lnTo>
                    <a:pt x="6199" y="180230"/>
                  </a:lnTo>
                  <a:lnTo>
                    <a:pt x="2001" y="201890"/>
                  </a:lnTo>
                  <a:lnTo>
                    <a:pt x="615" y="216838"/>
                  </a:lnTo>
                  <a:lnTo>
                    <a:pt x="0" y="223551"/>
                  </a:lnTo>
                  <a:lnTo>
                    <a:pt x="615" y="238696"/>
                  </a:lnTo>
                  <a:lnTo>
                    <a:pt x="986" y="245212"/>
                  </a:lnTo>
                  <a:lnTo>
                    <a:pt x="7379" y="266873"/>
                  </a:lnTo>
                  <a:lnTo>
                    <a:pt x="23677" y="288533"/>
                  </a:lnTo>
                  <a:lnTo>
                    <a:pt x="23823" y="288657"/>
                  </a:lnTo>
                  <a:lnTo>
                    <a:pt x="47031" y="296085"/>
                  </a:lnTo>
                  <a:lnTo>
                    <a:pt x="70239" y="293813"/>
                  </a:lnTo>
                  <a:lnTo>
                    <a:pt x="84106" y="288533"/>
                  </a:lnTo>
                  <a:lnTo>
                    <a:pt x="93447" y="285135"/>
                  </a:lnTo>
                  <a:lnTo>
                    <a:pt x="116655" y="270923"/>
                  </a:lnTo>
                  <a:lnTo>
                    <a:pt x="121489" y="266873"/>
                  </a:lnTo>
                  <a:lnTo>
                    <a:pt x="139863" y="250528"/>
                  </a:lnTo>
                  <a:lnTo>
                    <a:pt x="144671" y="245212"/>
                  </a:lnTo>
                  <a:lnTo>
                    <a:pt x="162457" y="223551"/>
                  </a:lnTo>
                  <a:lnTo>
                    <a:pt x="163071" y="222735"/>
                  </a:lnTo>
                  <a:lnTo>
                    <a:pt x="176804" y="201890"/>
                  </a:lnTo>
                  <a:lnTo>
                    <a:pt x="186280" y="186132"/>
                  </a:lnTo>
                  <a:lnTo>
                    <a:pt x="189635" y="180230"/>
                  </a:lnTo>
                  <a:lnTo>
                    <a:pt x="200989" y="158569"/>
                  </a:lnTo>
                  <a:lnTo>
                    <a:pt x="209488" y="141036"/>
                  </a:lnTo>
                  <a:lnTo>
                    <a:pt x="211480" y="136908"/>
                  </a:lnTo>
                  <a:lnTo>
                    <a:pt x="220530" y="115248"/>
                  </a:lnTo>
                  <a:lnTo>
                    <a:pt x="228035" y="93587"/>
                  </a:lnTo>
                  <a:lnTo>
                    <a:pt x="232696" y="74340"/>
                  </a:lnTo>
                  <a:lnTo>
                    <a:pt x="233285" y="71926"/>
                  </a:lnTo>
                  <a:lnTo>
                    <a:pt x="234796" y="50265"/>
                  </a:lnTo>
                  <a:lnTo>
                    <a:pt x="232696" y="37211"/>
                  </a:lnTo>
                  <a:lnTo>
                    <a:pt x="230577" y="28605"/>
                  </a:lnTo>
                  <a:lnTo>
                    <a:pt x="211419" y="6944"/>
                  </a:lnTo>
                  <a:close/>
                </a:path>
              </a:pathLst>
            </a:custGeom>
            <a:solidFill>
              <a:srgbClr val="8DB3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995080" y="2713986"/>
              <a:ext cx="136441" cy="183211"/>
            </a:xfrm>
            <a:custGeom>
              <a:avLst/>
              <a:pathLst>
                <a:path w="136441" h="183211">
                  <a:moveTo>
                    <a:pt x="95803" y="0"/>
                  </a:moveTo>
                  <a:lnTo>
                    <a:pt x="95403" y="101"/>
                  </a:lnTo>
                  <a:lnTo>
                    <a:pt x="72595" y="6558"/>
                  </a:lnTo>
                  <a:lnTo>
                    <a:pt x="49387" y="21310"/>
                  </a:lnTo>
                  <a:lnTo>
                    <a:pt x="48944" y="21762"/>
                  </a:lnTo>
                  <a:lnTo>
                    <a:pt x="30983" y="43423"/>
                  </a:lnTo>
                  <a:lnTo>
                    <a:pt x="26179" y="50258"/>
                  </a:lnTo>
                  <a:lnTo>
                    <a:pt x="18559" y="65083"/>
                  </a:lnTo>
                  <a:lnTo>
                    <a:pt x="9609" y="86744"/>
                  </a:lnTo>
                  <a:lnTo>
                    <a:pt x="2971" y="107595"/>
                  </a:lnTo>
                  <a:lnTo>
                    <a:pt x="2758" y="108405"/>
                  </a:lnTo>
                  <a:lnTo>
                    <a:pt x="0" y="130065"/>
                  </a:lnTo>
                  <a:lnTo>
                    <a:pt x="739" y="151726"/>
                  </a:lnTo>
                  <a:lnTo>
                    <a:pt x="2971" y="160238"/>
                  </a:lnTo>
                  <a:lnTo>
                    <a:pt x="11196" y="173387"/>
                  </a:lnTo>
                  <a:lnTo>
                    <a:pt x="26179" y="183211"/>
                  </a:lnTo>
                  <a:lnTo>
                    <a:pt x="49387" y="180535"/>
                  </a:lnTo>
                  <a:lnTo>
                    <a:pt x="61353" y="173387"/>
                  </a:lnTo>
                  <a:lnTo>
                    <a:pt x="72595" y="166276"/>
                  </a:lnTo>
                  <a:lnTo>
                    <a:pt x="86524" y="151726"/>
                  </a:lnTo>
                  <a:lnTo>
                    <a:pt x="95803" y="141189"/>
                  </a:lnTo>
                  <a:lnTo>
                    <a:pt x="103212" y="130065"/>
                  </a:lnTo>
                  <a:lnTo>
                    <a:pt x="116119" y="108405"/>
                  </a:lnTo>
                  <a:lnTo>
                    <a:pt x="119011" y="102633"/>
                  </a:lnTo>
                  <a:lnTo>
                    <a:pt x="125841" y="86744"/>
                  </a:lnTo>
                  <a:lnTo>
                    <a:pt x="132861" y="65083"/>
                  </a:lnTo>
                  <a:lnTo>
                    <a:pt x="136441" y="43423"/>
                  </a:lnTo>
                  <a:lnTo>
                    <a:pt x="133047" y="21762"/>
                  </a:lnTo>
                  <a:lnTo>
                    <a:pt x="119011" y="5247"/>
                  </a:lnTo>
                  <a:lnTo>
                    <a:pt x="96616" y="101"/>
                  </a:lnTo>
                  <a:close/>
                </a:path>
              </a:pathLst>
            </a:custGeom>
            <a:solidFill>
              <a:srgbClr val="9CBC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323746" y="237272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50196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323746" y="1426721"/>
              <a:ext cx="2096369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1323746" y="3855269"/>
              <a:ext cx="2096369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323746" y="592005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323746" y="5472544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323746" y="502503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323746" y="4577516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323746" y="413000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37330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4768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6232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27696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7916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23746" y="569630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323746" y="524878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323746" y="480127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323746" y="435375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323746" y="3906246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99036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050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50196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3428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404892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942837" y="4057923"/>
              <a:ext cx="1137513" cy="1248206"/>
            </a:xfrm>
            <a:custGeom>
              <a:avLst/>
              <a:pathLst>
                <a:path w="1137513" h="1248206">
                  <a:moveTo>
                    <a:pt x="995842" y="1676"/>
                  </a:moveTo>
                  <a:lnTo>
                    <a:pt x="983536" y="0"/>
                  </a:lnTo>
                  <a:lnTo>
                    <a:pt x="964171" y="1676"/>
                  </a:lnTo>
                  <a:lnTo>
                    <a:pt x="960328" y="1964"/>
                  </a:lnTo>
                  <a:lnTo>
                    <a:pt x="937120" y="7687"/>
                  </a:lnTo>
                  <a:lnTo>
                    <a:pt x="913912" y="16461"/>
                  </a:lnTo>
                  <a:lnTo>
                    <a:pt x="899665" y="23336"/>
                  </a:lnTo>
                  <a:lnTo>
                    <a:pt x="890704" y="27117"/>
                  </a:lnTo>
                  <a:lnTo>
                    <a:pt x="867496" y="38838"/>
                  </a:lnTo>
                  <a:lnTo>
                    <a:pt x="857159" y="44997"/>
                  </a:lnTo>
                  <a:lnTo>
                    <a:pt x="844288" y="52360"/>
                  </a:lnTo>
                  <a:lnTo>
                    <a:pt x="824343" y="66658"/>
                  </a:lnTo>
                  <a:lnTo>
                    <a:pt x="821080" y="68992"/>
                  </a:lnTo>
                  <a:lnTo>
                    <a:pt x="799419" y="88319"/>
                  </a:lnTo>
                  <a:lnTo>
                    <a:pt x="797872" y="89671"/>
                  </a:lnTo>
                  <a:lnTo>
                    <a:pt x="778236" y="109979"/>
                  </a:lnTo>
                  <a:lnTo>
                    <a:pt x="774664" y="113378"/>
                  </a:lnTo>
                  <a:lnTo>
                    <a:pt x="757417" y="131640"/>
                  </a:lnTo>
                  <a:lnTo>
                    <a:pt x="751456" y="137172"/>
                  </a:lnTo>
                  <a:lnTo>
                    <a:pt x="735141" y="153301"/>
                  </a:lnTo>
                  <a:lnTo>
                    <a:pt x="728247" y="159264"/>
                  </a:lnTo>
                  <a:lnTo>
                    <a:pt x="710667" y="174961"/>
                  </a:lnTo>
                  <a:lnTo>
                    <a:pt x="705039" y="179468"/>
                  </a:lnTo>
                  <a:lnTo>
                    <a:pt x="683497" y="196622"/>
                  </a:lnTo>
                  <a:lnTo>
                    <a:pt x="681831" y="197841"/>
                  </a:lnTo>
                  <a:lnTo>
                    <a:pt x="658623" y="213475"/>
                  </a:lnTo>
                  <a:lnTo>
                    <a:pt x="650996" y="218283"/>
                  </a:lnTo>
                  <a:lnTo>
                    <a:pt x="635415" y="227586"/>
                  </a:lnTo>
                  <a:lnTo>
                    <a:pt x="615228" y="239944"/>
                  </a:lnTo>
                  <a:lnTo>
                    <a:pt x="612207" y="241798"/>
                  </a:lnTo>
                  <a:lnTo>
                    <a:pt x="588999" y="256813"/>
                  </a:lnTo>
                  <a:lnTo>
                    <a:pt x="582525" y="261604"/>
                  </a:lnTo>
                  <a:lnTo>
                    <a:pt x="565791" y="274968"/>
                  </a:lnTo>
                  <a:lnTo>
                    <a:pt x="556544" y="283265"/>
                  </a:lnTo>
                  <a:lnTo>
                    <a:pt x="542583" y="296893"/>
                  </a:lnTo>
                  <a:lnTo>
                    <a:pt x="534694" y="304926"/>
                  </a:lnTo>
                  <a:lnTo>
                    <a:pt x="519375" y="321366"/>
                  </a:lnTo>
                  <a:lnTo>
                    <a:pt x="514496" y="326587"/>
                  </a:lnTo>
                  <a:lnTo>
                    <a:pt x="496167" y="346684"/>
                  </a:lnTo>
                  <a:lnTo>
                    <a:pt x="494727" y="348247"/>
                  </a:lnTo>
                  <a:lnTo>
                    <a:pt x="475113" y="369908"/>
                  </a:lnTo>
                  <a:lnTo>
                    <a:pt x="472958" y="372401"/>
                  </a:lnTo>
                  <a:lnTo>
                    <a:pt x="456479" y="391569"/>
                  </a:lnTo>
                  <a:lnTo>
                    <a:pt x="449750" y="400527"/>
                  </a:lnTo>
                  <a:lnTo>
                    <a:pt x="439951" y="413229"/>
                  </a:lnTo>
                  <a:lnTo>
                    <a:pt x="426542" y="434958"/>
                  </a:lnTo>
                  <a:lnTo>
                    <a:pt x="413731" y="456551"/>
                  </a:lnTo>
                  <a:lnTo>
                    <a:pt x="403724" y="478212"/>
                  </a:lnTo>
                  <a:lnTo>
                    <a:pt x="403334" y="479059"/>
                  </a:lnTo>
                  <a:lnTo>
                    <a:pt x="392481" y="499872"/>
                  </a:lnTo>
                  <a:lnTo>
                    <a:pt x="382126" y="521533"/>
                  </a:lnTo>
                  <a:lnTo>
                    <a:pt x="380126" y="525415"/>
                  </a:lnTo>
                  <a:lnTo>
                    <a:pt x="369296" y="543194"/>
                  </a:lnTo>
                  <a:lnTo>
                    <a:pt x="356918" y="563787"/>
                  </a:lnTo>
                  <a:lnTo>
                    <a:pt x="356139" y="564855"/>
                  </a:lnTo>
                  <a:lnTo>
                    <a:pt x="339063" y="586515"/>
                  </a:lnTo>
                  <a:lnTo>
                    <a:pt x="333710" y="593178"/>
                  </a:lnTo>
                  <a:lnTo>
                    <a:pt x="319270" y="608176"/>
                  </a:lnTo>
                  <a:lnTo>
                    <a:pt x="310502" y="617004"/>
                  </a:lnTo>
                  <a:lnTo>
                    <a:pt x="295755" y="629837"/>
                  </a:lnTo>
                  <a:lnTo>
                    <a:pt x="287294" y="636880"/>
                  </a:lnTo>
                  <a:lnTo>
                    <a:pt x="268178" y="651497"/>
                  </a:lnTo>
                  <a:lnTo>
                    <a:pt x="264086" y="654496"/>
                  </a:lnTo>
                  <a:lnTo>
                    <a:pt x="240878" y="671216"/>
                  </a:lnTo>
                  <a:lnTo>
                    <a:pt x="238317" y="673158"/>
                  </a:lnTo>
                  <a:lnTo>
                    <a:pt x="217670" y="688720"/>
                  </a:lnTo>
                  <a:lnTo>
                    <a:pt x="210541" y="694819"/>
                  </a:lnTo>
                  <a:lnTo>
                    <a:pt x="194461" y="709348"/>
                  </a:lnTo>
                  <a:lnTo>
                    <a:pt x="187484" y="716480"/>
                  </a:lnTo>
                  <a:lnTo>
                    <a:pt x="171253" y="735244"/>
                  </a:lnTo>
                  <a:lnTo>
                    <a:pt x="168924" y="738140"/>
                  </a:lnTo>
                  <a:lnTo>
                    <a:pt x="153588" y="759801"/>
                  </a:lnTo>
                  <a:lnTo>
                    <a:pt x="148045" y="769250"/>
                  </a:lnTo>
                  <a:lnTo>
                    <a:pt x="140687" y="781462"/>
                  </a:lnTo>
                  <a:lnTo>
                    <a:pt x="129655" y="803123"/>
                  </a:lnTo>
                  <a:lnTo>
                    <a:pt x="124837" y="813946"/>
                  </a:lnTo>
                  <a:lnTo>
                    <a:pt x="119454" y="824783"/>
                  </a:lnTo>
                  <a:lnTo>
                    <a:pt x="109688" y="846444"/>
                  </a:lnTo>
                  <a:lnTo>
                    <a:pt x="101629" y="866105"/>
                  </a:lnTo>
                  <a:lnTo>
                    <a:pt x="100685" y="868105"/>
                  </a:lnTo>
                  <a:lnTo>
                    <a:pt x="90797" y="889765"/>
                  </a:lnTo>
                  <a:lnTo>
                    <a:pt x="81821" y="911426"/>
                  </a:lnTo>
                  <a:lnTo>
                    <a:pt x="78421" y="920013"/>
                  </a:lnTo>
                  <a:lnTo>
                    <a:pt x="72227" y="933087"/>
                  </a:lnTo>
                  <a:lnTo>
                    <a:pt x="62485" y="954748"/>
                  </a:lnTo>
                  <a:lnTo>
                    <a:pt x="55213" y="972067"/>
                  </a:lnTo>
                  <a:lnTo>
                    <a:pt x="52941" y="976408"/>
                  </a:lnTo>
                  <a:lnTo>
                    <a:pt x="42083" y="998069"/>
                  </a:lnTo>
                  <a:lnTo>
                    <a:pt x="32406" y="1019730"/>
                  </a:lnTo>
                  <a:lnTo>
                    <a:pt x="32005" y="1020727"/>
                  </a:lnTo>
                  <a:lnTo>
                    <a:pt x="22119" y="1041390"/>
                  </a:lnTo>
                  <a:lnTo>
                    <a:pt x="13617" y="1063051"/>
                  </a:lnTo>
                  <a:lnTo>
                    <a:pt x="8797" y="1078765"/>
                  </a:lnTo>
                  <a:lnTo>
                    <a:pt x="6753" y="1084712"/>
                  </a:lnTo>
                  <a:lnTo>
                    <a:pt x="1894" y="1106373"/>
                  </a:lnTo>
                  <a:lnTo>
                    <a:pt x="0" y="1128033"/>
                  </a:lnTo>
                  <a:lnTo>
                    <a:pt x="1758" y="1149694"/>
                  </a:lnTo>
                  <a:lnTo>
                    <a:pt x="8141" y="1171355"/>
                  </a:lnTo>
                  <a:lnTo>
                    <a:pt x="8797" y="1172736"/>
                  </a:lnTo>
                  <a:lnTo>
                    <a:pt x="20548" y="1193016"/>
                  </a:lnTo>
                  <a:lnTo>
                    <a:pt x="32005" y="1207589"/>
                  </a:lnTo>
                  <a:lnTo>
                    <a:pt x="39168" y="1214676"/>
                  </a:lnTo>
                  <a:lnTo>
                    <a:pt x="55213" y="1229999"/>
                  </a:lnTo>
                  <a:lnTo>
                    <a:pt x="66009" y="1236337"/>
                  </a:lnTo>
                  <a:lnTo>
                    <a:pt x="78421" y="1244303"/>
                  </a:lnTo>
                  <a:lnTo>
                    <a:pt x="101629" y="1248206"/>
                  </a:lnTo>
                  <a:lnTo>
                    <a:pt x="124837" y="1244620"/>
                  </a:lnTo>
                  <a:lnTo>
                    <a:pt x="148045" y="1238232"/>
                  </a:lnTo>
                  <a:lnTo>
                    <a:pt x="154268" y="1236337"/>
                  </a:lnTo>
                  <a:lnTo>
                    <a:pt x="171253" y="1233054"/>
                  </a:lnTo>
                  <a:lnTo>
                    <a:pt x="194461" y="1229351"/>
                  </a:lnTo>
                  <a:lnTo>
                    <a:pt x="217670" y="1226594"/>
                  </a:lnTo>
                  <a:lnTo>
                    <a:pt x="240878" y="1224123"/>
                  </a:lnTo>
                  <a:lnTo>
                    <a:pt x="264086" y="1220846"/>
                  </a:lnTo>
                  <a:lnTo>
                    <a:pt x="287294" y="1215268"/>
                  </a:lnTo>
                  <a:lnTo>
                    <a:pt x="288872" y="1214676"/>
                  </a:lnTo>
                  <a:lnTo>
                    <a:pt x="310502" y="1207066"/>
                  </a:lnTo>
                  <a:lnTo>
                    <a:pt x="333710" y="1193317"/>
                  </a:lnTo>
                  <a:lnTo>
                    <a:pt x="334112" y="1193016"/>
                  </a:lnTo>
                  <a:lnTo>
                    <a:pt x="356918" y="1176001"/>
                  </a:lnTo>
                  <a:lnTo>
                    <a:pt x="362509" y="1171355"/>
                  </a:lnTo>
                  <a:lnTo>
                    <a:pt x="380126" y="1157748"/>
                  </a:lnTo>
                  <a:lnTo>
                    <a:pt x="391757" y="1149694"/>
                  </a:lnTo>
                  <a:lnTo>
                    <a:pt x="403334" y="1142856"/>
                  </a:lnTo>
                  <a:lnTo>
                    <a:pt x="426542" y="1132555"/>
                  </a:lnTo>
                  <a:lnTo>
                    <a:pt x="440610" y="1128033"/>
                  </a:lnTo>
                  <a:lnTo>
                    <a:pt x="449750" y="1125588"/>
                  </a:lnTo>
                  <a:lnTo>
                    <a:pt x="472958" y="1120507"/>
                  </a:lnTo>
                  <a:lnTo>
                    <a:pt x="496167" y="1115174"/>
                  </a:lnTo>
                  <a:lnTo>
                    <a:pt x="519375" y="1108836"/>
                  </a:lnTo>
                  <a:lnTo>
                    <a:pt x="527222" y="1106373"/>
                  </a:lnTo>
                  <a:lnTo>
                    <a:pt x="542583" y="1102062"/>
                  </a:lnTo>
                  <a:lnTo>
                    <a:pt x="565791" y="1094688"/>
                  </a:lnTo>
                  <a:lnTo>
                    <a:pt x="588999" y="1086030"/>
                  </a:lnTo>
                  <a:lnTo>
                    <a:pt x="592034" y="1084712"/>
                  </a:lnTo>
                  <a:lnTo>
                    <a:pt x="612207" y="1076687"/>
                  </a:lnTo>
                  <a:lnTo>
                    <a:pt x="635415" y="1064588"/>
                  </a:lnTo>
                  <a:lnTo>
                    <a:pt x="637859" y="1063051"/>
                  </a:lnTo>
                  <a:lnTo>
                    <a:pt x="658623" y="1050161"/>
                  </a:lnTo>
                  <a:lnTo>
                    <a:pt x="670162" y="1041390"/>
                  </a:lnTo>
                  <a:lnTo>
                    <a:pt x="681831" y="1032414"/>
                  </a:lnTo>
                  <a:lnTo>
                    <a:pt x="696762" y="1019730"/>
                  </a:lnTo>
                  <a:lnTo>
                    <a:pt x="705039" y="1012750"/>
                  </a:lnTo>
                  <a:lnTo>
                    <a:pt x="722324" y="998069"/>
                  </a:lnTo>
                  <a:lnTo>
                    <a:pt x="728247" y="993321"/>
                  </a:lnTo>
                  <a:lnTo>
                    <a:pt x="749936" y="976408"/>
                  </a:lnTo>
                  <a:lnTo>
                    <a:pt x="751456" y="975334"/>
                  </a:lnTo>
                  <a:lnTo>
                    <a:pt x="774664" y="959392"/>
                  </a:lnTo>
                  <a:lnTo>
                    <a:pt x="781071" y="954748"/>
                  </a:lnTo>
                  <a:lnTo>
                    <a:pt x="797872" y="943664"/>
                  </a:lnTo>
                  <a:lnTo>
                    <a:pt x="812174" y="933087"/>
                  </a:lnTo>
                  <a:lnTo>
                    <a:pt x="821080" y="926924"/>
                  </a:lnTo>
                  <a:lnTo>
                    <a:pt x="840783" y="911426"/>
                  </a:lnTo>
                  <a:lnTo>
                    <a:pt x="844288" y="908729"/>
                  </a:lnTo>
                  <a:lnTo>
                    <a:pt x="866025" y="889765"/>
                  </a:lnTo>
                  <a:lnTo>
                    <a:pt x="867496" y="888431"/>
                  </a:lnTo>
                  <a:lnTo>
                    <a:pt x="887597" y="868105"/>
                  </a:lnTo>
                  <a:lnTo>
                    <a:pt x="890704" y="864595"/>
                  </a:lnTo>
                  <a:lnTo>
                    <a:pt x="905723" y="846444"/>
                  </a:lnTo>
                  <a:lnTo>
                    <a:pt x="913912" y="834614"/>
                  </a:lnTo>
                  <a:lnTo>
                    <a:pt x="920709" y="824783"/>
                  </a:lnTo>
                  <a:lnTo>
                    <a:pt x="933568" y="803123"/>
                  </a:lnTo>
                  <a:lnTo>
                    <a:pt x="937120" y="796549"/>
                  </a:lnTo>
                  <a:lnTo>
                    <a:pt x="946078" y="781462"/>
                  </a:lnTo>
                  <a:lnTo>
                    <a:pt x="957872" y="759801"/>
                  </a:lnTo>
                  <a:lnTo>
                    <a:pt x="960328" y="755463"/>
                  </a:lnTo>
                  <a:lnTo>
                    <a:pt x="971665" y="738140"/>
                  </a:lnTo>
                  <a:lnTo>
                    <a:pt x="983536" y="719425"/>
                  </a:lnTo>
                  <a:lnTo>
                    <a:pt x="985705" y="716480"/>
                  </a:lnTo>
                  <a:lnTo>
                    <a:pt x="1001855" y="694819"/>
                  </a:lnTo>
                  <a:lnTo>
                    <a:pt x="1006744" y="687824"/>
                  </a:lnTo>
                  <a:lnTo>
                    <a:pt x="1018252" y="673158"/>
                  </a:lnTo>
                  <a:lnTo>
                    <a:pt x="1029953" y="655789"/>
                  </a:lnTo>
                  <a:lnTo>
                    <a:pt x="1033204" y="651497"/>
                  </a:lnTo>
                  <a:lnTo>
                    <a:pt x="1047392" y="629837"/>
                  </a:lnTo>
                  <a:lnTo>
                    <a:pt x="1053161" y="618677"/>
                  </a:lnTo>
                  <a:lnTo>
                    <a:pt x="1059422" y="608176"/>
                  </a:lnTo>
                  <a:lnTo>
                    <a:pt x="1069564" y="586515"/>
                  </a:lnTo>
                  <a:lnTo>
                    <a:pt x="1076369" y="567269"/>
                  </a:lnTo>
                  <a:lnTo>
                    <a:pt x="1077388" y="564855"/>
                  </a:lnTo>
                  <a:lnTo>
                    <a:pt x="1085123" y="543194"/>
                  </a:lnTo>
                  <a:lnTo>
                    <a:pt x="1091567" y="521533"/>
                  </a:lnTo>
                  <a:lnTo>
                    <a:pt x="1097427" y="499872"/>
                  </a:lnTo>
                  <a:lnTo>
                    <a:pt x="1099577" y="491907"/>
                  </a:lnTo>
                  <a:lnTo>
                    <a:pt x="1103978" y="478212"/>
                  </a:lnTo>
                  <a:lnTo>
                    <a:pt x="1110651" y="456551"/>
                  </a:lnTo>
                  <a:lnTo>
                    <a:pt x="1116688" y="434890"/>
                  </a:lnTo>
                  <a:lnTo>
                    <a:pt x="1121925" y="413229"/>
                  </a:lnTo>
                  <a:lnTo>
                    <a:pt x="1122785" y="409053"/>
                  </a:lnTo>
                  <a:lnTo>
                    <a:pt x="1127119" y="391569"/>
                  </a:lnTo>
                  <a:lnTo>
                    <a:pt x="1131321" y="369908"/>
                  </a:lnTo>
                  <a:lnTo>
                    <a:pt x="1134415" y="348247"/>
                  </a:lnTo>
                  <a:lnTo>
                    <a:pt x="1136474" y="326587"/>
                  </a:lnTo>
                  <a:lnTo>
                    <a:pt x="1137510" y="304926"/>
                  </a:lnTo>
                  <a:lnTo>
                    <a:pt x="1137513" y="283265"/>
                  </a:lnTo>
                  <a:lnTo>
                    <a:pt x="1136524" y="261604"/>
                  </a:lnTo>
                  <a:lnTo>
                    <a:pt x="1134728" y="239944"/>
                  </a:lnTo>
                  <a:lnTo>
                    <a:pt x="1132446" y="218283"/>
                  </a:lnTo>
                  <a:lnTo>
                    <a:pt x="1130015" y="196622"/>
                  </a:lnTo>
                  <a:lnTo>
                    <a:pt x="1127582" y="174961"/>
                  </a:lnTo>
                  <a:lnTo>
                    <a:pt x="1124901" y="153301"/>
                  </a:lnTo>
                  <a:lnTo>
                    <a:pt x="1122785" y="140292"/>
                  </a:lnTo>
                  <a:lnTo>
                    <a:pt x="1121392" y="131640"/>
                  </a:lnTo>
                  <a:lnTo>
                    <a:pt x="1115940" y="109979"/>
                  </a:lnTo>
                  <a:lnTo>
                    <a:pt x="1106613" y="88319"/>
                  </a:lnTo>
                  <a:lnTo>
                    <a:pt x="1099577" y="77162"/>
                  </a:lnTo>
                  <a:lnTo>
                    <a:pt x="1092703" y="66658"/>
                  </a:lnTo>
                  <a:lnTo>
                    <a:pt x="1076369" y="47698"/>
                  </a:lnTo>
                  <a:lnTo>
                    <a:pt x="1073836" y="44997"/>
                  </a:lnTo>
                  <a:lnTo>
                    <a:pt x="1053161" y="26603"/>
                  </a:lnTo>
                  <a:lnTo>
                    <a:pt x="1048518" y="23336"/>
                  </a:lnTo>
                  <a:lnTo>
                    <a:pt x="1029953" y="11847"/>
                  </a:lnTo>
                  <a:lnTo>
                    <a:pt x="1006744" y="3155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040532" y="4165997"/>
              <a:ext cx="981677" cy="1058852"/>
            </a:xfrm>
            <a:custGeom>
              <a:avLst/>
              <a:pathLst>
                <a:path w="981677" h="1058852">
                  <a:moveTo>
                    <a:pt x="839425" y="0"/>
                  </a:moveTo>
                  <a:lnTo>
                    <a:pt x="816865" y="1905"/>
                  </a:lnTo>
                  <a:lnTo>
                    <a:pt x="816217" y="1951"/>
                  </a:lnTo>
                  <a:lnTo>
                    <a:pt x="793009" y="7410"/>
                  </a:lnTo>
                  <a:lnTo>
                    <a:pt x="769801" y="16359"/>
                  </a:lnTo>
                  <a:lnTo>
                    <a:pt x="756559" y="23565"/>
                  </a:lnTo>
                  <a:lnTo>
                    <a:pt x="746593" y="28369"/>
                  </a:lnTo>
                  <a:lnTo>
                    <a:pt x="723385" y="42736"/>
                  </a:lnTo>
                  <a:lnTo>
                    <a:pt x="720026" y="45226"/>
                  </a:lnTo>
                  <a:lnTo>
                    <a:pt x="700177" y="57944"/>
                  </a:lnTo>
                  <a:lnTo>
                    <a:pt x="688102" y="66887"/>
                  </a:lnTo>
                  <a:lnTo>
                    <a:pt x="676969" y="74026"/>
                  </a:lnTo>
                  <a:lnTo>
                    <a:pt x="657129" y="88547"/>
                  </a:lnTo>
                  <a:lnTo>
                    <a:pt x="653761" y="90747"/>
                  </a:lnTo>
                  <a:lnTo>
                    <a:pt x="630553" y="107632"/>
                  </a:lnTo>
                  <a:lnTo>
                    <a:pt x="627210" y="110208"/>
                  </a:lnTo>
                  <a:lnTo>
                    <a:pt x="607345" y="124526"/>
                  </a:lnTo>
                  <a:lnTo>
                    <a:pt x="597407" y="131869"/>
                  </a:lnTo>
                  <a:lnTo>
                    <a:pt x="584136" y="141297"/>
                  </a:lnTo>
                  <a:lnTo>
                    <a:pt x="566960" y="153530"/>
                  </a:lnTo>
                  <a:lnTo>
                    <a:pt x="560928" y="157838"/>
                  </a:lnTo>
                  <a:lnTo>
                    <a:pt x="537720" y="174764"/>
                  </a:lnTo>
                  <a:lnTo>
                    <a:pt x="537142" y="175190"/>
                  </a:lnTo>
                  <a:lnTo>
                    <a:pt x="514512" y="193348"/>
                  </a:lnTo>
                  <a:lnTo>
                    <a:pt x="510442" y="196851"/>
                  </a:lnTo>
                  <a:lnTo>
                    <a:pt x="491304" y="215367"/>
                  </a:lnTo>
                  <a:lnTo>
                    <a:pt x="488145" y="218512"/>
                  </a:lnTo>
                  <a:lnTo>
                    <a:pt x="468240" y="240173"/>
                  </a:lnTo>
                  <a:lnTo>
                    <a:pt x="468096" y="240337"/>
                  </a:lnTo>
                  <a:lnTo>
                    <a:pt x="448149" y="261833"/>
                  </a:lnTo>
                  <a:lnTo>
                    <a:pt x="444888" y="265360"/>
                  </a:lnTo>
                  <a:lnTo>
                    <a:pt x="427560" y="283494"/>
                  </a:lnTo>
                  <a:lnTo>
                    <a:pt x="421680" y="289652"/>
                  </a:lnTo>
                  <a:lnTo>
                    <a:pt x="407427" y="305155"/>
                  </a:lnTo>
                  <a:lnTo>
                    <a:pt x="398472" y="315430"/>
                  </a:lnTo>
                  <a:lnTo>
                    <a:pt x="389264" y="326815"/>
                  </a:lnTo>
                  <a:lnTo>
                    <a:pt x="375264" y="346287"/>
                  </a:lnTo>
                  <a:lnTo>
                    <a:pt x="373764" y="348476"/>
                  </a:lnTo>
                  <a:lnTo>
                    <a:pt x="359966" y="370137"/>
                  </a:lnTo>
                  <a:lnTo>
                    <a:pt x="352056" y="383929"/>
                  </a:lnTo>
                  <a:lnTo>
                    <a:pt x="347506" y="391798"/>
                  </a:lnTo>
                  <a:lnTo>
                    <a:pt x="335336" y="413458"/>
                  </a:lnTo>
                  <a:lnTo>
                    <a:pt x="328847" y="425184"/>
                  </a:lnTo>
                  <a:lnTo>
                    <a:pt x="323004" y="435119"/>
                  </a:lnTo>
                  <a:lnTo>
                    <a:pt x="310257" y="456780"/>
                  </a:lnTo>
                  <a:lnTo>
                    <a:pt x="305639" y="464536"/>
                  </a:lnTo>
                  <a:lnTo>
                    <a:pt x="296428" y="478440"/>
                  </a:lnTo>
                  <a:lnTo>
                    <a:pt x="282518" y="500101"/>
                  </a:lnTo>
                  <a:lnTo>
                    <a:pt x="282431" y="500232"/>
                  </a:lnTo>
                  <a:lnTo>
                    <a:pt x="265967" y="521762"/>
                  </a:lnTo>
                  <a:lnTo>
                    <a:pt x="259223" y="530822"/>
                  </a:lnTo>
                  <a:lnTo>
                    <a:pt x="248070" y="543423"/>
                  </a:lnTo>
                  <a:lnTo>
                    <a:pt x="236015" y="557288"/>
                  </a:lnTo>
                  <a:lnTo>
                    <a:pt x="227939" y="565083"/>
                  </a:lnTo>
                  <a:lnTo>
                    <a:pt x="212807" y="579891"/>
                  </a:lnTo>
                  <a:lnTo>
                    <a:pt x="204663" y="586744"/>
                  </a:lnTo>
                  <a:lnTo>
                    <a:pt x="189599" y="599707"/>
                  </a:lnTo>
                  <a:lnTo>
                    <a:pt x="178549" y="608405"/>
                  </a:lnTo>
                  <a:lnTo>
                    <a:pt x="166391" y="618485"/>
                  </a:lnTo>
                  <a:lnTo>
                    <a:pt x="152451" y="630066"/>
                  </a:lnTo>
                  <a:lnTo>
                    <a:pt x="143183" y="638599"/>
                  </a:lnTo>
                  <a:lnTo>
                    <a:pt x="129994" y="651726"/>
                  </a:lnTo>
                  <a:lnTo>
                    <a:pt x="119975" y="663474"/>
                  </a:lnTo>
                  <a:lnTo>
                    <a:pt x="112297" y="673387"/>
                  </a:lnTo>
                  <a:lnTo>
                    <a:pt x="98537" y="695048"/>
                  </a:lnTo>
                  <a:lnTo>
                    <a:pt x="96767" y="698309"/>
                  </a:lnTo>
                  <a:lnTo>
                    <a:pt x="87219" y="716708"/>
                  </a:lnTo>
                  <a:lnTo>
                    <a:pt x="77211" y="738369"/>
                  </a:lnTo>
                  <a:lnTo>
                    <a:pt x="73559" y="746286"/>
                  </a:lnTo>
                  <a:lnTo>
                    <a:pt x="67206" y="760030"/>
                  </a:lnTo>
                  <a:lnTo>
                    <a:pt x="56998" y="781691"/>
                  </a:lnTo>
                  <a:lnTo>
                    <a:pt x="50350" y="795661"/>
                  </a:lnTo>
                  <a:lnTo>
                    <a:pt x="46638" y="803351"/>
                  </a:lnTo>
                  <a:lnTo>
                    <a:pt x="36455" y="825012"/>
                  </a:lnTo>
                  <a:lnTo>
                    <a:pt x="27530" y="846673"/>
                  </a:lnTo>
                  <a:lnTo>
                    <a:pt x="27142" y="847729"/>
                  </a:lnTo>
                  <a:lnTo>
                    <a:pt x="18863" y="868334"/>
                  </a:lnTo>
                  <a:lnTo>
                    <a:pt x="11765" y="889994"/>
                  </a:lnTo>
                  <a:lnTo>
                    <a:pt x="6247" y="911655"/>
                  </a:lnTo>
                  <a:lnTo>
                    <a:pt x="3934" y="924923"/>
                  </a:lnTo>
                  <a:lnTo>
                    <a:pt x="2099" y="933316"/>
                  </a:lnTo>
                  <a:lnTo>
                    <a:pt x="0" y="954976"/>
                  </a:lnTo>
                  <a:lnTo>
                    <a:pt x="1258" y="976637"/>
                  </a:lnTo>
                  <a:lnTo>
                    <a:pt x="3934" y="986912"/>
                  </a:lnTo>
                  <a:lnTo>
                    <a:pt x="7035" y="998298"/>
                  </a:lnTo>
                  <a:lnTo>
                    <a:pt x="19909" y="1019959"/>
                  </a:lnTo>
                  <a:lnTo>
                    <a:pt x="27142" y="1027246"/>
                  </a:lnTo>
                  <a:lnTo>
                    <a:pt x="46984" y="1041619"/>
                  </a:lnTo>
                  <a:lnTo>
                    <a:pt x="50350" y="1043423"/>
                  </a:lnTo>
                  <a:lnTo>
                    <a:pt x="73559" y="1052274"/>
                  </a:lnTo>
                  <a:lnTo>
                    <a:pt x="96767" y="1057017"/>
                  </a:lnTo>
                  <a:lnTo>
                    <a:pt x="119975" y="1058852"/>
                  </a:lnTo>
                  <a:lnTo>
                    <a:pt x="143183" y="1058027"/>
                  </a:lnTo>
                  <a:lnTo>
                    <a:pt x="166391" y="1054087"/>
                  </a:lnTo>
                  <a:lnTo>
                    <a:pt x="189599" y="1046016"/>
                  </a:lnTo>
                  <a:lnTo>
                    <a:pt x="197798" y="1041619"/>
                  </a:lnTo>
                  <a:lnTo>
                    <a:pt x="212807" y="1033509"/>
                  </a:lnTo>
                  <a:lnTo>
                    <a:pt x="231784" y="1019959"/>
                  </a:lnTo>
                  <a:lnTo>
                    <a:pt x="236015" y="1016973"/>
                  </a:lnTo>
                  <a:lnTo>
                    <a:pt x="259223" y="999756"/>
                  </a:lnTo>
                  <a:lnTo>
                    <a:pt x="261381" y="998298"/>
                  </a:lnTo>
                  <a:lnTo>
                    <a:pt x="282431" y="985497"/>
                  </a:lnTo>
                  <a:lnTo>
                    <a:pt x="300604" y="976637"/>
                  </a:lnTo>
                  <a:lnTo>
                    <a:pt x="305639" y="974405"/>
                  </a:lnTo>
                  <a:lnTo>
                    <a:pt x="328847" y="966561"/>
                  </a:lnTo>
                  <a:lnTo>
                    <a:pt x="352056" y="959861"/>
                  </a:lnTo>
                  <a:lnTo>
                    <a:pt x="369261" y="954976"/>
                  </a:lnTo>
                  <a:lnTo>
                    <a:pt x="375264" y="953273"/>
                  </a:lnTo>
                  <a:lnTo>
                    <a:pt x="398472" y="946366"/>
                  </a:lnTo>
                  <a:lnTo>
                    <a:pt x="421680" y="938943"/>
                  </a:lnTo>
                  <a:lnTo>
                    <a:pt x="439133" y="933316"/>
                  </a:lnTo>
                  <a:lnTo>
                    <a:pt x="444888" y="931503"/>
                  </a:lnTo>
                  <a:lnTo>
                    <a:pt x="468096" y="924375"/>
                  </a:lnTo>
                  <a:lnTo>
                    <a:pt x="491304" y="916464"/>
                  </a:lnTo>
                  <a:lnTo>
                    <a:pt x="502391" y="911655"/>
                  </a:lnTo>
                  <a:lnTo>
                    <a:pt x="514512" y="906682"/>
                  </a:lnTo>
                  <a:lnTo>
                    <a:pt x="537720" y="893866"/>
                  </a:lnTo>
                  <a:lnTo>
                    <a:pt x="543232" y="889994"/>
                  </a:lnTo>
                  <a:lnTo>
                    <a:pt x="560928" y="878030"/>
                  </a:lnTo>
                  <a:lnTo>
                    <a:pt x="573127" y="868334"/>
                  </a:lnTo>
                  <a:lnTo>
                    <a:pt x="584136" y="860164"/>
                  </a:lnTo>
                  <a:lnTo>
                    <a:pt x="601316" y="846673"/>
                  </a:lnTo>
                  <a:lnTo>
                    <a:pt x="607345" y="842416"/>
                  </a:lnTo>
                  <a:lnTo>
                    <a:pt x="630553" y="826062"/>
                  </a:lnTo>
                  <a:lnTo>
                    <a:pt x="632075" y="825012"/>
                  </a:lnTo>
                  <a:lnTo>
                    <a:pt x="653761" y="811610"/>
                  </a:lnTo>
                  <a:lnTo>
                    <a:pt x="666277" y="803351"/>
                  </a:lnTo>
                  <a:lnTo>
                    <a:pt x="676969" y="796845"/>
                  </a:lnTo>
                  <a:lnTo>
                    <a:pt x="699033" y="781691"/>
                  </a:lnTo>
                  <a:lnTo>
                    <a:pt x="700177" y="780936"/>
                  </a:lnTo>
                  <a:lnTo>
                    <a:pt x="723385" y="763960"/>
                  </a:lnTo>
                  <a:lnTo>
                    <a:pt x="728124" y="760030"/>
                  </a:lnTo>
                  <a:lnTo>
                    <a:pt x="746593" y="744145"/>
                  </a:lnTo>
                  <a:lnTo>
                    <a:pt x="752551" y="738369"/>
                  </a:lnTo>
                  <a:lnTo>
                    <a:pt x="769801" y="719904"/>
                  </a:lnTo>
                  <a:lnTo>
                    <a:pt x="772539" y="716708"/>
                  </a:lnTo>
                  <a:lnTo>
                    <a:pt x="789245" y="695048"/>
                  </a:lnTo>
                  <a:lnTo>
                    <a:pt x="793009" y="689515"/>
                  </a:lnTo>
                  <a:lnTo>
                    <a:pt x="803875" y="673387"/>
                  </a:lnTo>
                  <a:lnTo>
                    <a:pt x="816217" y="652319"/>
                  </a:lnTo>
                  <a:lnTo>
                    <a:pt x="816585" y="651726"/>
                  </a:lnTo>
                  <a:lnTo>
                    <a:pt x="830217" y="630066"/>
                  </a:lnTo>
                  <a:lnTo>
                    <a:pt x="839425" y="614741"/>
                  </a:lnTo>
                  <a:lnTo>
                    <a:pt x="843667" y="608405"/>
                  </a:lnTo>
                  <a:lnTo>
                    <a:pt x="858207" y="586744"/>
                  </a:lnTo>
                  <a:lnTo>
                    <a:pt x="862633" y="579970"/>
                  </a:lnTo>
                  <a:lnTo>
                    <a:pt x="873433" y="565083"/>
                  </a:lnTo>
                  <a:lnTo>
                    <a:pt x="885842" y="545889"/>
                  </a:lnTo>
                  <a:lnTo>
                    <a:pt x="887606" y="543423"/>
                  </a:lnTo>
                  <a:lnTo>
                    <a:pt x="901416" y="521762"/>
                  </a:lnTo>
                  <a:lnTo>
                    <a:pt x="909050" y="506837"/>
                  </a:lnTo>
                  <a:lnTo>
                    <a:pt x="912910" y="500101"/>
                  </a:lnTo>
                  <a:lnTo>
                    <a:pt x="922958" y="478440"/>
                  </a:lnTo>
                  <a:lnTo>
                    <a:pt x="930637" y="456780"/>
                  </a:lnTo>
                  <a:lnTo>
                    <a:pt x="932258" y="451200"/>
                  </a:lnTo>
                  <a:lnTo>
                    <a:pt x="937670" y="435119"/>
                  </a:lnTo>
                  <a:lnTo>
                    <a:pt x="943829" y="413458"/>
                  </a:lnTo>
                  <a:lnTo>
                    <a:pt x="949499" y="391798"/>
                  </a:lnTo>
                  <a:lnTo>
                    <a:pt x="955127" y="370137"/>
                  </a:lnTo>
                  <a:lnTo>
                    <a:pt x="955466" y="368856"/>
                  </a:lnTo>
                  <a:lnTo>
                    <a:pt x="961549" y="348476"/>
                  </a:lnTo>
                  <a:lnTo>
                    <a:pt x="967605" y="326815"/>
                  </a:lnTo>
                  <a:lnTo>
                    <a:pt x="972906" y="305155"/>
                  </a:lnTo>
                  <a:lnTo>
                    <a:pt x="977120" y="283494"/>
                  </a:lnTo>
                  <a:lnTo>
                    <a:pt x="978674" y="271754"/>
                  </a:lnTo>
                  <a:lnTo>
                    <a:pt x="980137" y="261833"/>
                  </a:lnTo>
                  <a:lnTo>
                    <a:pt x="981677" y="240173"/>
                  </a:lnTo>
                  <a:lnTo>
                    <a:pt x="981583" y="218512"/>
                  </a:lnTo>
                  <a:lnTo>
                    <a:pt x="979912" y="196851"/>
                  </a:lnTo>
                  <a:lnTo>
                    <a:pt x="978674" y="188105"/>
                  </a:lnTo>
                  <a:lnTo>
                    <a:pt x="976882" y="175190"/>
                  </a:lnTo>
                  <a:lnTo>
                    <a:pt x="972615" y="153530"/>
                  </a:lnTo>
                  <a:lnTo>
                    <a:pt x="967028" y="131869"/>
                  </a:lnTo>
                  <a:lnTo>
                    <a:pt x="960011" y="110208"/>
                  </a:lnTo>
                  <a:lnTo>
                    <a:pt x="955466" y="98389"/>
                  </a:lnTo>
                  <a:lnTo>
                    <a:pt x="951262" y="88547"/>
                  </a:lnTo>
                  <a:lnTo>
                    <a:pt x="940146" y="66887"/>
                  </a:lnTo>
                  <a:lnTo>
                    <a:pt x="932258" y="54195"/>
                  </a:lnTo>
                  <a:lnTo>
                    <a:pt x="925270" y="45226"/>
                  </a:lnTo>
                  <a:lnTo>
                    <a:pt x="909050" y="27485"/>
                  </a:lnTo>
                  <a:lnTo>
                    <a:pt x="903889" y="23565"/>
                  </a:lnTo>
                  <a:lnTo>
                    <a:pt x="885842" y="11142"/>
                  </a:lnTo>
                  <a:lnTo>
                    <a:pt x="862633" y="2711"/>
                  </a:lnTo>
                  <a:lnTo>
                    <a:pt x="855884" y="1905"/>
                  </a:lnTo>
                  <a:close/>
                </a:path>
              </a:pathLst>
            </a:custGeom>
            <a:solidFill>
              <a:srgbClr val="3887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090770" y="4235903"/>
              <a:ext cx="887319" cy="943521"/>
            </a:xfrm>
            <a:custGeom>
              <a:avLst/>
              <a:pathLst>
                <a:path w="887319" h="943521">
                  <a:moveTo>
                    <a:pt x="789187" y="4173"/>
                  </a:moveTo>
                  <a:lnTo>
                    <a:pt x="765979" y="0"/>
                  </a:lnTo>
                  <a:lnTo>
                    <a:pt x="742771" y="690"/>
                  </a:lnTo>
                  <a:lnTo>
                    <a:pt x="719563" y="5267"/>
                  </a:lnTo>
                  <a:lnTo>
                    <a:pt x="696355" y="12957"/>
                  </a:lnTo>
                  <a:lnTo>
                    <a:pt x="683687" y="18642"/>
                  </a:lnTo>
                  <a:lnTo>
                    <a:pt x="673147" y="22724"/>
                  </a:lnTo>
                  <a:lnTo>
                    <a:pt x="649939" y="33814"/>
                  </a:lnTo>
                  <a:lnTo>
                    <a:pt x="638628" y="40303"/>
                  </a:lnTo>
                  <a:lnTo>
                    <a:pt x="626731" y="46389"/>
                  </a:lnTo>
                  <a:lnTo>
                    <a:pt x="603523" y="60604"/>
                  </a:lnTo>
                  <a:lnTo>
                    <a:pt x="601570" y="61963"/>
                  </a:lnTo>
                  <a:lnTo>
                    <a:pt x="580315" y="75868"/>
                  </a:lnTo>
                  <a:lnTo>
                    <a:pt x="569567" y="83624"/>
                  </a:lnTo>
                  <a:lnTo>
                    <a:pt x="557107" y="92337"/>
                  </a:lnTo>
                  <a:lnTo>
                    <a:pt x="539632" y="105285"/>
                  </a:lnTo>
                  <a:lnTo>
                    <a:pt x="533898" y="109592"/>
                  </a:lnTo>
                  <a:lnTo>
                    <a:pt x="511878" y="126946"/>
                  </a:lnTo>
                  <a:lnTo>
                    <a:pt x="510690" y="127958"/>
                  </a:lnTo>
                  <a:lnTo>
                    <a:pt x="487653" y="148606"/>
                  </a:lnTo>
                  <a:lnTo>
                    <a:pt x="487482" y="148783"/>
                  </a:lnTo>
                  <a:lnTo>
                    <a:pt x="467086" y="170267"/>
                  </a:lnTo>
                  <a:lnTo>
                    <a:pt x="464274" y="173719"/>
                  </a:lnTo>
                  <a:lnTo>
                    <a:pt x="448734" y="191928"/>
                  </a:lnTo>
                  <a:lnTo>
                    <a:pt x="441066" y="201717"/>
                  </a:lnTo>
                  <a:lnTo>
                    <a:pt x="430741" y="213588"/>
                  </a:lnTo>
                  <a:lnTo>
                    <a:pt x="417858" y="228381"/>
                  </a:lnTo>
                  <a:lnTo>
                    <a:pt x="411321" y="235249"/>
                  </a:lnTo>
                  <a:lnTo>
                    <a:pt x="394650" y="252355"/>
                  </a:lnTo>
                  <a:lnTo>
                    <a:pt x="390260" y="256910"/>
                  </a:lnTo>
                  <a:lnTo>
                    <a:pt x="371442" y="276756"/>
                  </a:lnTo>
                  <a:lnTo>
                    <a:pt x="369886" y="278571"/>
                  </a:lnTo>
                  <a:lnTo>
                    <a:pt x="352103" y="300231"/>
                  </a:lnTo>
                  <a:lnTo>
                    <a:pt x="348234" y="305147"/>
                  </a:lnTo>
                  <a:lnTo>
                    <a:pt x="336475" y="321892"/>
                  </a:lnTo>
                  <a:lnTo>
                    <a:pt x="325026" y="338983"/>
                  </a:lnTo>
                  <a:lnTo>
                    <a:pt x="322148" y="343553"/>
                  </a:lnTo>
                  <a:lnTo>
                    <a:pt x="308398" y="365214"/>
                  </a:lnTo>
                  <a:lnTo>
                    <a:pt x="301818" y="375568"/>
                  </a:lnTo>
                  <a:lnTo>
                    <a:pt x="294710" y="386874"/>
                  </a:lnTo>
                  <a:lnTo>
                    <a:pt x="281271" y="408535"/>
                  </a:lnTo>
                  <a:lnTo>
                    <a:pt x="278609" y="412817"/>
                  </a:lnTo>
                  <a:lnTo>
                    <a:pt x="267302" y="430196"/>
                  </a:lnTo>
                  <a:lnTo>
                    <a:pt x="255401" y="449350"/>
                  </a:lnTo>
                  <a:lnTo>
                    <a:pt x="253671" y="451856"/>
                  </a:lnTo>
                  <a:lnTo>
                    <a:pt x="238995" y="473517"/>
                  </a:lnTo>
                  <a:lnTo>
                    <a:pt x="232193" y="484005"/>
                  </a:lnTo>
                  <a:lnTo>
                    <a:pt x="223739" y="495178"/>
                  </a:lnTo>
                  <a:lnTo>
                    <a:pt x="208985" y="515559"/>
                  </a:lnTo>
                  <a:lnTo>
                    <a:pt x="207877" y="516839"/>
                  </a:lnTo>
                  <a:lnTo>
                    <a:pt x="189897" y="538499"/>
                  </a:lnTo>
                  <a:lnTo>
                    <a:pt x="185777" y="543736"/>
                  </a:lnTo>
                  <a:lnTo>
                    <a:pt x="170267" y="560160"/>
                  </a:lnTo>
                  <a:lnTo>
                    <a:pt x="162569" y="568914"/>
                  </a:lnTo>
                  <a:lnTo>
                    <a:pt x="149491" y="581821"/>
                  </a:lnTo>
                  <a:lnTo>
                    <a:pt x="139361" y="592956"/>
                  </a:lnTo>
                  <a:lnTo>
                    <a:pt x="129193" y="603482"/>
                  </a:lnTo>
                  <a:lnTo>
                    <a:pt x="116153" y="619167"/>
                  </a:lnTo>
                  <a:lnTo>
                    <a:pt x="111325" y="625142"/>
                  </a:lnTo>
                  <a:lnTo>
                    <a:pt x="96382" y="646803"/>
                  </a:lnTo>
                  <a:lnTo>
                    <a:pt x="92945" y="652256"/>
                  </a:lnTo>
                  <a:lnTo>
                    <a:pt x="83524" y="668464"/>
                  </a:lnTo>
                  <a:lnTo>
                    <a:pt x="70930" y="690124"/>
                  </a:lnTo>
                  <a:lnTo>
                    <a:pt x="69737" y="691972"/>
                  </a:lnTo>
                  <a:lnTo>
                    <a:pt x="58159" y="711785"/>
                  </a:lnTo>
                  <a:lnTo>
                    <a:pt x="46529" y="730299"/>
                  </a:lnTo>
                  <a:lnTo>
                    <a:pt x="44724" y="733446"/>
                  </a:lnTo>
                  <a:lnTo>
                    <a:pt x="32059" y="755107"/>
                  </a:lnTo>
                  <a:lnTo>
                    <a:pt x="23320" y="771558"/>
                  </a:lnTo>
                  <a:lnTo>
                    <a:pt x="20727" y="776767"/>
                  </a:lnTo>
                  <a:lnTo>
                    <a:pt x="11627" y="798428"/>
                  </a:lnTo>
                  <a:lnTo>
                    <a:pt x="4983" y="820089"/>
                  </a:lnTo>
                  <a:lnTo>
                    <a:pt x="966" y="841750"/>
                  </a:lnTo>
                  <a:lnTo>
                    <a:pt x="112" y="861086"/>
                  </a:lnTo>
                  <a:lnTo>
                    <a:pt x="0" y="863410"/>
                  </a:lnTo>
                  <a:lnTo>
                    <a:pt x="112" y="864291"/>
                  </a:lnTo>
                  <a:lnTo>
                    <a:pt x="3067" y="885071"/>
                  </a:lnTo>
                  <a:lnTo>
                    <a:pt x="12156" y="906732"/>
                  </a:lnTo>
                  <a:lnTo>
                    <a:pt x="23320" y="920573"/>
                  </a:lnTo>
                  <a:lnTo>
                    <a:pt x="32863" y="928392"/>
                  </a:lnTo>
                  <a:lnTo>
                    <a:pt x="46529" y="936253"/>
                  </a:lnTo>
                  <a:lnTo>
                    <a:pt x="69737" y="942823"/>
                  </a:lnTo>
                  <a:lnTo>
                    <a:pt x="92945" y="943521"/>
                  </a:lnTo>
                  <a:lnTo>
                    <a:pt x="116153" y="938967"/>
                  </a:lnTo>
                  <a:lnTo>
                    <a:pt x="139361" y="929120"/>
                  </a:lnTo>
                  <a:lnTo>
                    <a:pt x="140555" y="928392"/>
                  </a:lnTo>
                  <a:lnTo>
                    <a:pt x="162569" y="914804"/>
                  </a:lnTo>
                  <a:lnTo>
                    <a:pt x="173818" y="906732"/>
                  </a:lnTo>
                  <a:lnTo>
                    <a:pt x="185777" y="898287"/>
                  </a:lnTo>
                  <a:lnTo>
                    <a:pt x="205480" y="885071"/>
                  </a:lnTo>
                  <a:lnTo>
                    <a:pt x="208985" y="882789"/>
                  </a:lnTo>
                  <a:lnTo>
                    <a:pt x="232193" y="870154"/>
                  </a:lnTo>
                  <a:lnTo>
                    <a:pt x="247603" y="863410"/>
                  </a:lnTo>
                  <a:lnTo>
                    <a:pt x="255401" y="859937"/>
                  </a:lnTo>
                  <a:lnTo>
                    <a:pt x="278609" y="851082"/>
                  </a:lnTo>
                  <a:lnTo>
                    <a:pt x="301818" y="842413"/>
                  </a:lnTo>
                  <a:lnTo>
                    <a:pt x="303582" y="841750"/>
                  </a:lnTo>
                  <a:lnTo>
                    <a:pt x="325026" y="832692"/>
                  </a:lnTo>
                  <a:lnTo>
                    <a:pt x="348234" y="822968"/>
                  </a:lnTo>
                  <a:lnTo>
                    <a:pt x="356107" y="820089"/>
                  </a:lnTo>
                  <a:lnTo>
                    <a:pt x="371442" y="814213"/>
                  </a:lnTo>
                  <a:lnTo>
                    <a:pt x="394650" y="807746"/>
                  </a:lnTo>
                  <a:lnTo>
                    <a:pt x="417858" y="802599"/>
                  </a:lnTo>
                  <a:lnTo>
                    <a:pt x="433838" y="798428"/>
                  </a:lnTo>
                  <a:lnTo>
                    <a:pt x="441066" y="796702"/>
                  </a:lnTo>
                  <a:lnTo>
                    <a:pt x="464274" y="788486"/>
                  </a:lnTo>
                  <a:lnTo>
                    <a:pt x="487273" y="776767"/>
                  </a:lnTo>
                  <a:lnTo>
                    <a:pt x="487482" y="776670"/>
                  </a:lnTo>
                  <a:lnTo>
                    <a:pt x="510690" y="762707"/>
                  </a:lnTo>
                  <a:lnTo>
                    <a:pt x="521672" y="755107"/>
                  </a:lnTo>
                  <a:lnTo>
                    <a:pt x="533898" y="747589"/>
                  </a:lnTo>
                  <a:lnTo>
                    <a:pt x="555790" y="733446"/>
                  </a:lnTo>
                  <a:lnTo>
                    <a:pt x="557107" y="732694"/>
                  </a:lnTo>
                  <a:lnTo>
                    <a:pt x="580315" y="719250"/>
                  </a:lnTo>
                  <a:lnTo>
                    <a:pt x="592504" y="711785"/>
                  </a:lnTo>
                  <a:lnTo>
                    <a:pt x="603523" y="705565"/>
                  </a:lnTo>
                  <a:lnTo>
                    <a:pt x="626731" y="690861"/>
                  </a:lnTo>
                  <a:lnTo>
                    <a:pt x="627791" y="690124"/>
                  </a:lnTo>
                  <a:lnTo>
                    <a:pt x="649939" y="674976"/>
                  </a:lnTo>
                  <a:lnTo>
                    <a:pt x="658189" y="668464"/>
                  </a:lnTo>
                  <a:lnTo>
                    <a:pt x="673147" y="656221"/>
                  </a:lnTo>
                  <a:lnTo>
                    <a:pt x="683250" y="646803"/>
                  </a:lnTo>
                  <a:lnTo>
                    <a:pt x="696355" y="633446"/>
                  </a:lnTo>
                  <a:lnTo>
                    <a:pt x="703719" y="625142"/>
                  </a:lnTo>
                  <a:lnTo>
                    <a:pt x="719563" y="604804"/>
                  </a:lnTo>
                  <a:lnTo>
                    <a:pt x="720540" y="603482"/>
                  </a:lnTo>
                  <a:lnTo>
                    <a:pt x="735533" y="581821"/>
                  </a:lnTo>
                  <a:lnTo>
                    <a:pt x="742771" y="570310"/>
                  </a:lnTo>
                  <a:lnTo>
                    <a:pt x="749299" y="560160"/>
                  </a:lnTo>
                  <a:lnTo>
                    <a:pt x="762714" y="538499"/>
                  </a:lnTo>
                  <a:lnTo>
                    <a:pt x="765979" y="533223"/>
                  </a:lnTo>
                  <a:lnTo>
                    <a:pt x="776893" y="516839"/>
                  </a:lnTo>
                  <a:lnTo>
                    <a:pt x="789187" y="497410"/>
                  </a:lnTo>
                  <a:lnTo>
                    <a:pt x="790737" y="495178"/>
                  </a:lnTo>
                  <a:lnTo>
                    <a:pt x="805000" y="473517"/>
                  </a:lnTo>
                  <a:lnTo>
                    <a:pt x="812395" y="460619"/>
                  </a:lnTo>
                  <a:lnTo>
                    <a:pt x="817888" y="451856"/>
                  </a:lnTo>
                  <a:lnTo>
                    <a:pt x="829230" y="430196"/>
                  </a:lnTo>
                  <a:lnTo>
                    <a:pt x="835604" y="414830"/>
                  </a:lnTo>
                  <a:lnTo>
                    <a:pt x="838500" y="408535"/>
                  </a:lnTo>
                  <a:lnTo>
                    <a:pt x="846313" y="386874"/>
                  </a:lnTo>
                  <a:lnTo>
                    <a:pt x="852356" y="365214"/>
                  </a:lnTo>
                  <a:lnTo>
                    <a:pt x="857371" y="343553"/>
                  </a:lnTo>
                  <a:lnTo>
                    <a:pt x="858812" y="336713"/>
                  </a:lnTo>
                  <a:lnTo>
                    <a:pt x="862325" y="321892"/>
                  </a:lnTo>
                  <a:lnTo>
                    <a:pt x="867328" y="300231"/>
                  </a:lnTo>
                  <a:lnTo>
                    <a:pt x="872390" y="278571"/>
                  </a:lnTo>
                  <a:lnTo>
                    <a:pt x="877353" y="256910"/>
                  </a:lnTo>
                  <a:lnTo>
                    <a:pt x="881803" y="235249"/>
                  </a:lnTo>
                  <a:lnTo>
                    <a:pt x="882020" y="233833"/>
                  </a:lnTo>
                  <a:lnTo>
                    <a:pt x="885317" y="213588"/>
                  </a:lnTo>
                  <a:lnTo>
                    <a:pt x="887238" y="191928"/>
                  </a:lnTo>
                  <a:lnTo>
                    <a:pt x="887319" y="170267"/>
                  </a:lnTo>
                  <a:lnTo>
                    <a:pt x="885457" y="148606"/>
                  </a:lnTo>
                  <a:lnTo>
                    <a:pt x="882020" y="129043"/>
                  </a:lnTo>
                  <a:lnTo>
                    <a:pt x="881629" y="126946"/>
                  </a:lnTo>
                  <a:lnTo>
                    <a:pt x="875754" y="105285"/>
                  </a:lnTo>
                  <a:lnTo>
                    <a:pt x="867661" y="83624"/>
                  </a:lnTo>
                  <a:lnTo>
                    <a:pt x="858812" y="65383"/>
                  </a:lnTo>
                  <a:lnTo>
                    <a:pt x="856847" y="61963"/>
                  </a:lnTo>
                  <a:lnTo>
                    <a:pt x="841561" y="40303"/>
                  </a:lnTo>
                  <a:lnTo>
                    <a:pt x="835604" y="33368"/>
                  </a:lnTo>
                  <a:lnTo>
                    <a:pt x="817986" y="18642"/>
                  </a:lnTo>
                  <a:lnTo>
                    <a:pt x="812395" y="14605"/>
                  </a:lnTo>
                  <a:close/>
                </a:path>
              </a:pathLst>
            </a:custGeom>
            <a:solidFill>
              <a:srgbClr val="4D8F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2134424" y="4288015"/>
              <a:ext cx="802749" cy="844971"/>
            </a:xfrm>
            <a:custGeom>
              <a:avLst/>
              <a:pathLst>
                <a:path w="802749" h="844971">
                  <a:moveTo>
                    <a:pt x="722326" y="4708"/>
                  </a:moveTo>
                  <a:lnTo>
                    <a:pt x="699118" y="0"/>
                  </a:lnTo>
                  <a:lnTo>
                    <a:pt x="675910" y="167"/>
                  </a:lnTo>
                  <a:lnTo>
                    <a:pt x="652701" y="3806"/>
                  </a:lnTo>
                  <a:lnTo>
                    <a:pt x="630354" y="9852"/>
                  </a:lnTo>
                  <a:lnTo>
                    <a:pt x="629493" y="10057"/>
                  </a:lnTo>
                  <a:lnTo>
                    <a:pt x="606285" y="18168"/>
                  </a:lnTo>
                  <a:lnTo>
                    <a:pt x="583077" y="28646"/>
                  </a:lnTo>
                  <a:lnTo>
                    <a:pt x="578054" y="31512"/>
                  </a:lnTo>
                  <a:lnTo>
                    <a:pt x="559869" y="41230"/>
                  </a:lnTo>
                  <a:lnTo>
                    <a:pt x="541311" y="53173"/>
                  </a:lnTo>
                  <a:lnTo>
                    <a:pt x="536661" y="56074"/>
                  </a:lnTo>
                  <a:lnTo>
                    <a:pt x="513453" y="72614"/>
                  </a:lnTo>
                  <a:lnTo>
                    <a:pt x="510556" y="74834"/>
                  </a:lnTo>
                  <a:lnTo>
                    <a:pt x="490245" y="91167"/>
                  </a:lnTo>
                  <a:lnTo>
                    <a:pt x="484063" y="96494"/>
                  </a:lnTo>
                  <a:lnTo>
                    <a:pt x="467037" y="113039"/>
                  </a:lnTo>
                  <a:lnTo>
                    <a:pt x="462020" y="118155"/>
                  </a:lnTo>
                  <a:lnTo>
                    <a:pt x="444032" y="139816"/>
                  </a:lnTo>
                  <a:lnTo>
                    <a:pt x="443829" y="140100"/>
                  </a:lnTo>
                  <a:lnTo>
                    <a:pt x="427811" y="161477"/>
                  </a:lnTo>
                  <a:lnTo>
                    <a:pt x="420621" y="172061"/>
                  </a:lnTo>
                  <a:lnTo>
                    <a:pt x="412066" y="183137"/>
                  </a:lnTo>
                  <a:lnTo>
                    <a:pt x="397412" y="201941"/>
                  </a:lnTo>
                  <a:lnTo>
                    <a:pt x="394830" y="204798"/>
                  </a:lnTo>
                  <a:lnTo>
                    <a:pt x="374204" y="226549"/>
                  </a:lnTo>
                  <a:lnTo>
                    <a:pt x="352137" y="248120"/>
                  </a:lnTo>
                  <a:lnTo>
                    <a:pt x="350996" y="249221"/>
                  </a:lnTo>
                  <a:lnTo>
                    <a:pt x="331760" y="269780"/>
                  </a:lnTo>
                  <a:lnTo>
                    <a:pt x="327788" y="274056"/>
                  </a:lnTo>
                  <a:lnTo>
                    <a:pt x="313782" y="291441"/>
                  </a:lnTo>
                  <a:lnTo>
                    <a:pt x="304580" y="302873"/>
                  </a:lnTo>
                  <a:lnTo>
                    <a:pt x="297271" y="313102"/>
                  </a:lnTo>
                  <a:lnTo>
                    <a:pt x="281743" y="334762"/>
                  </a:lnTo>
                  <a:lnTo>
                    <a:pt x="281372" y="335268"/>
                  </a:lnTo>
                  <a:lnTo>
                    <a:pt x="267025" y="356423"/>
                  </a:lnTo>
                  <a:lnTo>
                    <a:pt x="258164" y="369871"/>
                  </a:lnTo>
                  <a:lnTo>
                    <a:pt x="252854" y="378084"/>
                  </a:lnTo>
                  <a:lnTo>
                    <a:pt x="239403" y="399745"/>
                  </a:lnTo>
                  <a:lnTo>
                    <a:pt x="234956" y="407320"/>
                  </a:lnTo>
                  <a:lnTo>
                    <a:pt x="226207" y="421405"/>
                  </a:lnTo>
                  <a:lnTo>
                    <a:pt x="213610" y="443066"/>
                  </a:lnTo>
                  <a:lnTo>
                    <a:pt x="211748" y="446535"/>
                  </a:lnTo>
                  <a:lnTo>
                    <a:pt x="200661" y="464727"/>
                  </a:lnTo>
                  <a:lnTo>
                    <a:pt x="188540" y="485813"/>
                  </a:lnTo>
                  <a:lnTo>
                    <a:pt x="188150" y="486388"/>
                  </a:lnTo>
                  <a:lnTo>
                    <a:pt x="174851" y="508048"/>
                  </a:lnTo>
                  <a:lnTo>
                    <a:pt x="165332" y="524245"/>
                  </a:lnTo>
                  <a:lnTo>
                    <a:pt x="161464" y="529709"/>
                  </a:lnTo>
                  <a:lnTo>
                    <a:pt x="147444" y="551370"/>
                  </a:lnTo>
                  <a:lnTo>
                    <a:pt x="142124" y="560051"/>
                  </a:lnTo>
                  <a:lnTo>
                    <a:pt x="133064" y="573030"/>
                  </a:lnTo>
                  <a:lnTo>
                    <a:pt x="118915" y="594431"/>
                  </a:lnTo>
                  <a:lnTo>
                    <a:pt x="118733" y="594691"/>
                  </a:lnTo>
                  <a:lnTo>
                    <a:pt x="104716" y="616352"/>
                  </a:lnTo>
                  <a:lnTo>
                    <a:pt x="95707" y="629440"/>
                  </a:lnTo>
                  <a:lnTo>
                    <a:pt x="89964" y="638013"/>
                  </a:lnTo>
                  <a:lnTo>
                    <a:pt x="73347" y="659673"/>
                  </a:lnTo>
                  <a:lnTo>
                    <a:pt x="72499" y="660614"/>
                  </a:lnTo>
                  <a:lnTo>
                    <a:pt x="55556" y="681334"/>
                  </a:lnTo>
                  <a:lnTo>
                    <a:pt x="49291" y="688100"/>
                  </a:lnTo>
                  <a:lnTo>
                    <a:pt x="37631" y="702995"/>
                  </a:lnTo>
                  <a:lnTo>
                    <a:pt x="26083" y="717889"/>
                  </a:lnTo>
                  <a:lnTo>
                    <a:pt x="21747" y="724656"/>
                  </a:lnTo>
                  <a:lnTo>
                    <a:pt x="10250" y="746316"/>
                  </a:lnTo>
                  <a:lnTo>
                    <a:pt x="2875" y="766535"/>
                  </a:lnTo>
                  <a:lnTo>
                    <a:pt x="2419" y="767977"/>
                  </a:lnTo>
                  <a:lnTo>
                    <a:pt x="0" y="789638"/>
                  </a:lnTo>
                  <a:lnTo>
                    <a:pt x="2875" y="810186"/>
                  </a:lnTo>
                  <a:lnTo>
                    <a:pt x="3104" y="811298"/>
                  </a:lnTo>
                  <a:lnTo>
                    <a:pt x="18142" y="832959"/>
                  </a:lnTo>
                  <a:lnTo>
                    <a:pt x="26083" y="838990"/>
                  </a:lnTo>
                  <a:lnTo>
                    <a:pt x="49291" y="844971"/>
                  </a:lnTo>
                  <a:lnTo>
                    <a:pt x="72499" y="841517"/>
                  </a:lnTo>
                  <a:lnTo>
                    <a:pt x="92049" y="832959"/>
                  </a:lnTo>
                  <a:lnTo>
                    <a:pt x="95707" y="831220"/>
                  </a:lnTo>
                  <a:lnTo>
                    <a:pt x="118915" y="816055"/>
                  </a:lnTo>
                  <a:lnTo>
                    <a:pt x="125811" y="811298"/>
                  </a:lnTo>
                  <a:lnTo>
                    <a:pt x="142124" y="799647"/>
                  </a:lnTo>
                  <a:lnTo>
                    <a:pt x="158296" y="789638"/>
                  </a:lnTo>
                  <a:lnTo>
                    <a:pt x="165332" y="785009"/>
                  </a:lnTo>
                  <a:lnTo>
                    <a:pt x="188540" y="772380"/>
                  </a:lnTo>
                  <a:lnTo>
                    <a:pt x="197910" y="767977"/>
                  </a:lnTo>
                  <a:lnTo>
                    <a:pt x="211748" y="760380"/>
                  </a:lnTo>
                  <a:lnTo>
                    <a:pt x="234956" y="748082"/>
                  </a:lnTo>
                  <a:lnTo>
                    <a:pt x="238210" y="746316"/>
                  </a:lnTo>
                  <a:lnTo>
                    <a:pt x="258164" y="732706"/>
                  </a:lnTo>
                  <a:lnTo>
                    <a:pt x="270792" y="724656"/>
                  </a:lnTo>
                  <a:lnTo>
                    <a:pt x="281372" y="716700"/>
                  </a:lnTo>
                  <a:lnTo>
                    <a:pt x="304580" y="704829"/>
                  </a:lnTo>
                  <a:lnTo>
                    <a:pt x="312816" y="702995"/>
                  </a:lnTo>
                  <a:lnTo>
                    <a:pt x="327788" y="699953"/>
                  </a:lnTo>
                  <a:lnTo>
                    <a:pt x="350996" y="699973"/>
                  </a:lnTo>
                  <a:lnTo>
                    <a:pt x="374204" y="700833"/>
                  </a:lnTo>
                  <a:lnTo>
                    <a:pt x="397412" y="699504"/>
                  </a:lnTo>
                  <a:lnTo>
                    <a:pt x="420621" y="694526"/>
                  </a:lnTo>
                  <a:lnTo>
                    <a:pt x="443829" y="685724"/>
                  </a:lnTo>
                  <a:lnTo>
                    <a:pt x="452182" y="681334"/>
                  </a:lnTo>
                  <a:lnTo>
                    <a:pt x="467037" y="674455"/>
                  </a:lnTo>
                  <a:lnTo>
                    <a:pt x="490245" y="662109"/>
                  </a:lnTo>
                  <a:lnTo>
                    <a:pt x="494507" y="659673"/>
                  </a:lnTo>
                  <a:lnTo>
                    <a:pt x="513453" y="650032"/>
                  </a:lnTo>
                  <a:lnTo>
                    <a:pt x="535620" y="638013"/>
                  </a:lnTo>
                  <a:lnTo>
                    <a:pt x="536661" y="637492"/>
                  </a:lnTo>
                  <a:lnTo>
                    <a:pt x="559869" y="624656"/>
                  </a:lnTo>
                  <a:lnTo>
                    <a:pt x="572881" y="616352"/>
                  </a:lnTo>
                  <a:lnTo>
                    <a:pt x="583077" y="609914"/>
                  </a:lnTo>
                  <a:lnTo>
                    <a:pt x="603610" y="594691"/>
                  </a:lnTo>
                  <a:lnTo>
                    <a:pt x="606285" y="592631"/>
                  </a:lnTo>
                  <a:lnTo>
                    <a:pt x="628247" y="573030"/>
                  </a:lnTo>
                  <a:lnTo>
                    <a:pt x="629493" y="571824"/>
                  </a:lnTo>
                  <a:lnTo>
                    <a:pt x="648243" y="551370"/>
                  </a:lnTo>
                  <a:lnTo>
                    <a:pt x="652701" y="545957"/>
                  </a:lnTo>
                  <a:lnTo>
                    <a:pt x="665082" y="529709"/>
                  </a:lnTo>
                  <a:lnTo>
                    <a:pt x="675910" y="513972"/>
                  </a:lnTo>
                  <a:lnTo>
                    <a:pt x="679889" y="508048"/>
                  </a:lnTo>
                  <a:lnTo>
                    <a:pt x="693848" y="486388"/>
                  </a:lnTo>
                  <a:lnTo>
                    <a:pt x="699118" y="477987"/>
                  </a:lnTo>
                  <a:lnTo>
                    <a:pt x="707730" y="464727"/>
                  </a:lnTo>
                  <a:lnTo>
                    <a:pt x="721212" y="443066"/>
                  </a:lnTo>
                  <a:lnTo>
                    <a:pt x="722326" y="441199"/>
                  </a:lnTo>
                  <a:lnTo>
                    <a:pt x="734896" y="421405"/>
                  </a:lnTo>
                  <a:lnTo>
                    <a:pt x="745534" y="402326"/>
                  </a:lnTo>
                  <a:lnTo>
                    <a:pt x="747089" y="399745"/>
                  </a:lnTo>
                  <a:lnTo>
                    <a:pt x="758174" y="378084"/>
                  </a:lnTo>
                  <a:lnTo>
                    <a:pt x="766874" y="356423"/>
                  </a:lnTo>
                  <a:lnTo>
                    <a:pt x="768742" y="350339"/>
                  </a:lnTo>
                  <a:lnTo>
                    <a:pt x="773980" y="334762"/>
                  </a:lnTo>
                  <a:lnTo>
                    <a:pt x="779369" y="313102"/>
                  </a:lnTo>
                  <a:lnTo>
                    <a:pt x="783516" y="291441"/>
                  </a:lnTo>
                  <a:lnTo>
                    <a:pt x="787057" y="269780"/>
                  </a:lnTo>
                  <a:lnTo>
                    <a:pt x="790480" y="248120"/>
                  </a:lnTo>
                  <a:lnTo>
                    <a:pt x="791950" y="238807"/>
                  </a:lnTo>
                  <a:lnTo>
                    <a:pt x="794067" y="226459"/>
                  </a:lnTo>
                  <a:lnTo>
                    <a:pt x="797598" y="204798"/>
                  </a:lnTo>
                  <a:lnTo>
                    <a:pt x="800600" y="183137"/>
                  </a:lnTo>
                  <a:lnTo>
                    <a:pt x="802504" y="161477"/>
                  </a:lnTo>
                  <a:lnTo>
                    <a:pt x="802749" y="139816"/>
                  </a:lnTo>
                  <a:lnTo>
                    <a:pt x="800896" y="118155"/>
                  </a:lnTo>
                  <a:lnTo>
                    <a:pt x="796639" y="96494"/>
                  </a:lnTo>
                  <a:lnTo>
                    <a:pt x="791950" y="81523"/>
                  </a:lnTo>
                  <a:lnTo>
                    <a:pt x="789569" y="74834"/>
                  </a:lnTo>
                  <a:lnTo>
                    <a:pt x="778779" y="53173"/>
                  </a:lnTo>
                  <a:lnTo>
                    <a:pt x="768742" y="38358"/>
                  </a:lnTo>
                  <a:lnTo>
                    <a:pt x="762697" y="31512"/>
                  </a:lnTo>
                  <a:lnTo>
                    <a:pt x="745534" y="16341"/>
                  </a:lnTo>
                  <a:lnTo>
                    <a:pt x="733580" y="9852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2334784" y="4331214"/>
              <a:ext cx="562920" cy="613371"/>
            </a:xfrm>
            <a:custGeom>
              <a:avLst/>
              <a:pathLst>
                <a:path w="562920" h="613371">
                  <a:moveTo>
                    <a:pt x="498758" y="7052"/>
                  </a:moveTo>
                  <a:lnTo>
                    <a:pt x="475550" y="1091"/>
                  </a:lnTo>
                  <a:lnTo>
                    <a:pt x="452341" y="0"/>
                  </a:lnTo>
                  <a:lnTo>
                    <a:pt x="429133" y="2458"/>
                  </a:lnTo>
                  <a:lnTo>
                    <a:pt x="405925" y="8009"/>
                  </a:lnTo>
                  <a:lnTo>
                    <a:pt x="400878" y="9974"/>
                  </a:lnTo>
                  <a:lnTo>
                    <a:pt x="382717" y="16562"/>
                  </a:lnTo>
                  <a:lnTo>
                    <a:pt x="359509" y="28135"/>
                  </a:lnTo>
                  <a:lnTo>
                    <a:pt x="353936" y="31635"/>
                  </a:lnTo>
                  <a:lnTo>
                    <a:pt x="336301" y="42622"/>
                  </a:lnTo>
                  <a:lnTo>
                    <a:pt x="321853" y="53295"/>
                  </a:lnTo>
                  <a:lnTo>
                    <a:pt x="313093" y="60130"/>
                  </a:lnTo>
                  <a:lnTo>
                    <a:pt x="296480" y="74956"/>
                  </a:lnTo>
                  <a:lnTo>
                    <a:pt x="289885" y="81652"/>
                  </a:lnTo>
                  <a:lnTo>
                    <a:pt x="276434" y="96617"/>
                  </a:lnTo>
                  <a:lnTo>
                    <a:pt x="266677" y="109591"/>
                  </a:lnTo>
                  <a:lnTo>
                    <a:pt x="260259" y="118277"/>
                  </a:lnTo>
                  <a:lnTo>
                    <a:pt x="246343" y="139938"/>
                  </a:lnTo>
                  <a:lnTo>
                    <a:pt x="243469" y="144744"/>
                  </a:lnTo>
                  <a:lnTo>
                    <a:pt x="232215" y="161599"/>
                  </a:lnTo>
                  <a:lnTo>
                    <a:pt x="220261" y="178952"/>
                  </a:lnTo>
                  <a:lnTo>
                    <a:pt x="216741" y="183260"/>
                  </a:lnTo>
                  <a:lnTo>
                    <a:pt x="197724" y="204920"/>
                  </a:lnTo>
                  <a:lnTo>
                    <a:pt x="197052" y="205633"/>
                  </a:lnTo>
                  <a:lnTo>
                    <a:pt x="175215" y="226581"/>
                  </a:lnTo>
                  <a:lnTo>
                    <a:pt x="173844" y="227856"/>
                  </a:lnTo>
                  <a:lnTo>
                    <a:pt x="152474" y="248242"/>
                  </a:lnTo>
                  <a:lnTo>
                    <a:pt x="150636" y="249977"/>
                  </a:lnTo>
                  <a:lnTo>
                    <a:pt x="131792" y="269903"/>
                  </a:lnTo>
                  <a:lnTo>
                    <a:pt x="127428" y="274450"/>
                  </a:lnTo>
                  <a:lnTo>
                    <a:pt x="113138" y="291563"/>
                  </a:lnTo>
                  <a:lnTo>
                    <a:pt x="104220" y="302141"/>
                  </a:lnTo>
                  <a:lnTo>
                    <a:pt x="95972" y="313224"/>
                  </a:lnTo>
                  <a:lnTo>
                    <a:pt x="81012" y="333725"/>
                  </a:lnTo>
                  <a:lnTo>
                    <a:pt x="80232" y="334885"/>
                  </a:lnTo>
                  <a:lnTo>
                    <a:pt x="66338" y="356545"/>
                  </a:lnTo>
                  <a:lnTo>
                    <a:pt x="57804" y="371019"/>
                  </a:lnTo>
                  <a:lnTo>
                    <a:pt x="53589" y="378206"/>
                  </a:lnTo>
                  <a:lnTo>
                    <a:pt x="42224" y="399867"/>
                  </a:lnTo>
                  <a:lnTo>
                    <a:pt x="34596" y="416208"/>
                  </a:lnTo>
                  <a:lnTo>
                    <a:pt x="31899" y="421528"/>
                  </a:lnTo>
                  <a:lnTo>
                    <a:pt x="22759" y="443188"/>
                  </a:lnTo>
                  <a:lnTo>
                    <a:pt x="14867" y="464849"/>
                  </a:lnTo>
                  <a:lnTo>
                    <a:pt x="11388" y="477224"/>
                  </a:lnTo>
                  <a:lnTo>
                    <a:pt x="8320" y="486510"/>
                  </a:lnTo>
                  <a:lnTo>
                    <a:pt x="3571" y="508171"/>
                  </a:lnTo>
                  <a:lnTo>
                    <a:pt x="706" y="529831"/>
                  </a:lnTo>
                  <a:lnTo>
                    <a:pt x="0" y="551492"/>
                  </a:lnTo>
                  <a:lnTo>
                    <a:pt x="2617" y="573153"/>
                  </a:lnTo>
                  <a:lnTo>
                    <a:pt x="11388" y="589278"/>
                  </a:lnTo>
                  <a:lnTo>
                    <a:pt x="34596" y="587490"/>
                  </a:lnTo>
                  <a:lnTo>
                    <a:pt x="57804" y="582682"/>
                  </a:lnTo>
                  <a:lnTo>
                    <a:pt x="81012" y="580504"/>
                  </a:lnTo>
                  <a:lnTo>
                    <a:pt x="104220" y="582662"/>
                  </a:lnTo>
                  <a:lnTo>
                    <a:pt x="127428" y="589431"/>
                  </a:lnTo>
                  <a:lnTo>
                    <a:pt x="139679" y="594813"/>
                  </a:lnTo>
                  <a:lnTo>
                    <a:pt x="150636" y="599328"/>
                  </a:lnTo>
                  <a:lnTo>
                    <a:pt x="173844" y="608485"/>
                  </a:lnTo>
                  <a:lnTo>
                    <a:pt x="197052" y="613371"/>
                  </a:lnTo>
                  <a:lnTo>
                    <a:pt x="220261" y="612911"/>
                  </a:lnTo>
                  <a:lnTo>
                    <a:pt x="243469" y="607846"/>
                  </a:lnTo>
                  <a:lnTo>
                    <a:pt x="266677" y="599733"/>
                  </a:lnTo>
                  <a:lnTo>
                    <a:pt x="277902" y="594813"/>
                  </a:lnTo>
                  <a:lnTo>
                    <a:pt x="289885" y="590129"/>
                  </a:lnTo>
                  <a:lnTo>
                    <a:pt x="313093" y="579839"/>
                  </a:lnTo>
                  <a:lnTo>
                    <a:pt x="326487" y="573153"/>
                  </a:lnTo>
                  <a:lnTo>
                    <a:pt x="336301" y="568512"/>
                  </a:lnTo>
                  <a:lnTo>
                    <a:pt x="359509" y="555680"/>
                  </a:lnTo>
                  <a:lnTo>
                    <a:pt x="365959" y="551492"/>
                  </a:lnTo>
                  <a:lnTo>
                    <a:pt x="382717" y="540416"/>
                  </a:lnTo>
                  <a:lnTo>
                    <a:pt x="396238" y="529831"/>
                  </a:lnTo>
                  <a:lnTo>
                    <a:pt x="405925" y="521766"/>
                  </a:lnTo>
                  <a:lnTo>
                    <a:pt x="420018" y="508171"/>
                  </a:lnTo>
                  <a:lnTo>
                    <a:pt x="429133" y="498540"/>
                  </a:lnTo>
                  <a:lnTo>
                    <a:pt x="439302" y="486510"/>
                  </a:lnTo>
                  <a:lnTo>
                    <a:pt x="452341" y="469546"/>
                  </a:lnTo>
                  <a:lnTo>
                    <a:pt x="455714" y="464849"/>
                  </a:lnTo>
                  <a:lnTo>
                    <a:pt x="470429" y="443188"/>
                  </a:lnTo>
                  <a:lnTo>
                    <a:pt x="475550" y="435372"/>
                  </a:lnTo>
                  <a:lnTo>
                    <a:pt x="484510" y="421528"/>
                  </a:lnTo>
                  <a:lnTo>
                    <a:pt x="497967" y="399867"/>
                  </a:lnTo>
                  <a:lnTo>
                    <a:pt x="498758" y="398535"/>
                  </a:lnTo>
                  <a:lnTo>
                    <a:pt x="511143" y="378206"/>
                  </a:lnTo>
                  <a:lnTo>
                    <a:pt x="521966" y="358281"/>
                  </a:lnTo>
                  <a:lnTo>
                    <a:pt x="522963" y="356545"/>
                  </a:lnTo>
                  <a:lnTo>
                    <a:pt x="533449" y="334885"/>
                  </a:lnTo>
                  <a:lnTo>
                    <a:pt x="541656" y="313224"/>
                  </a:lnTo>
                  <a:lnTo>
                    <a:pt x="545174" y="300607"/>
                  </a:lnTo>
                  <a:lnTo>
                    <a:pt x="547887" y="291563"/>
                  </a:lnTo>
                  <a:lnTo>
                    <a:pt x="552300" y="269903"/>
                  </a:lnTo>
                  <a:lnTo>
                    <a:pt x="555247" y="248242"/>
                  </a:lnTo>
                  <a:lnTo>
                    <a:pt x="557325" y="226581"/>
                  </a:lnTo>
                  <a:lnTo>
                    <a:pt x="559033" y="204920"/>
                  </a:lnTo>
                  <a:lnTo>
                    <a:pt x="560636" y="183260"/>
                  </a:lnTo>
                  <a:lnTo>
                    <a:pt x="562065" y="161599"/>
                  </a:lnTo>
                  <a:lnTo>
                    <a:pt x="562920" y="139938"/>
                  </a:lnTo>
                  <a:lnTo>
                    <a:pt x="562572" y="118277"/>
                  </a:lnTo>
                  <a:lnTo>
                    <a:pt x="560297" y="96617"/>
                  </a:lnTo>
                  <a:lnTo>
                    <a:pt x="555351" y="74956"/>
                  </a:lnTo>
                  <a:lnTo>
                    <a:pt x="546934" y="53295"/>
                  </a:lnTo>
                  <a:lnTo>
                    <a:pt x="545174" y="50070"/>
                  </a:lnTo>
                  <a:lnTo>
                    <a:pt x="532350" y="31635"/>
                  </a:lnTo>
                  <a:lnTo>
                    <a:pt x="521966" y="21132"/>
                  </a:lnTo>
                  <a:lnTo>
                    <a:pt x="504622" y="9974"/>
                  </a:lnTo>
                  <a:close/>
                </a:path>
              </a:pathLst>
            </a:custGeom>
            <a:solidFill>
              <a:srgbClr val="6FA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2390704" y="4369188"/>
              <a:ext cx="472686" cy="537735"/>
            </a:xfrm>
            <a:custGeom>
              <a:avLst/>
              <a:pathLst>
                <a:path w="472686" h="537735">
                  <a:moveTo>
                    <a:pt x="419629" y="10867"/>
                  </a:moveTo>
                  <a:lnTo>
                    <a:pt x="396421" y="2385"/>
                  </a:lnTo>
                  <a:lnTo>
                    <a:pt x="373213" y="0"/>
                  </a:lnTo>
                  <a:lnTo>
                    <a:pt x="350005" y="2375"/>
                  </a:lnTo>
                  <a:lnTo>
                    <a:pt x="326797" y="8964"/>
                  </a:lnTo>
                  <a:lnTo>
                    <a:pt x="313049" y="15321"/>
                  </a:lnTo>
                  <a:lnTo>
                    <a:pt x="303589" y="19685"/>
                  </a:lnTo>
                  <a:lnTo>
                    <a:pt x="280380" y="34449"/>
                  </a:lnTo>
                  <a:lnTo>
                    <a:pt x="277153" y="36982"/>
                  </a:lnTo>
                  <a:lnTo>
                    <a:pt x="257172" y="54243"/>
                  </a:lnTo>
                  <a:lnTo>
                    <a:pt x="252818" y="58642"/>
                  </a:lnTo>
                  <a:lnTo>
                    <a:pt x="234567" y="80303"/>
                  </a:lnTo>
                  <a:lnTo>
                    <a:pt x="233964" y="81148"/>
                  </a:lnTo>
                  <a:lnTo>
                    <a:pt x="220240" y="101964"/>
                  </a:lnTo>
                  <a:lnTo>
                    <a:pt x="210756" y="118283"/>
                  </a:lnTo>
                  <a:lnTo>
                    <a:pt x="207554" y="123625"/>
                  </a:lnTo>
                  <a:lnTo>
                    <a:pt x="194778" y="145285"/>
                  </a:lnTo>
                  <a:lnTo>
                    <a:pt x="187548" y="156703"/>
                  </a:lnTo>
                  <a:lnTo>
                    <a:pt x="180087" y="166946"/>
                  </a:lnTo>
                  <a:lnTo>
                    <a:pt x="164340" y="186448"/>
                  </a:lnTo>
                  <a:lnTo>
                    <a:pt x="162310" y="188607"/>
                  </a:lnTo>
                  <a:lnTo>
                    <a:pt x="141132" y="209817"/>
                  </a:lnTo>
                  <a:lnTo>
                    <a:pt x="140648" y="210267"/>
                  </a:lnTo>
                  <a:lnTo>
                    <a:pt x="117924" y="231007"/>
                  </a:lnTo>
                  <a:lnTo>
                    <a:pt x="116948" y="231928"/>
                  </a:lnTo>
                  <a:lnTo>
                    <a:pt x="94716" y="252721"/>
                  </a:lnTo>
                  <a:lnTo>
                    <a:pt x="93881" y="253589"/>
                  </a:lnTo>
                  <a:lnTo>
                    <a:pt x="72901" y="275250"/>
                  </a:lnTo>
                  <a:lnTo>
                    <a:pt x="71508" y="276713"/>
                  </a:lnTo>
                  <a:lnTo>
                    <a:pt x="54745" y="296910"/>
                  </a:lnTo>
                  <a:lnTo>
                    <a:pt x="48300" y="305161"/>
                  </a:lnTo>
                  <a:lnTo>
                    <a:pt x="39066" y="318571"/>
                  </a:lnTo>
                  <a:lnTo>
                    <a:pt x="25688" y="340232"/>
                  </a:lnTo>
                  <a:lnTo>
                    <a:pt x="25091" y="341424"/>
                  </a:lnTo>
                  <a:lnTo>
                    <a:pt x="15358" y="361893"/>
                  </a:lnTo>
                  <a:lnTo>
                    <a:pt x="7193" y="383553"/>
                  </a:lnTo>
                  <a:lnTo>
                    <a:pt x="1883" y="404287"/>
                  </a:lnTo>
                  <a:lnTo>
                    <a:pt x="1632" y="405214"/>
                  </a:lnTo>
                  <a:lnTo>
                    <a:pt x="0" y="426875"/>
                  </a:lnTo>
                  <a:lnTo>
                    <a:pt x="1883" y="438820"/>
                  </a:lnTo>
                  <a:lnTo>
                    <a:pt x="4173" y="448535"/>
                  </a:lnTo>
                  <a:lnTo>
                    <a:pt x="20754" y="470196"/>
                  </a:lnTo>
                  <a:lnTo>
                    <a:pt x="25091" y="473375"/>
                  </a:lnTo>
                  <a:lnTo>
                    <a:pt x="48300" y="485724"/>
                  </a:lnTo>
                  <a:lnTo>
                    <a:pt x="60698" y="491857"/>
                  </a:lnTo>
                  <a:lnTo>
                    <a:pt x="71508" y="496807"/>
                  </a:lnTo>
                  <a:lnTo>
                    <a:pt x="94716" y="509453"/>
                  </a:lnTo>
                  <a:lnTo>
                    <a:pt x="101617" y="513518"/>
                  </a:lnTo>
                  <a:lnTo>
                    <a:pt x="117924" y="522859"/>
                  </a:lnTo>
                  <a:lnTo>
                    <a:pt x="141132" y="533150"/>
                  </a:lnTo>
                  <a:lnTo>
                    <a:pt x="150653" y="535178"/>
                  </a:lnTo>
                  <a:lnTo>
                    <a:pt x="164340" y="537735"/>
                  </a:lnTo>
                  <a:lnTo>
                    <a:pt x="187548" y="536825"/>
                  </a:lnTo>
                  <a:lnTo>
                    <a:pt x="195049" y="535178"/>
                  </a:lnTo>
                  <a:lnTo>
                    <a:pt x="210756" y="532076"/>
                  </a:lnTo>
                  <a:lnTo>
                    <a:pt x="233964" y="525047"/>
                  </a:lnTo>
                  <a:lnTo>
                    <a:pt x="257172" y="516384"/>
                  </a:lnTo>
                  <a:lnTo>
                    <a:pt x="263368" y="513518"/>
                  </a:lnTo>
                  <a:lnTo>
                    <a:pt x="280380" y="505816"/>
                  </a:lnTo>
                  <a:lnTo>
                    <a:pt x="303589" y="492941"/>
                  </a:lnTo>
                  <a:lnTo>
                    <a:pt x="305204" y="491857"/>
                  </a:lnTo>
                  <a:lnTo>
                    <a:pt x="326797" y="476688"/>
                  </a:lnTo>
                  <a:lnTo>
                    <a:pt x="334544" y="470196"/>
                  </a:lnTo>
                  <a:lnTo>
                    <a:pt x="350005" y="456189"/>
                  </a:lnTo>
                  <a:lnTo>
                    <a:pt x="357304" y="448535"/>
                  </a:lnTo>
                  <a:lnTo>
                    <a:pt x="373213" y="430340"/>
                  </a:lnTo>
                  <a:lnTo>
                    <a:pt x="375932" y="426875"/>
                  </a:lnTo>
                  <a:lnTo>
                    <a:pt x="391847" y="405214"/>
                  </a:lnTo>
                  <a:lnTo>
                    <a:pt x="396421" y="398726"/>
                  </a:lnTo>
                  <a:lnTo>
                    <a:pt x="406474" y="383553"/>
                  </a:lnTo>
                  <a:lnTo>
                    <a:pt x="419629" y="362984"/>
                  </a:lnTo>
                  <a:lnTo>
                    <a:pt x="420316" y="361893"/>
                  </a:lnTo>
                  <a:lnTo>
                    <a:pt x="433159" y="340232"/>
                  </a:lnTo>
                  <a:lnTo>
                    <a:pt x="442837" y="322199"/>
                  </a:lnTo>
                  <a:lnTo>
                    <a:pt x="444821" y="318571"/>
                  </a:lnTo>
                  <a:lnTo>
                    <a:pt x="454657" y="296910"/>
                  </a:lnTo>
                  <a:lnTo>
                    <a:pt x="462268" y="275250"/>
                  </a:lnTo>
                  <a:lnTo>
                    <a:pt x="466045" y="259785"/>
                  </a:lnTo>
                  <a:lnTo>
                    <a:pt x="467630" y="253589"/>
                  </a:lnTo>
                  <a:lnTo>
                    <a:pt x="470843" y="231928"/>
                  </a:lnTo>
                  <a:lnTo>
                    <a:pt x="472337" y="210267"/>
                  </a:lnTo>
                  <a:lnTo>
                    <a:pt x="472686" y="188607"/>
                  </a:lnTo>
                  <a:lnTo>
                    <a:pt x="472416" y="166946"/>
                  </a:lnTo>
                  <a:lnTo>
                    <a:pt x="471822" y="145285"/>
                  </a:lnTo>
                  <a:lnTo>
                    <a:pt x="470835" y="123625"/>
                  </a:lnTo>
                  <a:lnTo>
                    <a:pt x="468999" y="101964"/>
                  </a:lnTo>
                  <a:lnTo>
                    <a:pt x="466045" y="83229"/>
                  </a:lnTo>
                  <a:lnTo>
                    <a:pt x="465527" y="80303"/>
                  </a:lnTo>
                  <a:lnTo>
                    <a:pt x="459101" y="58642"/>
                  </a:lnTo>
                  <a:lnTo>
                    <a:pt x="447998" y="36982"/>
                  </a:lnTo>
                  <a:lnTo>
                    <a:pt x="442837" y="30219"/>
                  </a:lnTo>
                  <a:lnTo>
                    <a:pt x="426555" y="15321"/>
                  </a:lnTo>
                  <a:close/>
                </a:path>
              </a:pathLst>
            </a:custGeom>
            <a:solidFill>
              <a:srgbClr val="7EA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2433538" y="4405765"/>
              <a:ext cx="402378" cy="466521"/>
            </a:xfrm>
            <a:custGeom>
              <a:avLst/>
              <a:pathLst>
                <a:path w="402378" h="466521">
                  <a:moveTo>
                    <a:pt x="307171" y="0"/>
                  </a:moveTo>
                  <a:lnTo>
                    <a:pt x="305056" y="405"/>
                  </a:lnTo>
                  <a:lnTo>
                    <a:pt x="283963" y="4501"/>
                  </a:lnTo>
                  <a:lnTo>
                    <a:pt x="260754" y="14739"/>
                  </a:lnTo>
                  <a:lnTo>
                    <a:pt x="249825" y="22065"/>
                  </a:lnTo>
                  <a:lnTo>
                    <a:pt x="237546" y="31234"/>
                  </a:lnTo>
                  <a:lnTo>
                    <a:pt x="224937" y="43726"/>
                  </a:lnTo>
                  <a:lnTo>
                    <a:pt x="214338" y="56069"/>
                  </a:lnTo>
                  <a:lnTo>
                    <a:pt x="207652" y="65387"/>
                  </a:lnTo>
                  <a:lnTo>
                    <a:pt x="194313" y="87048"/>
                  </a:lnTo>
                  <a:lnTo>
                    <a:pt x="191130" y="92664"/>
                  </a:lnTo>
                  <a:lnTo>
                    <a:pt x="182486" y="108708"/>
                  </a:lnTo>
                  <a:lnTo>
                    <a:pt x="170221" y="130369"/>
                  </a:lnTo>
                  <a:lnTo>
                    <a:pt x="167922" y="134066"/>
                  </a:lnTo>
                  <a:lnTo>
                    <a:pt x="155921" y="152030"/>
                  </a:lnTo>
                  <a:lnTo>
                    <a:pt x="144714" y="166652"/>
                  </a:lnTo>
                  <a:lnTo>
                    <a:pt x="138618" y="173691"/>
                  </a:lnTo>
                  <a:lnTo>
                    <a:pt x="121506" y="192040"/>
                  </a:lnTo>
                  <a:lnTo>
                    <a:pt x="118077" y="195351"/>
                  </a:lnTo>
                  <a:lnTo>
                    <a:pt x="98298" y="214155"/>
                  </a:lnTo>
                  <a:lnTo>
                    <a:pt x="95146" y="217012"/>
                  </a:lnTo>
                  <a:lnTo>
                    <a:pt x="75090" y="235382"/>
                  </a:lnTo>
                  <a:lnTo>
                    <a:pt x="71572" y="238673"/>
                  </a:lnTo>
                  <a:lnTo>
                    <a:pt x="51882" y="257609"/>
                  </a:lnTo>
                  <a:lnTo>
                    <a:pt x="49301" y="260333"/>
                  </a:lnTo>
                  <a:lnTo>
                    <a:pt x="30263" y="281994"/>
                  </a:lnTo>
                  <a:lnTo>
                    <a:pt x="28674" y="284142"/>
                  </a:lnTo>
                  <a:lnTo>
                    <a:pt x="16037" y="303655"/>
                  </a:lnTo>
                  <a:lnTo>
                    <a:pt x="5466" y="324779"/>
                  </a:lnTo>
                  <a:lnTo>
                    <a:pt x="5223" y="325316"/>
                  </a:lnTo>
                  <a:lnTo>
                    <a:pt x="0" y="346976"/>
                  </a:lnTo>
                  <a:lnTo>
                    <a:pt x="198" y="368637"/>
                  </a:lnTo>
                  <a:lnTo>
                    <a:pt x="5466" y="383107"/>
                  </a:lnTo>
                  <a:lnTo>
                    <a:pt x="9150" y="390298"/>
                  </a:lnTo>
                  <a:lnTo>
                    <a:pt x="28674" y="409184"/>
                  </a:lnTo>
                  <a:lnTo>
                    <a:pt x="32050" y="411959"/>
                  </a:lnTo>
                  <a:lnTo>
                    <a:pt x="51882" y="425030"/>
                  </a:lnTo>
                  <a:lnTo>
                    <a:pt x="64672" y="433619"/>
                  </a:lnTo>
                  <a:lnTo>
                    <a:pt x="75090" y="440157"/>
                  </a:lnTo>
                  <a:lnTo>
                    <a:pt x="98298" y="453774"/>
                  </a:lnTo>
                  <a:lnTo>
                    <a:pt x="101709" y="455280"/>
                  </a:lnTo>
                  <a:lnTo>
                    <a:pt x="121506" y="462936"/>
                  </a:lnTo>
                  <a:lnTo>
                    <a:pt x="144714" y="466521"/>
                  </a:lnTo>
                  <a:lnTo>
                    <a:pt x="167922" y="465457"/>
                  </a:lnTo>
                  <a:lnTo>
                    <a:pt x="191130" y="461084"/>
                  </a:lnTo>
                  <a:lnTo>
                    <a:pt x="210212" y="455280"/>
                  </a:lnTo>
                  <a:lnTo>
                    <a:pt x="214338" y="454026"/>
                  </a:lnTo>
                  <a:lnTo>
                    <a:pt x="237546" y="443887"/>
                  </a:lnTo>
                  <a:lnTo>
                    <a:pt x="255781" y="433619"/>
                  </a:lnTo>
                  <a:lnTo>
                    <a:pt x="260754" y="430631"/>
                  </a:lnTo>
                  <a:lnTo>
                    <a:pt x="283963" y="413138"/>
                  </a:lnTo>
                  <a:lnTo>
                    <a:pt x="285264" y="411959"/>
                  </a:lnTo>
                  <a:lnTo>
                    <a:pt x="307243" y="390298"/>
                  </a:lnTo>
                  <a:lnTo>
                    <a:pt x="324881" y="368637"/>
                  </a:lnTo>
                  <a:lnTo>
                    <a:pt x="330379" y="361594"/>
                  </a:lnTo>
                  <a:lnTo>
                    <a:pt x="340596" y="346976"/>
                  </a:lnTo>
                  <a:lnTo>
                    <a:pt x="353587" y="327901"/>
                  </a:lnTo>
                  <a:lnTo>
                    <a:pt x="355230" y="325316"/>
                  </a:lnTo>
                  <a:lnTo>
                    <a:pt x="368100" y="303655"/>
                  </a:lnTo>
                  <a:lnTo>
                    <a:pt x="376795" y="287703"/>
                  </a:lnTo>
                  <a:lnTo>
                    <a:pt x="379796" y="281994"/>
                  </a:lnTo>
                  <a:lnTo>
                    <a:pt x="389107" y="260333"/>
                  </a:lnTo>
                  <a:lnTo>
                    <a:pt x="396126" y="238673"/>
                  </a:lnTo>
                  <a:lnTo>
                    <a:pt x="400003" y="219755"/>
                  </a:lnTo>
                  <a:lnTo>
                    <a:pt x="400565" y="217012"/>
                  </a:lnTo>
                  <a:lnTo>
                    <a:pt x="402378" y="195351"/>
                  </a:lnTo>
                  <a:lnTo>
                    <a:pt x="402182" y="173691"/>
                  </a:lnTo>
                  <a:lnTo>
                    <a:pt x="400594" y="152030"/>
                  </a:lnTo>
                  <a:lnTo>
                    <a:pt x="400003" y="146364"/>
                  </a:lnTo>
                  <a:lnTo>
                    <a:pt x="398093" y="130369"/>
                  </a:lnTo>
                  <a:lnTo>
                    <a:pt x="395095" y="108708"/>
                  </a:lnTo>
                  <a:lnTo>
                    <a:pt x="391464" y="87048"/>
                  </a:lnTo>
                  <a:lnTo>
                    <a:pt x="386398" y="65387"/>
                  </a:lnTo>
                  <a:lnTo>
                    <a:pt x="378455" y="43726"/>
                  </a:lnTo>
                  <a:lnTo>
                    <a:pt x="376795" y="40640"/>
                  </a:lnTo>
                  <a:lnTo>
                    <a:pt x="363400" y="22065"/>
                  </a:lnTo>
                  <a:lnTo>
                    <a:pt x="353587" y="13313"/>
                  </a:lnTo>
                  <a:lnTo>
                    <a:pt x="330379" y="2231"/>
                  </a:lnTo>
                  <a:lnTo>
                    <a:pt x="312363" y="405"/>
                  </a:lnTo>
                  <a:close/>
                </a:path>
              </a:pathLst>
            </a:custGeom>
            <a:solidFill>
              <a:srgbClr val="8DB3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2482532" y="4448671"/>
              <a:ext cx="325652" cy="389647"/>
            </a:xfrm>
            <a:custGeom>
              <a:avLst/>
              <a:pathLst>
                <a:path w="325652" h="389647">
                  <a:moveTo>
                    <a:pt x="258177" y="0"/>
                  </a:moveTo>
                  <a:lnTo>
                    <a:pt x="234969" y="418"/>
                  </a:lnTo>
                  <a:lnTo>
                    <a:pt x="233995" y="821"/>
                  </a:lnTo>
                  <a:lnTo>
                    <a:pt x="211761" y="11283"/>
                  </a:lnTo>
                  <a:lnTo>
                    <a:pt x="198547" y="22482"/>
                  </a:lnTo>
                  <a:lnTo>
                    <a:pt x="188553" y="32377"/>
                  </a:lnTo>
                  <a:lnTo>
                    <a:pt x="180137" y="44142"/>
                  </a:lnTo>
                  <a:lnTo>
                    <a:pt x="166168" y="65803"/>
                  </a:lnTo>
                  <a:lnTo>
                    <a:pt x="165345" y="67134"/>
                  </a:lnTo>
                  <a:lnTo>
                    <a:pt x="154753" y="87464"/>
                  </a:lnTo>
                  <a:lnTo>
                    <a:pt x="142136" y="108605"/>
                  </a:lnTo>
                  <a:lnTo>
                    <a:pt x="141835" y="109124"/>
                  </a:lnTo>
                  <a:lnTo>
                    <a:pt x="127811" y="130785"/>
                  </a:lnTo>
                  <a:lnTo>
                    <a:pt x="118928" y="142477"/>
                  </a:lnTo>
                  <a:lnTo>
                    <a:pt x="110878" y="152446"/>
                  </a:lnTo>
                  <a:lnTo>
                    <a:pt x="95720" y="169687"/>
                  </a:lnTo>
                  <a:lnTo>
                    <a:pt x="91501" y="174107"/>
                  </a:lnTo>
                  <a:lnTo>
                    <a:pt x="72512" y="193822"/>
                  </a:lnTo>
                  <a:lnTo>
                    <a:pt x="70492" y="195767"/>
                  </a:lnTo>
                  <a:lnTo>
                    <a:pt x="49304" y="217078"/>
                  </a:lnTo>
                  <a:lnTo>
                    <a:pt x="48937" y="217428"/>
                  </a:lnTo>
                  <a:lnTo>
                    <a:pt x="28517" y="239089"/>
                  </a:lnTo>
                  <a:lnTo>
                    <a:pt x="26096" y="242267"/>
                  </a:lnTo>
                  <a:lnTo>
                    <a:pt x="12172" y="260750"/>
                  </a:lnTo>
                  <a:lnTo>
                    <a:pt x="2888" y="279724"/>
                  </a:lnTo>
                  <a:lnTo>
                    <a:pt x="1686" y="282410"/>
                  </a:lnTo>
                  <a:lnTo>
                    <a:pt x="0" y="304071"/>
                  </a:lnTo>
                  <a:lnTo>
                    <a:pt x="2888" y="312296"/>
                  </a:lnTo>
                  <a:lnTo>
                    <a:pt x="8687" y="325732"/>
                  </a:lnTo>
                  <a:lnTo>
                    <a:pt x="26096" y="344784"/>
                  </a:lnTo>
                  <a:lnTo>
                    <a:pt x="28635" y="347392"/>
                  </a:lnTo>
                  <a:lnTo>
                    <a:pt x="49304" y="363228"/>
                  </a:lnTo>
                  <a:lnTo>
                    <a:pt x="57754" y="369053"/>
                  </a:lnTo>
                  <a:lnTo>
                    <a:pt x="72512" y="377393"/>
                  </a:lnTo>
                  <a:lnTo>
                    <a:pt x="95720" y="386236"/>
                  </a:lnTo>
                  <a:lnTo>
                    <a:pt x="118928" y="389647"/>
                  </a:lnTo>
                  <a:lnTo>
                    <a:pt x="142136" y="388075"/>
                  </a:lnTo>
                  <a:lnTo>
                    <a:pt x="165345" y="382294"/>
                  </a:lnTo>
                  <a:lnTo>
                    <a:pt x="188553" y="372822"/>
                  </a:lnTo>
                  <a:lnTo>
                    <a:pt x="195021" y="369053"/>
                  </a:lnTo>
                  <a:lnTo>
                    <a:pt x="211761" y="358325"/>
                  </a:lnTo>
                  <a:lnTo>
                    <a:pt x="225209" y="347392"/>
                  </a:lnTo>
                  <a:lnTo>
                    <a:pt x="234969" y="338724"/>
                  </a:lnTo>
                  <a:lnTo>
                    <a:pt x="247096" y="325732"/>
                  </a:lnTo>
                  <a:lnTo>
                    <a:pt x="258177" y="313267"/>
                  </a:lnTo>
                  <a:lnTo>
                    <a:pt x="265186" y="304071"/>
                  </a:lnTo>
                  <a:lnTo>
                    <a:pt x="281412" y="282410"/>
                  </a:lnTo>
                  <a:lnTo>
                    <a:pt x="294660" y="260750"/>
                  </a:lnTo>
                  <a:lnTo>
                    <a:pt x="304593" y="243491"/>
                  </a:lnTo>
                  <a:lnTo>
                    <a:pt x="306872" y="239089"/>
                  </a:lnTo>
                  <a:lnTo>
                    <a:pt x="315798" y="217428"/>
                  </a:lnTo>
                  <a:lnTo>
                    <a:pt x="322196" y="195767"/>
                  </a:lnTo>
                  <a:lnTo>
                    <a:pt x="325517" y="174107"/>
                  </a:lnTo>
                  <a:lnTo>
                    <a:pt x="325652" y="152446"/>
                  </a:lnTo>
                  <a:lnTo>
                    <a:pt x="323093" y="130785"/>
                  </a:lnTo>
                  <a:lnTo>
                    <a:pt x="318787" y="109124"/>
                  </a:lnTo>
                  <a:lnTo>
                    <a:pt x="313675" y="87464"/>
                  </a:lnTo>
                  <a:lnTo>
                    <a:pt x="308121" y="65803"/>
                  </a:lnTo>
                  <a:lnTo>
                    <a:pt x="304593" y="53864"/>
                  </a:lnTo>
                  <a:lnTo>
                    <a:pt x="300795" y="44142"/>
                  </a:lnTo>
                  <a:lnTo>
                    <a:pt x="289144" y="22482"/>
                  </a:lnTo>
                  <a:lnTo>
                    <a:pt x="281385" y="13053"/>
                  </a:lnTo>
                  <a:lnTo>
                    <a:pt x="260298" y="821"/>
                  </a:lnTo>
                  <a:close/>
                </a:path>
              </a:pathLst>
            </a:custGeom>
            <a:solidFill>
              <a:srgbClr val="9CBC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2550561" y="4518315"/>
              <a:ext cx="224876" cy="279434"/>
            </a:xfrm>
            <a:custGeom>
              <a:avLst/>
              <a:pathLst>
                <a:path w="224876" h="279434">
                  <a:moveTo>
                    <a:pt x="190148" y="13648"/>
                  </a:moveTo>
                  <a:lnTo>
                    <a:pt x="166940" y="0"/>
                  </a:lnTo>
                  <a:lnTo>
                    <a:pt x="143732" y="9876"/>
                  </a:lnTo>
                  <a:lnTo>
                    <a:pt x="137237" y="17820"/>
                  </a:lnTo>
                  <a:lnTo>
                    <a:pt x="120524" y="36790"/>
                  </a:lnTo>
                  <a:lnTo>
                    <a:pt x="118932" y="39480"/>
                  </a:lnTo>
                  <a:lnTo>
                    <a:pt x="104662" y="61141"/>
                  </a:lnTo>
                  <a:lnTo>
                    <a:pt x="97316" y="70763"/>
                  </a:lnTo>
                  <a:lnTo>
                    <a:pt x="89275" y="82802"/>
                  </a:lnTo>
                  <a:lnTo>
                    <a:pt x="74108" y="102322"/>
                  </a:lnTo>
                  <a:lnTo>
                    <a:pt x="72459" y="104463"/>
                  </a:lnTo>
                  <a:lnTo>
                    <a:pt x="54952" y="126123"/>
                  </a:lnTo>
                  <a:lnTo>
                    <a:pt x="50900" y="131047"/>
                  </a:lnTo>
                  <a:lnTo>
                    <a:pt x="37008" y="147784"/>
                  </a:lnTo>
                  <a:lnTo>
                    <a:pt x="27692" y="159825"/>
                  </a:lnTo>
                  <a:lnTo>
                    <a:pt x="20124" y="169445"/>
                  </a:lnTo>
                  <a:lnTo>
                    <a:pt x="6753" y="191105"/>
                  </a:lnTo>
                  <a:lnTo>
                    <a:pt x="4484" y="198395"/>
                  </a:lnTo>
                  <a:lnTo>
                    <a:pt x="0" y="212766"/>
                  </a:lnTo>
                  <a:lnTo>
                    <a:pt x="2621" y="234427"/>
                  </a:lnTo>
                  <a:lnTo>
                    <a:pt x="4484" y="237534"/>
                  </a:lnTo>
                  <a:lnTo>
                    <a:pt x="17556" y="256088"/>
                  </a:lnTo>
                  <a:lnTo>
                    <a:pt x="27692" y="264101"/>
                  </a:lnTo>
                  <a:lnTo>
                    <a:pt x="50900" y="276205"/>
                  </a:lnTo>
                  <a:lnTo>
                    <a:pt x="59623" y="277748"/>
                  </a:lnTo>
                  <a:lnTo>
                    <a:pt x="74108" y="279434"/>
                  </a:lnTo>
                  <a:lnTo>
                    <a:pt x="86706" y="277748"/>
                  </a:lnTo>
                  <a:lnTo>
                    <a:pt x="97316" y="276035"/>
                  </a:lnTo>
                  <a:lnTo>
                    <a:pt x="120524" y="265824"/>
                  </a:lnTo>
                  <a:lnTo>
                    <a:pt x="135432" y="256088"/>
                  </a:lnTo>
                  <a:lnTo>
                    <a:pt x="143732" y="249957"/>
                  </a:lnTo>
                  <a:lnTo>
                    <a:pt x="160027" y="234427"/>
                  </a:lnTo>
                  <a:lnTo>
                    <a:pt x="166940" y="227559"/>
                  </a:lnTo>
                  <a:lnTo>
                    <a:pt x="178944" y="212766"/>
                  </a:lnTo>
                  <a:lnTo>
                    <a:pt x="190148" y="199018"/>
                  </a:lnTo>
                  <a:lnTo>
                    <a:pt x="195374" y="191105"/>
                  </a:lnTo>
                  <a:lnTo>
                    <a:pt x="208536" y="169445"/>
                  </a:lnTo>
                  <a:lnTo>
                    <a:pt x="213356" y="159929"/>
                  </a:lnTo>
                  <a:lnTo>
                    <a:pt x="218213" y="147784"/>
                  </a:lnTo>
                  <a:lnTo>
                    <a:pt x="223529" y="126123"/>
                  </a:lnTo>
                  <a:lnTo>
                    <a:pt x="224876" y="104463"/>
                  </a:lnTo>
                  <a:lnTo>
                    <a:pt x="222060" y="82802"/>
                  </a:lnTo>
                  <a:lnTo>
                    <a:pt x="215955" y="61141"/>
                  </a:lnTo>
                  <a:lnTo>
                    <a:pt x="213356" y="53779"/>
                  </a:lnTo>
                  <a:lnTo>
                    <a:pt x="205330" y="39480"/>
                  </a:lnTo>
                  <a:lnTo>
                    <a:pt x="192697" y="17820"/>
                  </a:lnTo>
                  <a:close/>
                </a:path>
              </a:pathLst>
            </a:custGeom>
            <a:solidFill>
              <a:srgbClr val="AAC6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23746" y="480127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50196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1323746" y="3855269"/>
              <a:ext cx="2096369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489705" y="1426721"/>
              <a:ext cx="2096369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489705" y="349150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489705" y="3043996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489705" y="259648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489705" y="214896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489705" y="170145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539262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90726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442190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893655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345119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89705" y="326775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489705" y="282023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489705" y="237272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489705" y="1925212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489705" y="1477698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764994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216458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667923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119387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570851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584994" y="1872443"/>
              <a:ext cx="1423866" cy="1565124"/>
            </a:xfrm>
            <a:custGeom>
              <a:avLst/>
              <a:pathLst>
                <a:path w="1423866" h="1565124">
                  <a:moveTo>
                    <a:pt x="1344881" y="0"/>
                  </a:moveTo>
                  <a:lnTo>
                    <a:pt x="1321673" y="4248"/>
                  </a:lnTo>
                  <a:lnTo>
                    <a:pt x="1298465" y="14559"/>
                  </a:lnTo>
                  <a:lnTo>
                    <a:pt x="1292537" y="18536"/>
                  </a:lnTo>
                  <a:lnTo>
                    <a:pt x="1275257" y="29589"/>
                  </a:lnTo>
                  <a:lnTo>
                    <a:pt x="1261822" y="40197"/>
                  </a:lnTo>
                  <a:lnTo>
                    <a:pt x="1252049" y="47337"/>
                  </a:lnTo>
                  <a:lnTo>
                    <a:pt x="1233978" y="61858"/>
                  </a:lnTo>
                  <a:lnTo>
                    <a:pt x="1228841" y="65544"/>
                  </a:lnTo>
                  <a:lnTo>
                    <a:pt x="1205633" y="82317"/>
                  </a:lnTo>
                  <a:lnTo>
                    <a:pt x="1203896" y="83518"/>
                  </a:lnTo>
                  <a:lnTo>
                    <a:pt x="1182425" y="96666"/>
                  </a:lnTo>
                  <a:lnTo>
                    <a:pt x="1167040" y="105179"/>
                  </a:lnTo>
                  <a:lnTo>
                    <a:pt x="1159217" y="109044"/>
                  </a:lnTo>
                  <a:lnTo>
                    <a:pt x="1136009" y="119381"/>
                  </a:lnTo>
                  <a:lnTo>
                    <a:pt x="1117416" y="126840"/>
                  </a:lnTo>
                  <a:lnTo>
                    <a:pt x="1112800" y="128504"/>
                  </a:lnTo>
                  <a:lnTo>
                    <a:pt x="1089592" y="136452"/>
                  </a:lnTo>
                  <a:lnTo>
                    <a:pt x="1066384" y="144412"/>
                  </a:lnTo>
                  <a:lnTo>
                    <a:pt x="1055482" y="148501"/>
                  </a:lnTo>
                  <a:lnTo>
                    <a:pt x="1043176" y="152682"/>
                  </a:lnTo>
                  <a:lnTo>
                    <a:pt x="1019968" y="161723"/>
                  </a:lnTo>
                  <a:lnTo>
                    <a:pt x="1001711" y="170161"/>
                  </a:lnTo>
                  <a:lnTo>
                    <a:pt x="996760" y="172289"/>
                  </a:lnTo>
                  <a:lnTo>
                    <a:pt x="973552" y="183818"/>
                  </a:lnTo>
                  <a:lnTo>
                    <a:pt x="959613" y="191822"/>
                  </a:lnTo>
                  <a:lnTo>
                    <a:pt x="950344" y="196925"/>
                  </a:lnTo>
                  <a:lnTo>
                    <a:pt x="927136" y="211268"/>
                  </a:lnTo>
                  <a:lnTo>
                    <a:pt x="923770" y="213483"/>
                  </a:lnTo>
                  <a:lnTo>
                    <a:pt x="903928" y="226491"/>
                  </a:lnTo>
                  <a:lnTo>
                    <a:pt x="891845" y="235143"/>
                  </a:lnTo>
                  <a:lnTo>
                    <a:pt x="880720" y="243344"/>
                  </a:lnTo>
                  <a:lnTo>
                    <a:pt x="863858" y="256804"/>
                  </a:lnTo>
                  <a:lnTo>
                    <a:pt x="857511" y="262188"/>
                  </a:lnTo>
                  <a:lnTo>
                    <a:pt x="839526" y="278465"/>
                  </a:lnTo>
                  <a:lnTo>
                    <a:pt x="834303" y="283594"/>
                  </a:lnTo>
                  <a:lnTo>
                    <a:pt x="818117" y="300126"/>
                  </a:lnTo>
                  <a:lnTo>
                    <a:pt x="811095" y="307934"/>
                  </a:lnTo>
                  <a:lnTo>
                    <a:pt x="798768" y="321786"/>
                  </a:lnTo>
                  <a:lnTo>
                    <a:pt x="787887" y="334960"/>
                  </a:lnTo>
                  <a:lnTo>
                    <a:pt x="780801" y="343447"/>
                  </a:lnTo>
                  <a:lnTo>
                    <a:pt x="764679" y="363964"/>
                  </a:lnTo>
                  <a:lnTo>
                    <a:pt x="763763" y="365108"/>
                  </a:lnTo>
                  <a:lnTo>
                    <a:pt x="746454" y="386769"/>
                  </a:lnTo>
                  <a:lnTo>
                    <a:pt x="741471" y="393108"/>
                  </a:lnTo>
                  <a:lnTo>
                    <a:pt x="729302" y="408429"/>
                  </a:lnTo>
                  <a:lnTo>
                    <a:pt x="718263" y="422506"/>
                  </a:lnTo>
                  <a:lnTo>
                    <a:pt x="712250" y="430090"/>
                  </a:lnTo>
                  <a:lnTo>
                    <a:pt x="695055" y="451819"/>
                  </a:lnTo>
                  <a:lnTo>
                    <a:pt x="676738" y="473411"/>
                  </a:lnTo>
                  <a:lnTo>
                    <a:pt x="671847" y="479164"/>
                  </a:lnTo>
                  <a:lnTo>
                    <a:pt x="657938" y="495072"/>
                  </a:lnTo>
                  <a:lnTo>
                    <a:pt x="648639" y="505787"/>
                  </a:lnTo>
                  <a:lnTo>
                    <a:pt x="638739" y="516733"/>
                  </a:lnTo>
                  <a:lnTo>
                    <a:pt x="625431" y="531785"/>
                  </a:lnTo>
                  <a:lnTo>
                    <a:pt x="619266" y="538394"/>
                  </a:lnTo>
                  <a:lnTo>
                    <a:pt x="602223" y="557342"/>
                  </a:lnTo>
                  <a:lnTo>
                    <a:pt x="599609" y="560054"/>
                  </a:lnTo>
                  <a:lnTo>
                    <a:pt x="579454" y="581715"/>
                  </a:lnTo>
                  <a:lnTo>
                    <a:pt x="579014" y="582200"/>
                  </a:lnTo>
                  <a:lnTo>
                    <a:pt x="557784" y="603376"/>
                  </a:lnTo>
                  <a:lnTo>
                    <a:pt x="555806" y="605393"/>
                  </a:lnTo>
                  <a:lnTo>
                    <a:pt x="534073" y="625036"/>
                  </a:lnTo>
                  <a:lnTo>
                    <a:pt x="532598" y="626373"/>
                  </a:lnTo>
                  <a:lnTo>
                    <a:pt x="509390" y="644863"/>
                  </a:lnTo>
                  <a:lnTo>
                    <a:pt x="506869" y="646697"/>
                  </a:lnTo>
                  <a:lnTo>
                    <a:pt x="486182" y="661650"/>
                  </a:lnTo>
                  <a:lnTo>
                    <a:pt x="476811" y="668358"/>
                  </a:lnTo>
                  <a:lnTo>
                    <a:pt x="462974" y="678340"/>
                  </a:lnTo>
                  <a:lnTo>
                    <a:pt x="447657" y="690019"/>
                  </a:lnTo>
                  <a:lnTo>
                    <a:pt x="439766" y="696117"/>
                  </a:lnTo>
                  <a:lnTo>
                    <a:pt x="421152" y="711679"/>
                  </a:lnTo>
                  <a:lnTo>
                    <a:pt x="416558" y="715527"/>
                  </a:lnTo>
                  <a:lnTo>
                    <a:pt x="396652" y="733340"/>
                  </a:lnTo>
                  <a:lnTo>
                    <a:pt x="393350" y="736242"/>
                  </a:lnTo>
                  <a:lnTo>
                    <a:pt x="372966" y="755001"/>
                  </a:lnTo>
                  <a:lnTo>
                    <a:pt x="370142" y="757535"/>
                  </a:lnTo>
                  <a:lnTo>
                    <a:pt x="349662" y="776662"/>
                  </a:lnTo>
                  <a:lnTo>
                    <a:pt x="346934" y="779196"/>
                  </a:lnTo>
                  <a:lnTo>
                    <a:pt x="327362" y="798322"/>
                  </a:lnTo>
                  <a:lnTo>
                    <a:pt x="323725" y="802021"/>
                  </a:lnTo>
                  <a:lnTo>
                    <a:pt x="307149" y="819983"/>
                  </a:lnTo>
                  <a:lnTo>
                    <a:pt x="300517" y="827936"/>
                  </a:lnTo>
                  <a:lnTo>
                    <a:pt x="289730" y="841644"/>
                  </a:lnTo>
                  <a:lnTo>
                    <a:pt x="277309" y="860243"/>
                  </a:lnTo>
                  <a:lnTo>
                    <a:pt x="275321" y="863304"/>
                  </a:lnTo>
                  <a:lnTo>
                    <a:pt x="263011" y="884965"/>
                  </a:lnTo>
                  <a:lnTo>
                    <a:pt x="254101" y="904084"/>
                  </a:lnTo>
                  <a:lnTo>
                    <a:pt x="252872" y="906626"/>
                  </a:lnTo>
                  <a:lnTo>
                    <a:pt x="243341" y="928287"/>
                  </a:lnTo>
                  <a:lnTo>
                    <a:pt x="234610" y="949947"/>
                  </a:lnTo>
                  <a:lnTo>
                    <a:pt x="230893" y="958922"/>
                  </a:lnTo>
                  <a:lnTo>
                    <a:pt x="225022" y="971608"/>
                  </a:lnTo>
                  <a:lnTo>
                    <a:pt x="213908" y="993269"/>
                  </a:lnTo>
                  <a:lnTo>
                    <a:pt x="207685" y="1003584"/>
                  </a:lnTo>
                  <a:lnTo>
                    <a:pt x="199980" y="1014930"/>
                  </a:lnTo>
                  <a:lnTo>
                    <a:pt x="184477" y="1034457"/>
                  </a:lnTo>
                  <a:lnTo>
                    <a:pt x="182627" y="1036590"/>
                  </a:lnTo>
                  <a:lnTo>
                    <a:pt x="161444" y="1058251"/>
                  </a:lnTo>
                  <a:lnTo>
                    <a:pt x="161269" y="1058414"/>
                  </a:lnTo>
                  <a:lnTo>
                    <a:pt x="138061" y="1079959"/>
                  </a:lnTo>
                  <a:lnTo>
                    <a:pt x="115193" y="1101572"/>
                  </a:lnTo>
                  <a:lnTo>
                    <a:pt x="114853" y="1101908"/>
                  </a:lnTo>
                  <a:lnTo>
                    <a:pt x="94506" y="1123233"/>
                  </a:lnTo>
                  <a:lnTo>
                    <a:pt x="91645" y="1126593"/>
                  </a:lnTo>
                  <a:lnTo>
                    <a:pt x="76800" y="1144894"/>
                  </a:lnTo>
                  <a:lnTo>
                    <a:pt x="68437" y="1157262"/>
                  </a:lnTo>
                  <a:lnTo>
                    <a:pt x="62243" y="1166555"/>
                  </a:lnTo>
                  <a:lnTo>
                    <a:pt x="50289" y="1188215"/>
                  </a:lnTo>
                  <a:lnTo>
                    <a:pt x="45228" y="1199483"/>
                  </a:lnTo>
                  <a:lnTo>
                    <a:pt x="40325" y="1209876"/>
                  </a:lnTo>
                  <a:lnTo>
                    <a:pt x="31826" y="1231537"/>
                  </a:lnTo>
                  <a:lnTo>
                    <a:pt x="24858" y="1253198"/>
                  </a:lnTo>
                  <a:lnTo>
                    <a:pt x="22020" y="1263445"/>
                  </a:lnTo>
                  <a:lnTo>
                    <a:pt x="18471" y="1274858"/>
                  </a:lnTo>
                  <a:lnTo>
                    <a:pt x="12695" y="1296519"/>
                  </a:lnTo>
                  <a:lnTo>
                    <a:pt x="7871" y="1318180"/>
                  </a:lnTo>
                  <a:lnTo>
                    <a:pt x="4027" y="1339840"/>
                  </a:lnTo>
                  <a:lnTo>
                    <a:pt x="1322" y="1361501"/>
                  </a:lnTo>
                  <a:lnTo>
                    <a:pt x="0" y="1383162"/>
                  </a:lnTo>
                  <a:lnTo>
                    <a:pt x="357" y="1404823"/>
                  </a:lnTo>
                  <a:lnTo>
                    <a:pt x="2735" y="1426483"/>
                  </a:lnTo>
                  <a:lnTo>
                    <a:pt x="7532" y="1448144"/>
                  </a:lnTo>
                  <a:lnTo>
                    <a:pt x="15269" y="1469805"/>
                  </a:lnTo>
                  <a:lnTo>
                    <a:pt x="22020" y="1483119"/>
                  </a:lnTo>
                  <a:lnTo>
                    <a:pt x="26752" y="1491466"/>
                  </a:lnTo>
                  <a:lnTo>
                    <a:pt x="43311" y="1513126"/>
                  </a:lnTo>
                  <a:lnTo>
                    <a:pt x="45228" y="1515162"/>
                  </a:lnTo>
                  <a:lnTo>
                    <a:pt x="68541" y="1534787"/>
                  </a:lnTo>
                  <a:lnTo>
                    <a:pt x="91645" y="1547645"/>
                  </a:lnTo>
                  <a:lnTo>
                    <a:pt x="114853" y="1556081"/>
                  </a:lnTo>
                  <a:lnTo>
                    <a:pt x="116389" y="1556448"/>
                  </a:lnTo>
                  <a:lnTo>
                    <a:pt x="138061" y="1561448"/>
                  </a:lnTo>
                  <a:lnTo>
                    <a:pt x="161269" y="1564278"/>
                  </a:lnTo>
                  <a:lnTo>
                    <a:pt x="184477" y="1565124"/>
                  </a:lnTo>
                  <a:lnTo>
                    <a:pt x="207685" y="1564391"/>
                  </a:lnTo>
                  <a:lnTo>
                    <a:pt x="230893" y="1562370"/>
                  </a:lnTo>
                  <a:lnTo>
                    <a:pt x="254101" y="1559246"/>
                  </a:lnTo>
                  <a:lnTo>
                    <a:pt x="269889" y="1556448"/>
                  </a:lnTo>
                  <a:lnTo>
                    <a:pt x="277309" y="1555285"/>
                  </a:lnTo>
                  <a:lnTo>
                    <a:pt x="300517" y="1550894"/>
                  </a:lnTo>
                  <a:lnTo>
                    <a:pt x="323725" y="1545728"/>
                  </a:lnTo>
                  <a:lnTo>
                    <a:pt x="346934" y="1539711"/>
                  </a:lnTo>
                  <a:lnTo>
                    <a:pt x="363572" y="1534787"/>
                  </a:lnTo>
                  <a:lnTo>
                    <a:pt x="370142" y="1533040"/>
                  </a:lnTo>
                  <a:lnTo>
                    <a:pt x="393350" y="1526264"/>
                  </a:lnTo>
                  <a:lnTo>
                    <a:pt x="416558" y="1518593"/>
                  </a:lnTo>
                  <a:lnTo>
                    <a:pt x="431408" y="1513126"/>
                  </a:lnTo>
                  <a:lnTo>
                    <a:pt x="439766" y="1510202"/>
                  </a:lnTo>
                  <a:lnTo>
                    <a:pt x="462974" y="1501131"/>
                  </a:lnTo>
                  <a:lnTo>
                    <a:pt x="483461" y="1491466"/>
                  </a:lnTo>
                  <a:lnTo>
                    <a:pt x="486182" y="1490143"/>
                  </a:lnTo>
                  <a:lnTo>
                    <a:pt x="509390" y="1477058"/>
                  </a:lnTo>
                  <a:lnTo>
                    <a:pt x="519939" y="1469805"/>
                  </a:lnTo>
                  <a:lnTo>
                    <a:pt x="532598" y="1459977"/>
                  </a:lnTo>
                  <a:lnTo>
                    <a:pt x="545606" y="1448144"/>
                  </a:lnTo>
                  <a:lnTo>
                    <a:pt x="555806" y="1437081"/>
                  </a:lnTo>
                  <a:lnTo>
                    <a:pt x="564758" y="1426483"/>
                  </a:lnTo>
                  <a:lnTo>
                    <a:pt x="579014" y="1406004"/>
                  </a:lnTo>
                  <a:lnTo>
                    <a:pt x="579825" y="1404823"/>
                  </a:lnTo>
                  <a:lnTo>
                    <a:pt x="593277" y="1383162"/>
                  </a:lnTo>
                  <a:lnTo>
                    <a:pt x="602223" y="1367136"/>
                  </a:lnTo>
                  <a:lnTo>
                    <a:pt x="605594" y="1361501"/>
                  </a:lnTo>
                  <a:lnTo>
                    <a:pt x="618528" y="1339840"/>
                  </a:lnTo>
                  <a:lnTo>
                    <a:pt x="625431" y="1328648"/>
                  </a:lnTo>
                  <a:lnTo>
                    <a:pt x="632523" y="1318180"/>
                  </a:lnTo>
                  <a:lnTo>
                    <a:pt x="647943" y="1296519"/>
                  </a:lnTo>
                  <a:lnTo>
                    <a:pt x="648639" y="1295613"/>
                  </a:lnTo>
                  <a:lnTo>
                    <a:pt x="665404" y="1274858"/>
                  </a:lnTo>
                  <a:lnTo>
                    <a:pt x="671847" y="1267190"/>
                  </a:lnTo>
                  <a:lnTo>
                    <a:pt x="683790" y="1253198"/>
                  </a:lnTo>
                  <a:lnTo>
                    <a:pt x="695055" y="1240283"/>
                  </a:lnTo>
                  <a:lnTo>
                    <a:pt x="702700" y="1231537"/>
                  </a:lnTo>
                  <a:lnTo>
                    <a:pt x="718263" y="1214138"/>
                  </a:lnTo>
                  <a:lnTo>
                    <a:pt x="722123" y="1209876"/>
                  </a:lnTo>
                  <a:lnTo>
                    <a:pt x="741471" y="1189438"/>
                  </a:lnTo>
                  <a:lnTo>
                    <a:pt x="742668" y="1188215"/>
                  </a:lnTo>
                  <a:lnTo>
                    <a:pt x="764679" y="1167294"/>
                  </a:lnTo>
                  <a:lnTo>
                    <a:pt x="765497" y="1166555"/>
                  </a:lnTo>
                  <a:lnTo>
                    <a:pt x="787887" y="1148029"/>
                  </a:lnTo>
                  <a:lnTo>
                    <a:pt x="791862" y="1144894"/>
                  </a:lnTo>
                  <a:lnTo>
                    <a:pt x="811095" y="1131000"/>
                  </a:lnTo>
                  <a:lnTo>
                    <a:pt x="822119" y="1123233"/>
                  </a:lnTo>
                  <a:lnTo>
                    <a:pt x="834303" y="1115244"/>
                  </a:lnTo>
                  <a:lnTo>
                    <a:pt x="854949" y="1101572"/>
                  </a:lnTo>
                  <a:lnTo>
                    <a:pt x="857511" y="1099957"/>
                  </a:lnTo>
                  <a:lnTo>
                    <a:pt x="880720" y="1085194"/>
                  </a:lnTo>
                  <a:lnTo>
                    <a:pt x="888663" y="1079912"/>
                  </a:lnTo>
                  <a:lnTo>
                    <a:pt x="903928" y="1069918"/>
                  </a:lnTo>
                  <a:lnTo>
                    <a:pt x="920583" y="1058251"/>
                  </a:lnTo>
                  <a:lnTo>
                    <a:pt x="927136" y="1053605"/>
                  </a:lnTo>
                  <a:lnTo>
                    <a:pt x="949518" y="1036590"/>
                  </a:lnTo>
                  <a:lnTo>
                    <a:pt x="950344" y="1035938"/>
                  </a:lnTo>
                  <a:lnTo>
                    <a:pt x="973552" y="1016701"/>
                  </a:lnTo>
                  <a:lnTo>
                    <a:pt x="975585" y="1014930"/>
                  </a:lnTo>
                  <a:lnTo>
                    <a:pt x="996760" y="995315"/>
                  </a:lnTo>
                  <a:lnTo>
                    <a:pt x="998891" y="993269"/>
                  </a:lnTo>
                  <a:lnTo>
                    <a:pt x="1020059" y="971608"/>
                  </a:lnTo>
                  <a:lnTo>
                    <a:pt x="1040111" y="949947"/>
                  </a:lnTo>
                  <a:lnTo>
                    <a:pt x="1043176" y="946475"/>
                  </a:lnTo>
                  <a:lnTo>
                    <a:pt x="1059221" y="928287"/>
                  </a:lnTo>
                  <a:lnTo>
                    <a:pt x="1066384" y="919890"/>
                  </a:lnTo>
                  <a:lnTo>
                    <a:pt x="1077628" y="906626"/>
                  </a:lnTo>
                  <a:lnTo>
                    <a:pt x="1089592" y="892187"/>
                  </a:lnTo>
                  <a:lnTo>
                    <a:pt x="1095495" y="884965"/>
                  </a:lnTo>
                  <a:lnTo>
                    <a:pt x="1112874" y="863304"/>
                  </a:lnTo>
                  <a:lnTo>
                    <a:pt x="1130398" y="841644"/>
                  </a:lnTo>
                  <a:lnTo>
                    <a:pt x="1136009" y="834594"/>
                  </a:lnTo>
                  <a:lnTo>
                    <a:pt x="1147615" y="819983"/>
                  </a:lnTo>
                  <a:lnTo>
                    <a:pt x="1159217" y="805005"/>
                  </a:lnTo>
                  <a:lnTo>
                    <a:pt x="1164510" y="798322"/>
                  </a:lnTo>
                  <a:lnTo>
                    <a:pt x="1181265" y="776662"/>
                  </a:lnTo>
                  <a:lnTo>
                    <a:pt x="1182425" y="775157"/>
                  </a:lnTo>
                  <a:lnTo>
                    <a:pt x="1198671" y="755001"/>
                  </a:lnTo>
                  <a:lnTo>
                    <a:pt x="1205633" y="745978"/>
                  </a:lnTo>
                  <a:lnTo>
                    <a:pt x="1215986" y="733340"/>
                  </a:lnTo>
                  <a:lnTo>
                    <a:pt x="1228841" y="716808"/>
                  </a:lnTo>
                  <a:lnTo>
                    <a:pt x="1233110" y="711679"/>
                  </a:lnTo>
                  <a:lnTo>
                    <a:pt x="1250228" y="690019"/>
                  </a:lnTo>
                  <a:lnTo>
                    <a:pt x="1252049" y="687599"/>
                  </a:lnTo>
                  <a:lnTo>
                    <a:pt x="1267577" y="668358"/>
                  </a:lnTo>
                  <a:lnTo>
                    <a:pt x="1275257" y="657890"/>
                  </a:lnTo>
                  <a:lnTo>
                    <a:pt x="1284118" y="646697"/>
                  </a:lnTo>
                  <a:lnTo>
                    <a:pt x="1298465" y="626361"/>
                  </a:lnTo>
                  <a:lnTo>
                    <a:pt x="1299476" y="625036"/>
                  </a:lnTo>
                  <a:lnTo>
                    <a:pt x="1314661" y="603376"/>
                  </a:lnTo>
                  <a:lnTo>
                    <a:pt x="1321673" y="591889"/>
                  </a:lnTo>
                  <a:lnTo>
                    <a:pt x="1328366" y="581715"/>
                  </a:lnTo>
                  <a:lnTo>
                    <a:pt x="1340885" y="560054"/>
                  </a:lnTo>
                  <a:lnTo>
                    <a:pt x="1344881" y="552299"/>
                  </a:lnTo>
                  <a:lnTo>
                    <a:pt x="1352456" y="538394"/>
                  </a:lnTo>
                  <a:lnTo>
                    <a:pt x="1362797" y="516733"/>
                  </a:lnTo>
                  <a:lnTo>
                    <a:pt x="1368089" y="504304"/>
                  </a:lnTo>
                  <a:lnTo>
                    <a:pt x="1372168" y="495072"/>
                  </a:lnTo>
                  <a:lnTo>
                    <a:pt x="1380782" y="473411"/>
                  </a:lnTo>
                  <a:lnTo>
                    <a:pt x="1388348" y="451751"/>
                  </a:lnTo>
                  <a:lnTo>
                    <a:pt x="1391297" y="442413"/>
                  </a:lnTo>
                  <a:lnTo>
                    <a:pt x="1395393" y="430090"/>
                  </a:lnTo>
                  <a:lnTo>
                    <a:pt x="1401815" y="408429"/>
                  </a:lnTo>
                  <a:lnTo>
                    <a:pt x="1407433" y="386769"/>
                  </a:lnTo>
                  <a:lnTo>
                    <a:pt x="1412295" y="365108"/>
                  </a:lnTo>
                  <a:lnTo>
                    <a:pt x="1414506" y="353350"/>
                  </a:lnTo>
                  <a:lnTo>
                    <a:pt x="1416553" y="343447"/>
                  </a:lnTo>
                  <a:lnTo>
                    <a:pt x="1420046" y="321786"/>
                  </a:lnTo>
                  <a:lnTo>
                    <a:pt x="1422473" y="300126"/>
                  </a:lnTo>
                  <a:lnTo>
                    <a:pt x="1423756" y="278465"/>
                  </a:lnTo>
                  <a:lnTo>
                    <a:pt x="1423866" y="256804"/>
                  </a:lnTo>
                  <a:lnTo>
                    <a:pt x="1422866" y="235143"/>
                  </a:lnTo>
                  <a:lnTo>
                    <a:pt x="1420940" y="213483"/>
                  </a:lnTo>
                  <a:lnTo>
                    <a:pt x="1418394" y="191822"/>
                  </a:lnTo>
                  <a:lnTo>
                    <a:pt x="1415609" y="170161"/>
                  </a:lnTo>
                  <a:lnTo>
                    <a:pt x="1414506" y="160853"/>
                  </a:lnTo>
                  <a:lnTo>
                    <a:pt x="1412991" y="148501"/>
                  </a:lnTo>
                  <a:lnTo>
                    <a:pt x="1410649" y="126840"/>
                  </a:lnTo>
                  <a:lnTo>
                    <a:pt x="1408406" y="105179"/>
                  </a:lnTo>
                  <a:lnTo>
                    <a:pt x="1405791" y="83518"/>
                  </a:lnTo>
                  <a:lnTo>
                    <a:pt x="1402001" y="61858"/>
                  </a:lnTo>
                  <a:lnTo>
                    <a:pt x="1395866" y="40197"/>
                  </a:lnTo>
                  <a:lnTo>
                    <a:pt x="1391297" y="29798"/>
                  </a:lnTo>
                  <a:lnTo>
                    <a:pt x="1383428" y="18536"/>
                  </a:lnTo>
                  <a:lnTo>
                    <a:pt x="1368089" y="5240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666334" y="2088554"/>
              <a:ext cx="1236421" cy="1270849"/>
            </a:xfrm>
            <a:custGeom>
              <a:avLst/>
              <a:pathLst>
                <a:path w="1236421" h="1270849">
                  <a:moveTo>
                    <a:pt x="1193917" y="11249"/>
                  </a:moveTo>
                  <a:lnTo>
                    <a:pt x="1170709" y="1760"/>
                  </a:lnTo>
                  <a:lnTo>
                    <a:pt x="1147501" y="0"/>
                  </a:lnTo>
                  <a:lnTo>
                    <a:pt x="1124293" y="2212"/>
                  </a:lnTo>
                  <a:lnTo>
                    <a:pt x="1101085" y="5740"/>
                  </a:lnTo>
                  <a:lnTo>
                    <a:pt x="1077877" y="8849"/>
                  </a:lnTo>
                  <a:lnTo>
                    <a:pt x="1054669" y="10835"/>
                  </a:lnTo>
                  <a:lnTo>
                    <a:pt x="1031461" y="11989"/>
                  </a:lnTo>
                  <a:lnTo>
                    <a:pt x="1008253" y="13198"/>
                  </a:lnTo>
                  <a:lnTo>
                    <a:pt x="985044" y="15456"/>
                  </a:lnTo>
                  <a:lnTo>
                    <a:pt x="965003" y="19033"/>
                  </a:lnTo>
                  <a:lnTo>
                    <a:pt x="961836" y="19537"/>
                  </a:lnTo>
                  <a:lnTo>
                    <a:pt x="938628" y="25629"/>
                  </a:lnTo>
                  <a:lnTo>
                    <a:pt x="915420" y="34271"/>
                  </a:lnTo>
                  <a:lnTo>
                    <a:pt x="902280" y="40693"/>
                  </a:lnTo>
                  <a:lnTo>
                    <a:pt x="892212" y="45395"/>
                  </a:lnTo>
                  <a:lnTo>
                    <a:pt x="869004" y="58952"/>
                  </a:lnTo>
                  <a:lnTo>
                    <a:pt x="864023" y="62354"/>
                  </a:lnTo>
                  <a:lnTo>
                    <a:pt x="845796" y="74931"/>
                  </a:lnTo>
                  <a:lnTo>
                    <a:pt x="834352" y="84015"/>
                  </a:lnTo>
                  <a:lnTo>
                    <a:pt x="822588" y="93697"/>
                  </a:lnTo>
                  <a:lnTo>
                    <a:pt x="809468" y="105675"/>
                  </a:lnTo>
                  <a:lnTo>
                    <a:pt x="799380" y="115326"/>
                  </a:lnTo>
                  <a:lnTo>
                    <a:pt x="787647" y="127336"/>
                  </a:lnTo>
                  <a:lnTo>
                    <a:pt x="776172" y="139543"/>
                  </a:lnTo>
                  <a:lnTo>
                    <a:pt x="767604" y="148997"/>
                  </a:lnTo>
                  <a:lnTo>
                    <a:pt x="752964" y="165453"/>
                  </a:lnTo>
                  <a:lnTo>
                    <a:pt x="748403" y="170658"/>
                  </a:lnTo>
                  <a:lnTo>
                    <a:pt x="729755" y="191910"/>
                  </a:lnTo>
                  <a:lnTo>
                    <a:pt x="729399" y="192318"/>
                  </a:lnTo>
                  <a:lnTo>
                    <a:pt x="709883" y="213979"/>
                  </a:lnTo>
                  <a:lnTo>
                    <a:pt x="706547" y="217583"/>
                  </a:lnTo>
                  <a:lnTo>
                    <a:pt x="690042" y="235640"/>
                  </a:lnTo>
                  <a:lnTo>
                    <a:pt x="683339" y="242809"/>
                  </a:lnTo>
                  <a:lnTo>
                    <a:pt x="670001" y="257300"/>
                  </a:lnTo>
                  <a:lnTo>
                    <a:pt x="660131" y="267884"/>
                  </a:lnTo>
                  <a:lnTo>
                    <a:pt x="649952" y="278961"/>
                  </a:lnTo>
                  <a:lnTo>
                    <a:pt x="636923" y="293164"/>
                  </a:lnTo>
                  <a:lnTo>
                    <a:pt x="630124" y="300622"/>
                  </a:lnTo>
                  <a:lnTo>
                    <a:pt x="613715" y="318975"/>
                  </a:lnTo>
                  <a:lnTo>
                    <a:pt x="610734" y="322283"/>
                  </a:lnTo>
                  <a:lnTo>
                    <a:pt x="591796" y="343943"/>
                  </a:lnTo>
                  <a:lnTo>
                    <a:pt x="590507" y="345472"/>
                  </a:lnTo>
                  <a:lnTo>
                    <a:pt x="573092" y="365604"/>
                  </a:lnTo>
                  <a:lnTo>
                    <a:pt x="567299" y="372732"/>
                  </a:lnTo>
                  <a:lnTo>
                    <a:pt x="554952" y="387265"/>
                  </a:lnTo>
                  <a:lnTo>
                    <a:pt x="544091" y="400864"/>
                  </a:lnTo>
                  <a:lnTo>
                    <a:pt x="537206" y="408926"/>
                  </a:lnTo>
                  <a:lnTo>
                    <a:pt x="520883" y="428976"/>
                  </a:lnTo>
                  <a:lnTo>
                    <a:pt x="519444" y="430586"/>
                  </a:lnTo>
                  <a:lnTo>
                    <a:pt x="500426" y="452247"/>
                  </a:lnTo>
                  <a:lnTo>
                    <a:pt x="497675" y="455434"/>
                  </a:lnTo>
                  <a:lnTo>
                    <a:pt x="479832" y="473908"/>
                  </a:lnTo>
                  <a:lnTo>
                    <a:pt x="474467" y="479570"/>
                  </a:lnTo>
                  <a:lnTo>
                    <a:pt x="457529" y="495568"/>
                  </a:lnTo>
                  <a:lnTo>
                    <a:pt x="451258" y="501664"/>
                  </a:lnTo>
                  <a:lnTo>
                    <a:pt x="433719" y="517229"/>
                  </a:lnTo>
                  <a:lnTo>
                    <a:pt x="428050" y="522472"/>
                  </a:lnTo>
                  <a:lnTo>
                    <a:pt x="409122" y="538890"/>
                  </a:lnTo>
                  <a:lnTo>
                    <a:pt x="404842" y="542778"/>
                  </a:lnTo>
                  <a:lnTo>
                    <a:pt x="384360" y="560551"/>
                  </a:lnTo>
                  <a:lnTo>
                    <a:pt x="381634" y="563012"/>
                  </a:lnTo>
                  <a:lnTo>
                    <a:pt x="359519" y="582211"/>
                  </a:lnTo>
                  <a:lnTo>
                    <a:pt x="358426" y="583187"/>
                  </a:lnTo>
                  <a:lnTo>
                    <a:pt x="335218" y="603274"/>
                  </a:lnTo>
                  <a:lnTo>
                    <a:pt x="334529" y="603872"/>
                  </a:lnTo>
                  <a:lnTo>
                    <a:pt x="312010" y="623832"/>
                  </a:lnTo>
                  <a:lnTo>
                    <a:pt x="310167" y="625533"/>
                  </a:lnTo>
                  <a:lnTo>
                    <a:pt x="288802" y="646351"/>
                  </a:lnTo>
                  <a:lnTo>
                    <a:pt x="288004" y="647194"/>
                  </a:lnTo>
                  <a:lnTo>
                    <a:pt x="269357" y="668854"/>
                  </a:lnTo>
                  <a:lnTo>
                    <a:pt x="265594" y="673827"/>
                  </a:lnTo>
                  <a:lnTo>
                    <a:pt x="254226" y="690515"/>
                  </a:lnTo>
                  <a:lnTo>
                    <a:pt x="242386" y="711179"/>
                  </a:lnTo>
                  <a:lnTo>
                    <a:pt x="241856" y="712176"/>
                  </a:lnTo>
                  <a:lnTo>
                    <a:pt x="231678" y="733836"/>
                  </a:lnTo>
                  <a:lnTo>
                    <a:pt x="222574" y="755497"/>
                  </a:lnTo>
                  <a:lnTo>
                    <a:pt x="219178" y="763702"/>
                  </a:lnTo>
                  <a:lnTo>
                    <a:pt x="213542" y="777158"/>
                  </a:lnTo>
                  <a:lnTo>
                    <a:pt x="203601" y="798819"/>
                  </a:lnTo>
                  <a:lnTo>
                    <a:pt x="195969" y="812839"/>
                  </a:lnTo>
                  <a:lnTo>
                    <a:pt x="191480" y="820479"/>
                  </a:lnTo>
                  <a:lnTo>
                    <a:pt x="175843" y="842140"/>
                  </a:lnTo>
                  <a:lnTo>
                    <a:pt x="172761" y="845650"/>
                  </a:lnTo>
                  <a:lnTo>
                    <a:pt x="155498" y="863801"/>
                  </a:lnTo>
                  <a:lnTo>
                    <a:pt x="149553" y="869178"/>
                  </a:lnTo>
                  <a:lnTo>
                    <a:pt x="130883" y="885462"/>
                  </a:lnTo>
                  <a:lnTo>
                    <a:pt x="126345" y="889120"/>
                  </a:lnTo>
                  <a:lnTo>
                    <a:pt x="104617" y="907122"/>
                  </a:lnTo>
                  <a:lnTo>
                    <a:pt x="103137" y="908346"/>
                  </a:lnTo>
                  <a:lnTo>
                    <a:pt x="80268" y="928783"/>
                  </a:lnTo>
                  <a:lnTo>
                    <a:pt x="79929" y="929109"/>
                  </a:lnTo>
                  <a:lnTo>
                    <a:pt x="59797" y="950444"/>
                  </a:lnTo>
                  <a:lnTo>
                    <a:pt x="56721" y="954229"/>
                  </a:lnTo>
                  <a:lnTo>
                    <a:pt x="43339" y="972104"/>
                  </a:lnTo>
                  <a:lnTo>
                    <a:pt x="33513" y="988414"/>
                  </a:lnTo>
                  <a:lnTo>
                    <a:pt x="30437" y="993765"/>
                  </a:lnTo>
                  <a:lnTo>
                    <a:pt x="20461" y="1015426"/>
                  </a:lnTo>
                  <a:lnTo>
                    <a:pt x="12912" y="1037087"/>
                  </a:lnTo>
                  <a:lnTo>
                    <a:pt x="10305" y="1047187"/>
                  </a:lnTo>
                  <a:lnTo>
                    <a:pt x="7228" y="1058747"/>
                  </a:lnTo>
                  <a:lnTo>
                    <a:pt x="3210" y="1080408"/>
                  </a:lnTo>
                  <a:lnTo>
                    <a:pt x="788" y="1102069"/>
                  </a:lnTo>
                  <a:lnTo>
                    <a:pt x="0" y="1123730"/>
                  </a:lnTo>
                  <a:lnTo>
                    <a:pt x="1078" y="1145390"/>
                  </a:lnTo>
                  <a:lnTo>
                    <a:pt x="4451" y="1167051"/>
                  </a:lnTo>
                  <a:lnTo>
                    <a:pt x="10305" y="1187301"/>
                  </a:lnTo>
                  <a:lnTo>
                    <a:pt x="10778" y="1188712"/>
                  </a:lnTo>
                  <a:lnTo>
                    <a:pt x="21656" y="1210372"/>
                  </a:lnTo>
                  <a:lnTo>
                    <a:pt x="33513" y="1226236"/>
                  </a:lnTo>
                  <a:lnTo>
                    <a:pt x="39056" y="1232033"/>
                  </a:lnTo>
                  <a:lnTo>
                    <a:pt x="56721" y="1246055"/>
                  </a:lnTo>
                  <a:lnTo>
                    <a:pt x="70429" y="1253694"/>
                  </a:lnTo>
                  <a:lnTo>
                    <a:pt x="79929" y="1258040"/>
                  </a:lnTo>
                  <a:lnTo>
                    <a:pt x="103137" y="1265194"/>
                  </a:lnTo>
                  <a:lnTo>
                    <a:pt x="126345" y="1269198"/>
                  </a:lnTo>
                  <a:lnTo>
                    <a:pt x="149553" y="1270849"/>
                  </a:lnTo>
                  <a:lnTo>
                    <a:pt x="172761" y="1270710"/>
                  </a:lnTo>
                  <a:lnTo>
                    <a:pt x="195969" y="1269136"/>
                  </a:lnTo>
                  <a:lnTo>
                    <a:pt x="219178" y="1266303"/>
                  </a:lnTo>
                  <a:lnTo>
                    <a:pt x="242386" y="1262251"/>
                  </a:lnTo>
                  <a:lnTo>
                    <a:pt x="265594" y="1256930"/>
                  </a:lnTo>
                  <a:lnTo>
                    <a:pt x="276921" y="1253694"/>
                  </a:lnTo>
                  <a:lnTo>
                    <a:pt x="288802" y="1250336"/>
                  </a:lnTo>
                  <a:lnTo>
                    <a:pt x="312010" y="1242370"/>
                  </a:lnTo>
                  <a:lnTo>
                    <a:pt x="335218" y="1232664"/>
                  </a:lnTo>
                  <a:lnTo>
                    <a:pt x="336533" y="1232033"/>
                  </a:lnTo>
                  <a:lnTo>
                    <a:pt x="358426" y="1220608"/>
                  </a:lnTo>
                  <a:lnTo>
                    <a:pt x="374605" y="1210372"/>
                  </a:lnTo>
                  <a:lnTo>
                    <a:pt x="381634" y="1205208"/>
                  </a:lnTo>
                  <a:lnTo>
                    <a:pt x="400746" y="1188712"/>
                  </a:lnTo>
                  <a:lnTo>
                    <a:pt x="404842" y="1184381"/>
                  </a:lnTo>
                  <a:lnTo>
                    <a:pt x="419502" y="1167051"/>
                  </a:lnTo>
                  <a:lnTo>
                    <a:pt x="428050" y="1154437"/>
                  </a:lnTo>
                  <a:lnTo>
                    <a:pt x="433878" y="1145390"/>
                  </a:lnTo>
                  <a:lnTo>
                    <a:pt x="445717" y="1123730"/>
                  </a:lnTo>
                  <a:lnTo>
                    <a:pt x="451258" y="1112358"/>
                  </a:lnTo>
                  <a:lnTo>
                    <a:pt x="456473" y="1102069"/>
                  </a:lnTo>
                  <a:lnTo>
                    <a:pt x="467253" y="1080408"/>
                  </a:lnTo>
                  <a:lnTo>
                    <a:pt x="474467" y="1066780"/>
                  </a:lnTo>
                  <a:lnTo>
                    <a:pt x="479163" y="1058747"/>
                  </a:lnTo>
                  <a:lnTo>
                    <a:pt x="493607" y="1037087"/>
                  </a:lnTo>
                  <a:lnTo>
                    <a:pt x="497675" y="1031964"/>
                  </a:lnTo>
                  <a:lnTo>
                    <a:pt x="511942" y="1015426"/>
                  </a:lnTo>
                  <a:lnTo>
                    <a:pt x="520883" y="1006778"/>
                  </a:lnTo>
                  <a:lnTo>
                    <a:pt x="534445" y="993765"/>
                  </a:lnTo>
                  <a:lnTo>
                    <a:pt x="544091" y="985781"/>
                  </a:lnTo>
                  <a:lnTo>
                    <a:pt x="559517" y="972104"/>
                  </a:lnTo>
                  <a:lnTo>
                    <a:pt x="567299" y="965942"/>
                  </a:lnTo>
                  <a:lnTo>
                    <a:pt x="584979" y="950444"/>
                  </a:lnTo>
                  <a:lnTo>
                    <a:pt x="590507" y="945993"/>
                  </a:lnTo>
                  <a:lnTo>
                    <a:pt x="610084" y="928783"/>
                  </a:lnTo>
                  <a:lnTo>
                    <a:pt x="613715" y="925789"/>
                  </a:lnTo>
                  <a:lnTo>
                    <a:pt x="635273" y="907122"/>
                  </a:lnTo>
                  <a:lnTo>
                    <a:pt x="636923" y="905760"/>
                  </a:lnTo>
                  <a:lnTo>
                    <a:pt x="660131" y="886571"/>
                  </a:lnTo>
                  <a:lnTo>
                    <a:pt x="661521" y="885462"/>
                  </a:lnTo>
                  <a:lnTo>
                    <a:pt x="683339" y="868685"/>
                  </a:lnTo>
                  <a:lnTo>
                    <a:pt x="689979" y="863801"/>
                  </a:lnTo>
                  <a:lnTo>
                    <a:pt x="706547" y="851950"/>
                  </a:lnTo>
                  <a:lnTo>
                    <a:pt x="720783" y="842140"/>
                  </a:lnTo>
                  <a:lnTo>
                    <a:pt x="729755" y="836088"/>
                  </a:lnTo>
                  <a:lnTo>
                    <a:pt x="752964" y="820574"/>
                  </a:lnTo>
                  <a:lnTo>
                    <a:pt x="753105" y="820479"/>
                  </a:lnTo>
                  <a:lnTo>
                    <a:pt x="776172" y="805248"/>
                  </a:lnTo>
                  <a:lnTo>
                    <a:pt x="785315" y="798819"/>
                  </a:lnTo>
                  <a:lnTo>
                    <a:pt x="799380" y="788888"/>
                  </a:lnTo>
                  <a:lnTo>
                    <a:pt x="814655" y="777158"/>
                  </a:lnTo>
                  <a:lnTo>
                    <a:pt x="822588" y="770904"/>
                  </a:lnTo>
                  <a:lnTo>
                    <a:pt x="840563" y="755497"/>
                  </a:lnTo>
                  <a:lnTo>
                    <a:pt x="845796" y="750785"/>
                  </a:lnTo>
                  <a:lnTo>
                    <a:pt x="863480" y="733836"/>
                  </a:lnTo>
                  <a:lnTo>
                    <a:pt x="869004" y="728192"/>
                  </a:lnTo>
                  <a:lnTo>
                    <a:pt x="884248" y="712176"/>
                  </a:lnTo>
                  <a:lnTo>
                    <a:pt x="892212" y="703285"/>
                  </a:lnTo>
                  <a:lnTo>
                    <a:pt x="903723" y="690515"/>
                  </a:lnTo>
                  <a:lnTo>
                    <a:pt x="915420" y="677039"/>
                  </a:lnTo>
                  <a:lnTo>
                    <a:pt x="922713" y="668854"/>
                  </a:lnTo>
                  <a:lnTo>
                    <a:pt x="938628" y="650870"/>
                  </a:lnTo>
                  <a:lnTo>
                    <a:pt x="941958" y="647194"/>
                  </a:lnTo>
                  <a:lnTo>
                    <a:pt x="961852" y="625533"/>
                  </a:lnTo>
                  <a:lnTo>
                    <a:pt x="982285" y="603872"/>
                  </a:lnTo>
                  <a:lnTo>
                    <a:pt x="985044" y="600984"/>
                  </a:lnTo>
                  <a:lnTo>
                    <a:pt x="1002353" y="582211"/>
                  </a:lnTo>
                  <a:lnTo>
                    <a:pt x="1008253" y="575731"/>
                  </a:lnTo>
                  <a:lnTo>
                    <a:pt x="1021562" y="560551"/>
                  </a:lnTo>
                  <a:lnTo>
                    <a:pt x="1031461" y="548844"/>
                  </a:lnTo>
                  <a:lnTo>
                    <a:pt x="1039725" y="538890"/>
                  </a:lnTo>
                  <a:lnTo>
                    <a:pt x="1054669" y="519990"/>
                  </a:lnTo>
                  <a:lnTo>
                    <a:pt x="1056871" y="517229"/>
                  </a:lnTo>
                  <a:lnTo>
                    <a:pt x="1073619" y="495568"/>
                  </a:lnTo>
                  <a:lnTo>
                    <a:pt x="1077877" y="489793"/>
                  </a:lnTo>
                  <a:lnTo>
                    <a:pt x="1090017" y="473908"/>
                  </a:lnTo>
                  <a:lnTo>
                    <a:pt x="1101085" y="458533"/>
                  </a:lnTo>
                  <a:lnTo>
                    <a:pt x="1105811" y="452247"/>
                  </a:lnTo>
                  <a:lnTo>
                    <a:pt x="1121135" y="430586"/>
                  </a:lnTo>
                  <a:lnTo>
                    <a:pt x="1124293" y="425795"/>
                  </a:lnTo>
                  <a:lnTo>
                    <a:pt x="1135910" y="408926"/>
                  </a:lnTo>
                  <a:lnTo>
                    <a:pt x="1147501" y="389979"/>
                  </a:lnTo>
                  <a:lnTo>
                    <a:pt x="1149256" y="387265"/>
                  </a:lnTo>
                  <a:lnTo>
                    <a:pt x="1161839" y="365604"/>
                  </a:lnTo>
                  <a:lnTo>
                    <a:pt x="1170709" y="347776"/>
                  </a:lnTo>
                  <a:lnTo>
                    <a:pt x="1172778" y="343943"/>
                  </a:lnTo>
                  <a:lnTo>
                    <a:pt x="1183045" y="322283"/>
                  </a:lnTo>
                  <a:lnTo>
                    <a:pt x="1191886" y="300622"/>
                  </a:lnTo>
                  <a:lnTo>
                    <a:pt x="1193917" y="294952"/>
                  </a:lnTo>
                  <a:lnTo>
                    <a:pt x="1200350" y="278961"/>
                  </a:lnTo>
                  <a:lnTo>
                    <a:pt x="1208054" y="257300"/>
                  </a:lnTo>
                  <a:lnTo>
                    <a:pt x="1214973" y="235640"/>
                  </a:lnTo>
                  <a:lnTo>
                    <a:pt x="1217125" y="227976"/>
                  </a:lnTo>
                  <a:lnTo>
                    <a:pt x="1221399" y="213979"/>
                  </a:lnTo>
                  <a:lnTo>
                    <a:pt x="1226961" y="192318"/>
                  </a:lnTo>
                  <a:lnTo>
                    <a:pt x="1231443" y="170658"/>
                  </a:lnTo>
                  <a:lnTo>
                    <a:pt x="1234680" y="148997"/>
                  </a:lnTo>
                  <a:lnTo>
                    <a:pt x="1236421" y="127336"/>
                  </a:lnTo>
                  <a:lnTo>
                    <a:pt x="1236318" y="105675"/>
                  </a:lnTo>
                  <a:lnTo>
                    <a:pt x="1233923" y="84015"/>
                  </a:lnTo>
                  <a:lnTo>
                    <a:pt x="1228670" y="62354"/>
                  </a:lnTo>
                  <a:lnTo>
                    <a:pt x="1219856" y="40693"/>
                  </a:lnTo>
                  <a:lnTo>
                    <a:pt x="1217125" y="35816"/>
                  </a:lnTo>
                  <a:lnTo>
                    <a:pt x="1202835" y="19033"/>
                  </a:lnTo>
                  <a:close/>
                </a:path>
              </a:pathLst>
            </a:custGeom>
            <a:solidFill>
              <a:srgbClr val="3887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735629" y="2174063"/>
              <a:ext cx="1072721" cy="1119624"/>
            </a:xfrm>
            <a:custGeom>
              <a:avLst/>
              <a:pathLst>
                <a:path w="1072721" h="1119624">
                  <a:moveTo>
                    <a:pt x="985373" y="17273"/>
                  </a:moveTo>
                  <a:lnTo>
                    <a:pt x="962165" y="9222"/>
                  </a:lnTo>
                  <a:lnTo>
                    <a:pt x="938957" y="3368"/>
                  </a:lnTo>
                  <a:lnTo>
                    <a:pt x="915749" y="127"/>
                  </a:lnTo>
                  <a:lnTo>
                    <a:pt x="892541" y="0"/>
                  </a:lnTo>
                  <a:lnTo>
                    <a:pt x="869333" y="3360"/>
                  </a:lnTo>
                  <a:lnTo>
                    <a:pt x="846125" y="10421"/>
                  </a:lnTo>
                  <a:lnTo>
                    <a:pt x="825330" y="20166"/>
                  </a:lnTo>
                  <a:lnTo>
                    <a:pt x="822916" y="21286"/>
                  </a:lnTo>
                  <a:lnTo>
                    <a:pt x="799708" y="35668"/>
                  </a:lnTo>
                  <a:lnTo>
                    <a:pt x="791622" y="41827"/>
                  </a:lnTo>
                  <a:lnTo>
                    <a:pt x="776500" y="53594"/>
                  </a:lnTo>
                  <a:lnTo>
                    <a:pt x="765457" y="63488"/>
                  </a:lnTo>
                  <a:lnTo>
                    <a:pt x="753292" y="74551"/>
                  </a:lnTo>
                  <a:lnTo>
                    <a:pt x="742629" y="85148"/>
                  </a:lnTo>
                  <a:lnTo>
                    <a:pt x="730084" y="97565"/>
                  </a:lnTo>
                  <a:lnTo>
                    <a:pt x="721225" y="106809"/>
                  </a:lnTo>
                  <a:lnTo>
                    <a:pt x="706876" y="121449"/>
                  </a:lnTo>
                  <a:lnTo>
                    <a:pt x="700211" y="128470"/>
                  </a:lnTo>
                  <a:lnTo>
                    <a:pt x="683668" y="145341"/>
                  </a:lnTo>
                  <a:lnTo>
                    <a:pt x="679074" y="150131"/>
                  </a:lnTo>
                  <a:lnTo>
                    <a:pt x="660460" y="168911"/>
                  </a:lnTo>
                  <a:lnTo>
                    <a:pt x="657662" y="171791"/>
                  </a:lnTo>
                  <a:lnTo>
                    <a:pt x="637252" y="192277"/>
                  </a:lnTo>
                  <a:lnTo>
                    <a:pt x="636109" y="193452"/>
                  </a:lnTo>
                  <a:lnTo>
                    <a:pt x="614750" y="215113"/>
                  </a:lnTo>
                  <a:lnTo>
                    <a:pt x="614044" y="215827"/>
                  </a:lnTo>
                  <a:lnTo>
                    <a:pt x="593966" y="236774"/>
                  </a:lnTo>
                  <a:lnTo>
                    <a:pt x="590836" y="240106"/>
                  </a:lnTo>
                  <a:lnTo>
                    <a:pt x="574061" y="258434"/>
                  </a:lnTo>
                  <a:lnTo>
                    <a:pt x="567628" y="265752"/>
                  </a:lnTo>
                  <a:lnTo>
                    <a:pt x="555165" y="280095"/>
                  </a:lnTo>
                  <a:lnTo>
                    <a:pt x="544419" y="293168"/>
                  </a:lnTo>
                  <a:lnTo>
                    <a:pt x="537311" y="301756"/>
                  </a:lnTo>
                  <a:lnTo>
                    <a:pt x="521211" y="322464"/>
                  </a:lnTo>
                  <a:lnTo>
                    <a:pt x="520450" y="323416"/>
                  </a:lnTo>
                  <a:lnTo>
                    <a:pt x="503861" y="345077"/>
                  </a:lnTo>
                  <a:lnTo>
                    <a:pt x="498003" y="353074"/>
                  </a:lnTo>
                  <a:lnTo>
                    <a:pt x="487462" y="366738"/>
                  </a:lnTo>
                  <a:lnTo>
                    <a:pt x="474795" y="383653"/>
                  </a:lnTo>
                  <a:lnTo>
                    <a:pt x="470966" y="388399"/>
                  </a:lnTo>
                  <a:lnTo>
                    <a:pt x="453734" y="410059"/>
                  </a:lnTo>
                  <a:lnTo>
                    <a:pt x="451587" y="412773"/>
                  </a:lnTo>
                  <a:lnTo>
                    <a:pt x="435283" y="431720"/>
                  </a:lnTo>
                  <a:lnTo>
                    <a:pt x="428379" y="439919"/>
                  </a:lnTo>
                  <a:lnTo>
                    <a:pt x="416018" y="453381"/>
                  </a:lnTo>
                  <a:lnTo>
                    <a:pt x="405171" y="465670"/>
                  </a:lnTo>
                  <a:lnTo>
                    <a:pt x="396201" y="475042"/>
                  </a:lnTo>
                  <a:lnTo>
                    <a:pt x="381963" y="490816"/>
                  </a:lnTo>
                  <a:lnTo>
                    <a:pt x="376230" y="496702"/>
                  </a:lnTo>
                  <a:lnTo>
                    <a:pt x="358755" y="515988"/>
                  </a:lnTo>
                  <a:lnTo>
                    <a:pt x="356424" y="518363"/>
                  </a:lnTo>
                  <a:lnTo>
                    <a:pt x="336661" y="540024"/>
                  </a:lnTo>
                  <a:lnTo>
                    <a:pt x="335547" y="541347"/>
                  </a:lnTo>
                  <a:lnTo>
                    <a:pt x="316547" y="561684"/>
                  </a:lnTo>
                  <a:lnTo>
                    <a:pt x="312339" y="566560"/>
                  </a:lnTo>
                  <a:lnTo>
                    <a:pt x="296238" y="583345"/>
                  </a:lnTo>
                  <a:lnTo>
                    <a:pt x="289130" y="591349"/>
                  </a:lnTo>
                  <a:lnTo>
                    <a:pt x="276193" y="605006"/>
                  </a:lnTo>
                  <a:lnTo>
                    <a:pt x="265922" y="616909"/>
                  </a:lnTo>
                  <a:lnTo>
                    <a:pt x="257647" y="626667"/>
                  </a:lnTo>
                  <a:lnTo>
                    <a:pt x="242714" y="646660"/>
                  </a:lnTo>
                  <a:lnTo>
                    <a:pt x="241576" y="648327"/>
                  </a:lnTo>
                  <a:lnTo>
                    <a:pt x="228668" y="669988"/>
                  </a:lnTo>
                  <a:lnTo>
                    <a:pt x="219506" y="687709"/>
                  </a:lnTo>
                  <a:lnTo>
                    <a:pt x="217646" y="691649"/>
                  </a:lnTo>
                  <a:lnTo>
                    <a:pt x="208196" y="713310"/>
                  </a:lnTo>
                  <a:lnTo>
                    <a:pt x="198488" y="734970"/>
                  </a:lnTo>
                  <a:lnTo>
                    <a:pt x="196298" y="739428"/>
                  </a:lnTo>
                  <a:lnTo>
                    <a:pt x="187791" y="756631"/>
                  </a:lnTo>
                  <a:lnTo>
                    <a:pt x="173958" y="778292"/>
                  </a:lnTo>
                  <a:lnTo>
                    <a:pt x="173090" y="779393"/>
                  </a:lnTo>
                  <a:lnTo>
                    <a:pt x="155712" y="799952"/>
                  </a:lnTo>
                  <a:lnTo>
                    <a:pt x="149882" y="805414"/>
                  </a:lnTo>
                  <a:lnTo>
                    <a:pt x="131232" y="821613"/>
                  </a:lnTo>
                  <a:lnTo>
                    <a:pt x="126674" y="825033"/>
                  </a:lnTo>
                  <a:lnTo>
                    <a:pt x="103466" y="841980"/>
                  </a:lnTo>
                  <a:lnTo>
                    <a:pt x="101724" y="843274"/>
                  </a:lnTo>
                  <a:lnTo>
                    <a:pt x="80258" y="858912"/>
                  </a:lnTo>
                  <a:lnTo>
                    <a:pt x="72612" y="864935"/>
                  </a:lnTo>
                  <a:lnTo>
                    <a:pt x="57050" y="878063"/>
                  </a:lnTo>
                  <a:lnTo>
                    <a:pt x="48150" y="886595"/>
                  </a:lnTo>
                  <a:lnTo>
                    <a:pt x="33842" y="902687"/>
                  </a:lnTo>
                  <a:lnTo>
                    <a:pt x="29500" y="908256"/>
                  </a:lnTo>
                  <a:lnTo>
                    <a:pt x="16282" y="929917"/>
                  </a:lnTo>
                  <a:lnTo>
                    <a:pt x="10633" y="942968"/>
                  </a:lnTo>
                  <a:lnTo>
                    <a:pt x="7226" y="951577"/>
                  </a:lnTo>
                  <a:lnTo>
                    <a:pt x="2005" y="973238"/>
                  </a:lnTo>
                  <a:lnTo>
                    <a:pt x="0" y="994899"/>
                  </a:lnTo>
                  <a:lnTo>
                    <a:pt x="1253" y="1016560"/>
                  </a:lnTo>
                  <a:lnTo>
                    <a:pt x="6078" y="1038220"/>
                  </a:lnTo>
                  <a:lnTo>
                    <a:pt x="10633" y="1049669"/>
                  </a:lnTo>
                  <a:lnTo>
                    <a:pt x="15570" y="1059881"/>
                  </a:lnTo>
                  <a:lnTo>
                    <a:pt x="31562" y="1081542"/>
                  </a:lnTo>
                  <a:lnTo>
                    <a:pt x="33842" y="1083848"/>
                  </a:lnTo>
                  <a:lnTo>
                    <a:pt x="57050" y="1101299"/>
                  </a:lnTo>
                  <a:lnTo>
                    <a:pt x="60737" y="1103203"/>
                  </a:lnTo>
                  <a:lnTo>
                    <a:pt x="80258" y="1111437"/>
                  </a:lnTo>
                  <a:lnTo>
                    <a:pt x="103466" y="1117177"/>
                  </a:lnTo>
                  <a:lnTo>
                    <a:pt x="126674" y="1119624"/>
                  </a:lnTo>
                  <a:lnTo>
                    <a:pt x="149882" y="1119293"/>
                  </a:lnTo>
                  <a:lnTo>
                    <a:pt x="173090" y="1116414"/>
                  </a:lnTo>
                  <a:lnTo>
                    <a:pt x="196298" y="1111036"/>
                  </a:lnTo>
                  <a:lnTo>
                    <a:pt x="219146" y="1103203"/>
                  </a:lnTo>
                  <a:lnTo>
                    <a:pt x="219506" y="1103063"/>
                  </a:lnTo>
                  <a:lnTo>
                    <a:pt x="242714" y="1091053"/>
                  </a:lnTo>
                  <a:lnTo>
                    <a:pt x="257155" y="1081542"/>
                  </a:lnTo>
                  <a:lnTo>
                    <a:pt x="265922" y="1074432"/>
                  </a:lnTo>
                  <a:lnTo>
                    <a:pt x="280878" y="1059881"/>
                  </a:lnTo>
                  <a:lnTo>
                    <a:pt x="289130" y="1049530"/>
                  </a:lnTo>
                  <a:lnTo>
                    <a:pt x="297106" y="1038220"/>
                  </a:lnTo>
                  <a:lnTo>
                    <a:pt x="308968" y="1016560"/>
                  </a:lnTo>
                  <a:lnTo>
                    <a:pt x="312339" y="1008792"/>
                  </a:lnTo>
                  <a:lnTo>
                    <a:pt x="318142" y="994899"/>
                  </a:lnTo>
                  <a:lnTo>
                    <a:pt x="325908" y="973238"/>
                  </a:lnTo>
                  <a:lnTo>
                    <a:pt x="333442" y="951577"/>
                  </a:lnTo>
                  <a:lnTo>
                    <a:pt x="335547" y="945886"/>
                  </a:lnTo>
                  <a:lnTo>
                    <a:pt x="341997" y="929917"/>
                  </a:lnTo>
                  <a:lnTo>
                    <a:pt x="353704" y="908256"/>
                  </a:lnTo>
                  <a:lnTo>
                    <a:pt x="358755" y="901610"/>
                  </a:lnTo>
                  <a:lnTo>
                    <a:pt x="372681" y="886595"/>
                  </a:lnTo>
                  <a:lnTo>
                    <a:pt x="381963" y="879635"/>
                  </a:lnTo>
                  <a:lnTo>
                    <a:pt x="405171" y="865284"/>
                  </a:lnTo>
                  <a:lnTo>
                    <a:pt x="405751" y="864935"/>
                  </a:lnTo>
                  <a:lnTo>
                    <a:pt x="428379" y="853999"/>
                  </a:lnTo>
                  <a:lnTo>
                    <a:pt x="449024" y="843274"/>
                  </a:lnTo>
                  <a:lnTo>
                    <a:pt x="451587" y="842127"/>
                  </a:lnTo>
                  <a:lnTo>
                    <a:pt x="474795" y="829400"/>
                  </a:lnTo>
                  <a:lnTo>
                    <a:pt x="486574" y="821613"/>
                  </a:lnTo>
                  <a:lnTo>
                    <a:pt x="498003" y="814592"/>
                  </a:lnTo>
                  <a:lnTo>
                    <a:pt x="518219" y="799952"/>
                  </a:lnTo>
                  <a:lnTo>
                    <a:pt x="521211" y="797869"/>
                  </a:lnTo>
                  <a:lnTo>
                    <a:pt x="544419" y="779858"/>
                  </a:lnTo>
                  <a:lnTo>
                    <a:pt x="546342" y="778292"/>
                  </a:lnTo>
                  <a:lnTo>
                    <a:pt x="567628" y="761197"/>
                  </a:lnTo>
                  <a:lnTo>
                    <a:pt x="573296" y="756631"/>
                  </a:lnTo>
                  <a:lnTo>
                    <a:pt x="590836" y="742587"/>
                  </a:lnTo>
                  <a:lnTo>
                    <a:pt x="600687" y="734970"/>
                  </a:lnTo>
                  <a:lnTo>
                    <a:pt x="614044" y="724717"/>
                  </a:lnTo>
                  <a:lnTo>
                    <a:pt x="629696" y="713310"/>
                  </a:lnTo>
                  <a:lnTo>
                    <a:pt x="637252" y="707878"/>
                  </a:lnTo>
                  <a:lnTo>
                    <a:pt x="660460" y="691838"/>
                  </a:lnTo>
                  <a:lnTo>
                    <a:pt x="660738" y="691649"/>
                  </a:lnTo>
                  <a:lnTo>
                    <a:pt x="683668" y="676235"/>
                  </a:lnTo>
                  <a:lnTo>
                    <a:pt x="692517" y="669988"/>
                  </a:lnTo>
                  <a:lnTo>
                    <a:pt x="706876" y="659773"/>
                  </a:lnTo>
                  <a:lnTo>
                    <a:pt x="721598" y="648327"/>
                  </a:lnTo>
                  <a:lnTo>
                    <a:pt x="730084" y="641484"/>
                  </a:lnTo>
                  <a:lnTo>
                    <a:pt x="746774" y="626667"/>
                  </a:lnTo>
                  <a:lnTo>
                    <a:pt x="753292" y="620501"/>
                  </a:lnTo>
                  <a:lnTo>
                    <a:pt x="768556" y="605006"/>
                  </a:lnTo>
                  <a:lnTo>
                    <a:pt x="776500" y="596340"/>
                  </a:lnTo>
                  <a:lnTo>
                    <a:pt x="788104" y="583345"/>
                  </a:lnTo>
                  <a:lnTo>
                    <a:pt x="799708" y="569670"/>
                  </a:lnTo>
                  <a:lnTo>
                    <a:pt x="806607" y="561684"/>
                  </a:lnTo>
                  <a:lnTo>
                    <a:pt x="822916" y="542658"/>
                  </a:lnTo>
                  <a:lnTo>
                    <a:pt x="825272" y="540024"/>
                  </a:lnTo>
                  <a:lnTo>
                    <a:pt x="845280" y="518363"/>
                  </a:lnTo>
                  <a:lnTo>
                    <a:pt x="846125" y="517496"/>
                  </a:lnTo>
                  <a:lnTo>
                    <a:pt x="866871" y="496702"/>
                  </a:lnTo>
                  <a:lnTo>
                    <a:pt x="869333" y="494333"/>
                  </a:lnTo>
                  <a:lnTo>
                    <a:pt x="888947" y="475042"/>
                  </a:lnTo>
                  <a:lnTo>
                    <a:pt x="892541" y="471524"/>
                  </a:lnTo>
                  <a:lnTo>
                    <a:pt x="910093" y="453381"/>
                  </a:lnTo>
                  <a:lnTo>
                    <a:pt x="915749" y="447313"/>
                  </a:lnTo>
                  <a:lnTo>
                    <a:pt x="929536" y="431720"/>
                  </a:lnTo>
                  <a:lnTo>
                    <a:pt x="938957" y="420333"/>
                  </a:lnTo>
                  <a:lnTo>
                    <a:pt x="947252" y="410059"/>
                  </a:lnTo>
                  <a:lnTo>
                    <a:pt x="962165" y="390142"/>
                  </a:lnTo>
                  <a:lnTo>
                    <a:pt x="963484" y="388399"/>
                  </a:lnTo>
                  <a:lnTo>
                    <a:pt x="979012" y="366738"/>
                  </a:lnTo>
                  <a:lnTo>
                    <a:pt x="985373" y="357215"/>
                  </a:lnTo>
                  <a:lnTo>
                    <a:pt x="993800" y="345077"/>
                  </a:lnTo>
                  <a:lnTo>
                    <a:pt x="1007768" y="323416"/>
                  </a:lnTo>
                  <a:lnTo>
                    <a:pt x="1008581" y="322060"/>
                  </a:lnTo>
                  <a:lnTo>
                    <a:pt x="1021166" y="301756"/>
                  </a:lnTo>
                  <a:lnTo>
                    <a:pt x="1031789" y="282509"/>
                  </a:lnTo>
                  <a:lnTo>
                    <a:pt x="1033160" y="280095"/>
                  </a:lnTo>
                  <a:lnTo>
                    <a:pt x="1043904" y="258434"/>
                  </a:lnTo>
                  <a:lnTo>
                    <a:pt x="1052847" y="236774"/>
                  </a:lnTo>
                  <a:lnTo>
                    <a:pt x="1054997" y="230299"/>
                  </a:lnTo>
                  <a:lnTo>
                    <a:pt x="1060308" y="215113"/>
                  </a:lnTo>
                  <a:lnTo>
                    <a:pt x="1066084" y="193452"/>
                  </a:lnTo>
                  <a:lnTo>
                    <a:pt x="1070131" y="171791"/>
                  </a:lnTo>
                  <a:lnTo>
                    <a:pt x="1072412" y="150131"/>
                  </a:lnTo>
                  <a:lnTo>
                    <a:pt x="1072721" y="128470"/>
                  </a:lnTo>
                  <a:lnTo>
                    <a:pt x="1070569" y="106809"/>
                  </a:lnTo>
                  <a:lnTo>
                    <a:pt x="1064951" y="85148"/>
                  </a:lnTo>
                  <a:lnTo>
                    <a:pt x="1054997" y="65321"/>
                  </a:lnTo>
                  <a:lnTo>
                    <a:pt x="1053854" y="63488"/>
                  </a:lnTo>
                  <a:lnTo>
                    <a:pt x="1032652" y="41827"/>
                  </a:lnTo>
                  <a:lnTo>
                    <a:pt x="1031789" y="41200"/>
                  </a:lnTo>
                  <a:lnTo>
                    <a:pt x="1008581" y="27365"/>
                  </a:lnTo>
                  <a:lnTo>
                    <a:pt x="992669" y="20166"/>
                  </a:lnTo>
                  <a:close/>
                </a:path>
              </a:pathLst>
            </a:custGeom>
            <a:solidFill>
              <a:srgbClr val="4D8F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035513" y="2232259"/>
              <a:ext cx="711585" cy="736996"/>
            </a:xfrm>
            <a:custGeom>
              <a:avLst/>
              <a:pathLst>
                <a:path w="711585" h="736996">
                  <a:moveTo>
                    <a:pt x="615865" y="2796"/>
                  </a:moveTo>
                  <a:lnTo>
                    <a:pt x="592657" y="0"/>
                  </a:lnTo>
                  <a:lnTo>
                    <a:pt x="569449" y="1841"/>
                  </a:lnTo>
                  <a:lnTo>
                    <a:pt x="557243" y="5292"/>
                  </a:lnTo>
                  <a:lnTo>
                    <a:pt x="546241" y="8447"/>
                  </a:lnTo>
                  <a:lnTo>
                    <a:pt x="523033" y="19647"/>
                  </a:lnTo>
                  <a:lnTo>
                    <a:pt x="511917" y="26952"/>
                  </a:lnTo>
                  <a:lnTo>
                    <a:pt x="499825" y="34975"/>
                  </a:lnTo>
                  <a:lnTo>
                    <a:pt x="482823" y="48613"/>
                  </a:lnTo>
                  <a:lnTo>
                    <a:pt x="476617" y="53524"/>
                  </a:lnTo>
                  <a:lnTo>
                    <a:pt x="457830" y="70274"/>
                  </a:lnTo>
                  <a:lnTo>
                    <a:pt x="453408" y="74084"/>
                  </a:lnTo>
                  <a:lnTo>
                    <a:pt x="434263" y="91935"/>
                  </a:lnTo>
                  <a:lnTo>
                    <a:pt x="430200" y="95574"/>
                  </a:lnTo>
                  <a:lnTo>
                    <a:pt x="411138" y="113595"/>
                  </a:lnTo>
                  <a:lnTo>
                    <a:pt x="406992" y="117382"/>
                  </a:lnTo>
                  <a:lnTo>
                    <a:pt x="388142" y="135256"/>
                  </a:lnTo>
                  <a:lnTo>
                    <a:pt x="383784" y="139290"/>
                  </a:lnTo>
                  <a:lnTo>
                    <a:pt x="365301" y="156917"/>
                  </a:lnTo>
                  <a:lnTo>
                    <a:pt x="360576" y="161374"/>
                  </a:lnTo>
                  <a:lnTo>
                    <a:pt x="342922" y="178578"/>
                  </a:lnTo>
                  <a:lnTo>
                    <a:pt x="337368" y="184021"/>
                  </a:lnTo>
                  <a:lnTo>
                    <a:pt x="321474" y="200238"/>
                  </a:lnTo>
                  <a:lnTo>
                    <a:pt x="314160" y="207886"/>
                  </a:lnTo>
                  <a:lnTo>
                    <a:pt x="301320" y="221899"/>
                  </a:lnTo>
                  <a:lnTo>
                    <a:pt x="290952" y="233693"/>
                  </a:lnTo>
                  <a:lnTo>
                    <a:pt x="282572" y="243560"/>
                  </a:lnTo>
                  <a:lnTo>
                    <a:pt x="267744" y="261952"/>
                  </a:lnTo>
                  <a:lnTo>
                    <a:pt x="265154" y="265220"/>
                  </a:lnTo>
                  <a:lnTo>
                    <a:pt x="248867" y="286881"/>
                  </a:lnTo>
                  <a:lnTo>
                    <a:pt x="244536" y="292875"/>
                  </a:lnTo>
                  <a:lnTo>
                    <a:pt x="233198" y="308542"/>
                  </a:lnTo>
                  <a:lnTo>
                    <a:pt x="221328" y="325387"/>
                  </a:lnTo>
                  <a:lnTo>
                    <a:pt x="217846" y="330203"/>
                  </a:lnTo>
                  <a:lnTo>
                    <a:pt x="202402" y="351863"/>
                  </a:lnTo>
                  <a:lnTo>
                    <a:pt x="198120" y="357861"/>
                  </a:lnTo>
                  <a:lnTo>
                    <a:pt x="186447" y="373524"/>
                  </a:lnTo>
                  <a:lnTo>
                    <a:pt x="174911" y="388990"/>
                  </a:lnTo>
                  <a:lnTo>
                    <a:pt x="170020" y="395185"/>
                  </a:lnTo>
                  <a:lnTo>
                    <a:pt x="153136" y="416845"/>
                  </a:lnTo>
                  <a:lnTo>
                    <a:pt x="151703" y="418717"/>
                  </a:lnTo>
                  <a:lnTo>
                    <a:pt x="135777" y="438506"/>
                  </a:lnTo>
                  <a:lnTo>
                    <a:pt x="128495" y="447928"/>
                  </a:lnTo>
                  <a:lnTo>
                    <a:pt x="118558" y="460167"/>
                  </a:lnTo>
                  <a:lnTo>
                    <a:pt x="105287" y="477650"/>
                  </a:lnTo>
                  <a:lnTo>
                    <a:pt x="101943" y="481828"/>
                  </a:lnTo>
                  <a:lnTo>
                    <a:pt x="86062" y="503488"/>
                  </a:lnTo>
                  <a:lnTo>
                    <a:pt x="82079" y="509491"/>
                  </a:lnTo>
                  <a:lnTo>
                    <a:pt x="70943" y="525149"/>
                  </a:lnTo>
                  <a:lnTo>
                    <a:pt x="58871" y="544152"/>
                  </a:lnTo>
                  <a:lnTo>
                    <a:pt x="56994" y="546810"/>
                  </a:lnTo>
                  <a:lnTo>
                    <a:pt x="43441" y="568471"/>
                  </a:lnTo>
                  <a:lnTo>
                    <a:pt x="35663" y="582650"/>
                  </a:lnTo>
                  <a:lnTo>
                    <a:pt x="30931" y="590131"/>
                  </a:lnTo>
                  <a:lnTo>
                    <a:pt x="19444" y="611792"/>
                  </a:lnTo>
                  <a:lnTo>
                    <a:pt x="12455" y="628309"/>
                  </a:lnTo>
                  <a:lnTo>
                    <a:pt x="9965" y="633453"/>
                  </a:lnTo>
                  <a:lnTo>
                    <a:pt x="3073" y="655113"/>
                  </a:lnTo>
                  <a:lnTo>
                    <a:pt x="0" y="676774"/>
                  </a:lnTo>
                  <a:lnTo>
                    <a:pt x="2458" y="698435"/>
                  </a:lnTo>
                  <a:lnTo>
                    <a:pt x="12455" y="715695"/>
                  </a:lnTo>
                  <a:lnTo>
                    <a:pt x="16729" y="720096"/>
                  </a:lnTo>
                  <a:lnTo>
                    <a:pt x="35663" y="729561"/>
                  </a:lnTo>
                  <a:lnTo>
                    <a:pt x="58871" y="734976"/>
                  </a:lnTo>
                  <a:lnTo>
                    <a:pt x="82079" y="736996"/>
                  </a:lnTo>
                  <a:lnTo>
                    <a:pt x="105287" y="736321"/>
                  </a:lnTo>
                  <a:lnTo>
                    <a:pt x="128495" y="732858"/>
                  </a:lnTo>
                  <a:lnTo>
                    <a:pt x="151703" y="726348"/>
                  </a:lnTo>
                  <a:lnTo>
                    <a:pt x="166267" y="720096"/>
                  </a:lnTo>
                  <a:lnTo>
                    <a:pt x="174911" y="716517"/>
                  </a:lnTo>
                  <a:lnTo>
                    <a:pt x="198120" y="703536"/>
                  </a:lnTo>
                  <a:lnTo>
                    <a:pt x="205578" y="698435"/>
                  </a:lnTo>
                  <a:lnTo>
                    <a:pt x="221328" y="687704"/>
                  </a:lnTo>
                  <a:lnTo>
                    <a:pt x="235577" y="676774"/>
                  </a:lnTo>
                  <a:lnTo>
                    <a:pt x="244536" y="669868"/>
                  </a:lnTo>
                  <a:lnTo>
                    <a:pt x="262770" y="655113"/>
                  </a:lnTo>
                  <a:lnTo>
                    <a:pt x="267744" y="651089"/>
                  </a:lnTo>
                  <a:lnTo>
                    <a:pt x="289779" y="633453"/>
                  </a:lnTo>
                  <a:lnTo>
                    <a:pt x="290952" y="632526"/>
                  </a:lnTo>
                  <a:lnTo>
                    <a:pt x="314160" y="615024"/>
                  </a:lnTo>
                  <a:lnTo>
                    <a:pt x="318686" y="611792"/>
                  </a:lnTo>
                  <a:lnTo>
                    <a:pt x="337368" y="598696"/>
                  </a:lnTo>
                  <a:lnTo>
                    <a:pt x="349914" y="590131"/>
                  </a:lnTo>
                  <a:lnTo>
                    <a:pt x="360576" y="582874"/>
                  </a:lnTo>
                  <a:lnTo>
                    <a:pt x="381056" y="568471"/>
                  </a:lnTo>
                  <a:lnTo>
                    <a:pt x="383784" y="566495"/>
                  </a:lnTo>
                  <a:lnTo>
                    <a:pt x="406992" y="548237"/>
                  </a:lnTo>
                  <a:lnTo>
                    <a:pt x="408641" y="546810"/>
                  </a:lnTo>
                  <a:lnTo>
                    <a:pt x="430200" y="526739"/>
                  </a:lnTo>
                  <a:lnTo>
                    <a:pt x="431769" y="525149"/>
                  </a:lnTo>
                  <a:lnTo>
                    <a:pt x="451579" y="503488"/>
                  </a:lnTo>
                  <a:lnTo>
                    <a:pt x="453408" y="501347"/>
                  </a:lnTo>
                  <a:lnTo>
                    <a:pt x="469739" y="481828"/>
                  </a:lnTo>
                  <a:lnTo>
                    <a:pt x="476617" y="473457"/>
                  </a:lnTo>
                  <a:lnTo>
                    <a:pt x="487859" y="460167"/>
                  </a:lnTo>
                  <a:lnTo>
                    <a:pt x="499825" y="446609"/>
                  </a:lnTo>
                  <a:lnTo>
                    <a:pt x="507370" y="438506"/>
                  </a:lnTo>
                  <a:lnTo>
                    <a:pt x="523033" y="422834"/>
                  </a:lnTo>
                  <a:lnTo>
                    <a:pt x="529227" y="416845"/>
                  </a:lnTo>
                  <a:lnTo>
                    <a:pt x="546241" y="401257"/>
                  </a:lnTo>
                  <a:lnTo>
                    <a:pt x="552740" y="395185"/>
                  </a:lnTo>
                  <a:lnTo>
                    <a:pt x="569449" y="379679"/>
                  </a:lnTo>
                  <a:lnTo>
                    <a:pt x="575655" y="373524"/>
                  </a:lnTo>
                  <a:lnTo>
                    <a:pt x="592657" y="355862"/>
                  </a:lnTo>
                  <a:lnTo>
                    <a:pt x="596236" y="351863"/>
                  </a:lnTo>
                  <a:lnTo>
                    <a:pt x="614117" y="330203"/>
                  </a:lnTo>
                  <a:lnTo>
                    <a:pt x="615865" y="327865"/>
                  </a:lnTo>
                  <a:lnTo>
                    <a:pt x="629878" y="308542"/>
                  </a:lnTo>
                  <a:lnTo>
                    <a:pt x="639073" y="294455"/>
                  </a:lnTo>
                  <a:lnTo>
                    <a:pt x="644085" y="286881"/>
                  </a:lnTo>
                  <a:lnTo>
                    <a:pt x="657175" y="265220"/>
                  </a:lnTo>
                  <a:lnTo>
                    <a:pt x="662281" y="255982"/>
                  </a:lnTo>
                  <a:lnTo>
                    <a:pt x="669440" y="243560"/>
                  </a:lnTo>
                  <a:lnTo>
                    <a:pt x="680755" y="221899"/>
                  </a:lnTo>
                  <a:lnTo>
                    <a:pt x="685489" y="211694"/>
                  </a:lnTo>
                  <a:lnTo>
                    <a:pt x="690919" y="200238"/>
                  </a:lnTo>
                  <a:lnTo>
                    <a:pt x="699455" y="178578"/>
                  </a:lnTo>
                  <a:lnTo>
                    <a:pt x="706055" y="156917"/>
                  </a:lnTo>
                  <a:lnTo>
                    <a:pt x="708697" y="143281"/>
                  </a:lnTo>
                  <a:lnTo>
                    <a:pt x="710256" y="135256"/>
                  </a:lnTo>
                  <a:lnTo>
                    <a:pt x="711585" y="113595"/>
                  </a:lnTo>
                  <a:lnTo>
                    <a:pt x="709533" y="91935"/>
                  </a:lnTo>
                  <a:lnTo>
                    <a:pt x="708697" y="88833"/>
                  </a:lnTo>
                  <a:lnTo>
                    <a:pt x="702931" y="70274"/>
                  </a:lnTo>
                  <a:lnTo>
                    <a:pt x="690332" y="48613"/>
                  </a:lnTo>
                  <a:lnTo>
                    <a:pt x="685489" y="42978"/>
                  </a:lnTo>
                  <a:lnTo>
                    <a:pt x="668111" y="26952"/>
                  </a:lnTo>
                  <a:lnTo>
                    <a:pt x="662281" y="22787"/>
                  </a:lnTo>
                  <a:lnTo>
                    <a:pt x="639073" y="10321"/>
                  </a:lnTo>
                  <a:lnTo>
                    <a:pt x="624130" y="5292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4134035" y="2296279"/>
              <a:ext cx="549943" cy="600018"/>
            </a:xfrm>
            <a:custGeom>
              <a:avLst/>
              <a:pathLst>
                <a:path w="549943" h="600018">
                  <a:moveTo>
                    <a:pt x="470927" y="0"/>
                  </a:moveTo>
                  <a:lnTo>
                    <a:pt x="447719" y="5041"/>
                  </a:lnTo>
                  <a:lnTo>
                    <a:pt x="445036" y="6254"/>
                  </a:lnTo>
                  <a:lnTo>
                    <a:pt x="424511" y="15507"/>
                  </a:lnTo>
                  <a:lnTo>
                    <a:pt x="403961" y="27915"/>
                  </a:lnTo>
                  <a:lnTo>
                    <a:pt x="401303" y="29458"/>
                  </a:lnTo>
                  <a:lnTo>
                    <a:pt x="378094" y="46081"/>
                  </a:lnTo>
                  <a:lnTo>
                    <a:pt x="373821" y="49575"/>
                  </a:lnTo>
                  <a:lnTo>
                    <a:pt x="354886" y="64424"/>
                  </a:lnTo>
                  <a:lnTo>
                    <a:pt x="346949" y="71236"/>
                  </a:lnTo>
                  <a:lnTo>
                    <a:pt x="331678" y="84002"/>
                  </a:lnTo>
                  <a:lnTo>
                    <a:pt x="321664" y="92897"/>
                  </a:lnTo>
                  <a:lnTo>
                    <a:pt x="308470" y="104501"/>
                  </a:lnTo>
                  <a:lnTo>
                    <a:pt x="297464" y="114557"/>
                  </a:lnTo>
                  <a:lnTo>
                    <a:pt x="285262" y="125744"/>
                  </a:lnTo>
                  <a:lnTo>
                    <a:pt x="274195" y="136218"/>
                  </a:lnTo>
                  <a:lnTo>
                    <a:pt x="262054" y="147887"/>
                  </a:lnTo>
                  <a:lnTo>
                    <a:pt x="252088" y="157879"/>
                  </a:lnTo>
                  <a:lnTo>
                    <a:pt x="238846" y="171526"/>
                  </a:lnTo>
                  <a:lnTo>
                    <a:pt x="231495" y="179540"/>
                  </a:lnTo>
                  <a:lnTo>
                    <a:pt x="215638" y="197479"/>
                  </a:lnTo>
                  <a:lnTo>
                    <a:pt x="212539" y="201200"/>
                  </a:lnTo>
                  <a:lnTo>
                    <a:pt x="195354" y="222861"/>
                  </a:lnTo>
                  <a:lnTo>
                    <a:pt x="192430" y="226678"/>
                  </a:lnTo>
                  <a:lnTo>
                    <a:pt x="179537" y="244522"/>
                  </a:lnTo>
                  <a:lnTo>
                    <a:pt x="169222" y="258965"/>
                  </a:lnTo>
                  <a:lnTo>
                    <a:pt x="164246" y="266183"/>
                  </a:lnTo>
                  <a:lnTo>
                    <a:pt x="149464" y="287843"/>
                  </a:lnTo>
                  <a:lnTo>
                    <a:pt x="146014" y="292876"/>
                  </a:lnTo>
                  <a:lnTo>
                    <a:pt x="134798" y="309504"/>
                  </a:lnTo>
                  <a:lnTo>
                    <a:pt x="122806" y="326828"/>
                  </a:lnTo>
                  <a:lnTo>
                    <a:pt x="119776" y="331165"/>
                  </a:lnTo>
                  <a:lnTo>
                    <a:pt x="104711" y="352825"/>
                  </a:lnTo>
                  <a:lnTo>
                    <a:pt x="99597" y="360148"/>
                  </a:lnTo>
                  <a:lnTo>
                    <a:pt x="89402" y="374486"/>
                  </a:lnTo>
                  <a:lnTo>
                    <a:pt x="76389" y="392809"/>
                  </a:lnTo>
                  <a:lnTo>
                    <a:pt x="73963" y="396147"/>
                  </a:lnTo>
                  <a:lnTo>
                    <a:pt x="59035" y="417808"/>
                  </a:lnTo>
                  <a:lnTo>
                    <a:pt x="53181" y="426686"/>
                  </a:lnTo>
                  <a:lnTo>
                    <a:pt x="44732" y="439468"/>
                  </a:lnTo>
                  <a:lnTo>
                    <a:pt x="31498" y="461129"/>
                  </a:lnTo>
                  <a:lnTo>
                    <a:pt x="29973" y="464011"/>
                  </a:lnTo>
                  <a:lnTo>
                    <a:pt x="20154" y="482790"/>
                  </a:lnTo>
                  <a:lnTo>
                    <a:pt x="10601" y="504451"/>
                  </a:lnTo>
                  <a:lnTo>
                    <a:pt x="6765" y="516237"/>
                  </a:lnTo>
                  <a:lnTo>
                    <a:pt x="3498" y="526111"/>
                  </a:lnTo>
                  <a:lnTo>
                    <a:pt x="0" y="547772"/>
                  </a:lnTo>
                  <a:lnTo>
                    <a:pt x="1759" y="569433"/>
                  </a:lnTo>
                  <a:lnTo>
                    <a:pt x="6765" y="580150"/>
                  </a:lnTo>
                  <a:lnTo>
                    <a:pt x="16307" y="591093"/>
                  </a:lnTo>
                  <a:lnTo>
                    <a:pt x="29973" y="598197"/>
                  </a:lnTo>
                  <a:lnTo>
                    <a:pt x="53181" y="600018"/>
                  </a:lnTo>
                  <a:lnTo>
                    <a:pt x="76389" y="594613"/>
                  </a:lnTo>
                  <a:lnTo>
                    <a:pt x="83770" y="591093"/>
                  </a:lnTo>
                  <a:lnTo>
                    <a:pt x="99597" y="583402"/>
                  </a:lnTo>
                  <a:lnTo>
                    <a:pt x="121698" y="569433"/>
                  </a:lnTo>
                  <a:lnTo>
                    <a:pt x="122806" y="568727"/>
                  </a:lnTo>
                  <a:lnTo>
                    <a:pt x="146014" y="551320"/>
                  </a:lnTo>
                  <a:lnTo>
                    <a:pt x="150532" y="547772"/>
                  </a:lnTo>
                  <a:lnTo>
                    <a:pt x="169222" y="533415"/>
                  </a:lnTo>
                  <a:lnTo>
                    <a:pt x="178950" y="526111"/>
                  </a:lnTo>
                  <a:lnTo>
                    <a:pt x="192430" y="516302"/>
                  </a:lnTo>
                  <a:lnTo>
                    <a:pt x="209553" y="504451"/>
                  </a:lnTo>
                  <a:lnTo>
                    <a:pt x="215638" y="500314"/>
                  </a:lnTo>
                  <a:lnTo>
                    <a:pt x="238846" y="484812"/>
                  </a:lnTo>
                  <a:lnTo>
                    <a:pt x="241797" y="482790"/>
                  </a:lnTo>
                  <a:lnTo>
                    <a:pt x="262054" y="468394"/>
                  </a:lnTo>
                  <a:lnTo>
                    <a:pt x="271539" y="461129"/>
                  </a:lnTo>
                  <a:lnTo>
                    <a:pt x="285262" y="449776"/>
                  </a:lnTo>
                  <a:lnTo>
                    <a:pt x="296472" y="439468"/>
                  </a:lnTo>
                  <a:lnTo>
                    <a:pt x="308470" y="427320"/>
                  </a:lnTo>
                  <a:lnTo>
                    <a:pt x="317079" y="417808"/>
                  </a:lnTo>
                  <a:lnTo>
                    <a:pt x="331678" y="400469"/>
                  </a:lnTo>
                  <a:lnTo>
                    <a:pt x="335188" y="396147"/>
                  </a:lnTo>
                  <a:lnTo>
                    <a:pt x="352562" y="374486"/>
                  </a:lnTo>
                  <a:lnTo>
                    <a:pt x="354886" y="371681"/>
                  </a:lnTo>
                  <a:lnTo>
                    <a:pt x="371219" y="352825"/>
                  </a:lnTo>
                  <a:lnTo>
                    <a:pt x="378094" y="345626"/>
                  </a:lnTo>
                  <a:lnTo>
                    <a:pt x="392869" y="331165"/>
                  </a:lnTo>
                  <a:lnTo>
                    <a:pt x="401303" y="323639"/>
                  </a:lnTo>
                  <a:lnTo>
                    <a:pt x="417627" y="309504"/>
                  </a:lnTo>
                  <a:lnTo>
                    <a:pt x="424511" y="303783"/>
                  </a:lnTo>
                  <a:lnTo>
                    <a:pt x="442742" y="287843"/>
                  </a:lnTo>
                  <a:lnTo>
                    <a:pt x="447719" y="283358"/>
                  </a:lnTo>
                  <a:lnTo>
                    <a:pt x="464787" y="266183"/>
                  </a:lnTo>
                  <a:lnTo>
                    <a:pt x="470927" y="259379"/>
                  </a:lnTo>
                  <a:lnTo>
                    <a:pt x="482957" y="244522"/>
                  </a:lnTo>
                  <a:lnTo>
                    <a:pt x="494135" y="228718"/>
                  </a:lnTo>
                  <a:lnTo>
                    <a:pt x="498031" y="222861"/>
                  </a:lnTo>
                  <a:lnTo>
                    <a:pt x="510433" y="201200"/>
                  </a:lnTo>
                  <a:lnTo>
                    <a:pt x="517343" y="187228"/>
                  </a:lnTo>
                  <a:lnTo>
                    <a:pt x="521173" y="179540"/>
                  </a:lnTo>
                  <a:lnTo>
                    <a:pt x="530334" y="157879"/>
                  </a:lnTo>
                  <a:lnTo>
                    <a:pt x="538329" y="136218"/>
                  </a:lnTo>
                  <a:lnTo>
                    <a:pt x="540551" y="128543"/>
                  </a:lnTo>
                  <a:lnTo>
                    <a:pt x="544674" y="114557"/>
                  </a:lnTo>
                  <a:lnTo>
                    <a:pt x="548814" y="92897"/>
                  </a:lnTo>
                  <a:lnTo>
                    <a:pt x="549943" y="71236"/>
                  </a:lnTo>
                  <a:lnTo>
                    <a:pt x="546682" y="49575"/>
                  </a:lnTo>
                  <a:lnTo>
                    <a:pt x="540551" y="34982"/>
                  </a:lnTo>
                  <a:lnTo>
                    <a:pt x="536301" y="27915"/>
                  </a:lnTo>
                  <a:lnTo>
                    <a:pt x="517343" y="10156"/>
                  </a:lnTo>
                  <a:lnTo>
                    <a:pt x="509164" y="6254"/>
                  </a:lnTo>
                  <a:lnTo>
                    <a:pt x="494135" y="1046"/>
                  </a:lnTo>
                  <a:close/>
                </a:path>
              </a:pathLst>
            </a:custGeom>
            <a:solidFill>
              <a:srgbClr val="6FA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4252709" y="2386536"/>
              <a:ext cx="354340" cy="379731"/>
            </a:xfrm>
            <a:custGeom>
              <a:avLst/>
              <a:pathLst>
                <a:path w="354340" h="379731">
                  <a:moveTo>
                    <a:pt x="329045" y="1099"/>
                  </a:moveTo>
                  <a:lnTo>
                    <a:pt x="305837" y="0"/>
                  </a:lnTo>
                  <a:lnTo>
                    <a:pt x="297517" y="2640"/>
                  </a:lnTo>
                  <a:lnTo>
                    <a:pt x="282629" y="7228"/>
                  </a:lnTo>
                  <a:lnTo>
                    <a:pt x="259420" y="19502"/>
                  </a:lnTo>
                  <a:lnTo>
                    <a:pt x="252499" y="24300"/>
                  </a:lnTo>
                  <a:lnTo>
                    <a:pt x="236212" y="35892"/>
                  </a:lnTo>
                  <a:lnTo>
                    <a:pt x="223764" y="45961"/>
                  </a:lnTo>
                  <a:lnTo>
                    <a:pt x="213004" y="55122"/>
                  </a:lnTo>
                  <a:lnTo>
                    <a:pt x="199118" y="67622"/>
                  </a:lnTo>
                  <a:lnTo>
                    <a:pt x="189796" y="76481"/>
                  </a:lnTo>
                  <a:lnTo>
                    <a:pt x="176610" y="89283"/>
                  </a:lnTo>
                  <a:lnTo>
                    <a:pt x="166588" y="99436"/>
                  </a:lnTo>
                  <a:lnTo>
                    <a:pt x="155617" y="110943"/>
                  </a:lnTo>
                  <a:lnTo>
                    <a:pt x="143380" y="124104"/>
                  </a:lnTo>
                  <a:lnTo>
                    <a:pt x="136051" y="132604"/>
                  </a:lnTo>
                  <a:lnTo>
                    <a:pt x="120172" y="151122"/>
                  </a:lnTo>
                  <a:lnTo>
                    <a:pt x="117749" y="154265"/>
                  </a:lnTo>
                  <a:lnTo>
                    <a:pt x="101561" y="175926"/>
                  </a:lnTo>
                  <a:lnTo>
                    <a:pt x="96964" y="181914"/>
                  </a:lnTo>
                  <a:lnTo>
                    <a:pt x="86495" y="197586"/>
                  </a:lnTo>
                  <a:lnTo>
                    <a:pt x="73756" y="215467"/>
                  </a:lnTo>
                  <a:lnTo>
                    <a:pt x="71342" y="219247"/>
                  </a:lnTo>
                  <a:lnTo>
                    <a:pt x="57793" y="240908"/>
                  </a:lnTo>
                  <a:lnTo>
                    <a:pt x="50548" y="252085"/>
                  </a:lnTo>
                  <a:lnTo>
                    <a:pt x="44312" y="262568"/>
                  </a:lnTo>
                  <a:lnTo>
                    <a:pt x="31594" y="284229"/>
                  </a:lnTo>
                  <a:lnTo>
                    <a:pt x="27340" y="292052"/>
                  </a:lnTo>
                  <a:lnTo>
                    <a:pt x="20185" y="305890"/>
                  </a:lnTo>
                  <a:lnTo>
                    <a:pt x="10017" y="327551"/>
                  </a:lnTo>
                  <a:lnTo>
                    <a:pt x="4131" y="342763"/>
                  </a:lnTo>
                  <a:lnTo>
                    <a:pt x="1740" y="349211"/>
                  </a:lnTo>
                  <a:lnTo>
                    <a:pt x="0" y="370872"/>
                  </a:lnTo>
                  <a:lnTo>
                    <a:pt x="4131" y="378189"/>
                  </a:lnTo>
                  <a:lnTo>
                    <a:pt x="27340" y="379731"/>
                  </a:lnTo>
                  <a:lnTo>
                    <a:pt x="50548" y="372063"/>
                  </a:lnTo>
                  <a:lnTo>
                    <a:pt x="52870" y="370872"/>
                  </a:lnTo>
                  <a:lnTo>
                    <a:pt x="73756" y="360350"/>
                  </a:lnTo>
                  <a:lnTo>
                    <a:pt x="94955" y="349211"/>
                  </a:lnTo>
                  <a:lnTo>
                    <a:pt x="96964" y="348113"/>
                  </a:lnTo>
                  <a:lnTo>
                    <a:pt x="120172" y="332386"/>
                  </a:lnTo>
                  <a:lnTo>
                    <a:pt x="126346" y="327551"/>
                  </a:lnTo>
                  <a:lnTo>
                    <a:pt x="143380" y="312764"/>
                  </a:lnTo>
                  <a:lnTo>
                    <a:pt x="150167" y="305890"/>
                  </a:lnTo>
                  <a:lnTo>
                    <a:pt x="166588" y="287689"/>
                  </a:lnTo>
                  <a:lnTo>
                    <a:pt x="169372" y="284229"/>
                  </a:lnTo>
                  <a:lnTo>
                    <a:pt x="185921" y="262568"/>
                  </a:lnTo>
                  <a:lnTo>
                    <a:pt x="189796" y="257622"/>
                  </a:lnTo>
                  <a:lnTo>
                    <a:pt x="202646" y="240908"/>
                  </a:lnTo>
                  <a:lnTo>
                    <a:pt x="213004" y="229121"/>
                  </a:lnTo>
                  <a:lnTo>
                    <a:pt x="222281" y="219247"/>
                  </a:lnTo>
                  <a:lnTo>
                    <a:pt x="236212" y="206360"/>
                  </a:lnTo>
                  <a:lnTo>
                    <a:pt x="246691" y="197586"/>
                  </a:lnTo>
                  <a:lnTo>
                    <a:pt x="259420" y="187785"/>
                  </a:lnTo>
                  <a:lnTo>
                    <a:pt x="275342" y="175926"/>
                  </a:lnTo>
                  <a:lnTo>
                    <a:pt x="282629" y="170455"/>
                  </a:lnTo>
                  <a:lnTo>
                    <a:pt x="302055" y="154265"/>
                  </a:lnTo>
                  <a:lnTo>
                    <a:pt x="305837" y="150745"/>
                  </a:lnTo>
                  <a:lnTo>
                    <a:pt x="321926" y="132604"/>
                  </a:lnTo>
                  <a:lnTo>
                    <a:pt x="329045" y="122812"/>
                  </a:lnTo>
                  <a:lnTo>
                    <a:pt x="336272" y="110943"/>
                  </a:lnTo>
                  <a:lnTo>
                    <a:pt x="346044" y="89283"/>
                  </a:lnTo>
                  <a:lnTo>
                    <a:pt x="352253" y="68564"/>
                  </a:lnTo>
                  <a:lnTo>
                    <a:pt x="352508" y="67622"/>
                  </a:lnTo>
                  <a:lnTo>
                    <a:pt x="354340" y="45961"/>
                  </a:lnTo>
                  <a:lnTo>
                    <a:pt x="352253" y="29540"/>
                  </a:lnTo>
                  <a:lnTo>
                    <a:pt x="351051" y="24300"/>
                  </a:lnTo>
                  <a:lnTo>
                    <a:pt x="331896" y="2640"/>
                  </a:lnTo>
                  <a:close/>
                </a:path>
              </a:pathLst>
            </a:custGeom>
            <a:solidFill>
              <a:srgbClr val="7EA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823784" y="3075120"/>
              <a:ext cx="140732" cy="137818"/>
            </a:xfrm>
            <a:custGeom>
              <a:avLst/>
              <a:pathLst>
                <a:path w="140732" h="137818">
                  <a:moveTo>
                    <a:pt x="108143" y="0"/>
                  </a:moveTo>
                  <a:lnTo>
                    <a:pt x="84935" y="1158"/>
                  </a:lnTo>
                  <a:lnTo>
                    <a:pt x="63580" y="7200"/>
                  </a:lnTo>
                  <a:lnTo>
                    <a:pt x="61727" y="7752"/>
                  </a:lnTo>
                  <a:lnTo>
                    <a:pt x="38519" y="20238"/>
                  </a:lnTo>
                  <a:lnTo>
                    <a:pt x="26842" y="28860"/>
                  </a:lnTo>
                  <a:lnTo>
                    <a:pt x="15311" y="40328"/>
                  </a:lnTo>
                  <a:lnTo>
                    <a:pt x="7915" y="50521"/>
                  </a:lnTo>
                  <a:lnTo>
                    <a:pt x="0" y="72182"/>
                  </a:lnTo>
                  <a:lnTo>
                    <a:pt x="952" y="93842"/>
                  </a:lnTo>
                  <a:lnTo>
                    <a:pt x="11718" y="115503"/>
                  </a:lnTo>
                  <a:lnTo>
                    <a:pt x="15311" y="119258"/>
                  </a:lnTo>
                  <a:lnTo>
                    <a:pt x="38519" y="133453"/>
                  </a:lnTo>
                  <a:lnTo>
                    <a:pt x="57030" y="137164"/>
                  </a:lnTo>
                  <a:lnTo>
                    <a:pt x="61727" y="137818"/>
                  </a:lnTo>
                  <a:lnTo>
                    <a:pt x="66866" y="137164"/>
                  </a:lnTo>
                  <a:lnTo>
                    <a:pt x="84935" y="133971"/>
                  </a:lnTo>
                  <a:lnTo>
                    <a:pt x="108143" y="121661"/>
                  </a:lnTo>
                  <a:lnTo>
                    <a:pt x="115317" y="115503"/>
                  </a:lnTo>
                  <a:lnTo>
                    <a:pt x="131352" y="94407"/>
                  </a:lnTo>
                  <a:lnTo>
                    <a:pt x="131679" y="93842"/>
                  </a:lnTo>
                  <a:lnTo>
                    <a:pt x="138552" y="72182"/>
                  </a:lnTo>
                  <a:lnTo>
                    <a:pt x="140732" y="50521"/>
                  </a:lnTo>
                  <a:lnTo>
                    <a:pt x="137935" y="28860"/>
                  </a:lnTo>
                  <a:lnTo>
                    <a:pt x="131352" y="13656"/>
                  </a:lnTo>
                  <a:lnTo>
                    <a:pt x="124389" y="7200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489705" y="2372725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667923" y="1426721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489705" y="1426721"/>
              <a:ext cx="2096369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489705" y="3855269"/>
              <a:ext cx="2096369" cy="21428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89705" y="592005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489705" y="5472544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89705" y="502503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89705" y="4577516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489705" y="413000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39262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990726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442190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893655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345119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489705" y="5696300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489705" y="5248787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489705" y="480127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489705" y="4353759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489705" y="3906246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4994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216458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667923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119387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570851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4423292" y="3952673"/>
              <a:ext cx="1067492" cy="1050141"/>
            </a:xfrm>
            <a:custGeom>
              <a:avLst/>
              <a:pathLst>
                <a:path w="1067492" h="1050141">
                  <a:moveTo>
                    <a:pt x="947537" y="2233"/>
                  </a:moveTo>
                  <a:lnTo>
                    <a:pt x="924329" y="0"/>
                  </a:lnTo>
                  <a:lnTo>
                    <a:pt x="901121" y="1057"/>
                  </a:lnTo>
                  <a:lnTo>
                    <a:pt x="877913" y="4881"/>
                  </a:lnTo>
                  <a:lnTo>
                    <a:pt x="854705" y="11527"/>
                  </a:lnTo>
                  <a:lnTo>
                    <a:pt x="834179" y="20282"/>
                  </a:lnTo>
                  <a:lnTo>
                    <a:pt x="831497" y="21261"/>
                  </a:lnTo>
                  <a:lnTo>
                    <a:pt x="808289" y="32116"/>
                  </a:lnTo>
                  <a:lnTo>
                    <a:pt x="792593" y="41943"/>
                  </a:lnTo>
                  <a:lnTo>
                    <a:pt x="785081" y="46476"/>
                  </a:lnTo>
                  <a:lnTo>
                    <a:pt x="762472" y="63604"/>
                  </a:lnTo>
                  <a:lnTo>
                    <a:pt x="761873" y="64043"/>
                  </a:lnTo>
                  <a:lnTo>
                    <a:pt x="738665" y="82859"/>
                  </a:lnTo>
                  <a:lnTo>
                    <a:pt x="735854" y="85264"/>
                  </a:lnTo>
                  <a:lnTo>
                    <a:pt x="715456" y="100899"/>
                  </a:lnTo>
                  <a:lnTo>
                    <a:pt x="707436" y="106925"/>
                  </a:lnTo>
                  <a:lnTo>
                    <a:pt x="692248" y="116870"/>
                  </a:lnTo>
                  <a:lnTo>
                    <a:pt x="673631" y="128586"/>
                  </a:lnTo>
                  <a:lnTo>
                    <a:pt x="669040" y="131221"/>
                  </a:lnTo>
                  <a:lnTo>
                    <a:pt x="645832" y="142565"/>
                  </a:lnTo>
                  <a:lnTo>
                    <a:pt x="628772" y="150246"/>
                  </a:lnTo>
                  <a:lnTo>
                    <a:pt x="622624" y="152809"/>
                  </a:lnTo>
                  <a:lnTo>
                    <a:pt x="599416" y="160657"/>
                  </a:lnTo>
                  <a:lnTo>
                    <a:pt x="576208" y="168176"/>
                  </a:lnTo>
                  <a:lnTo>
                    <a:pt x="565738" y="171907"/>
                  </a:lnTo>
                  <a:lnTo>
                    <a:pt x="553000" y="176764"/>
                  </a:lnTo>
                  <a:lnTo>
                    <a:pt x="529792" y="191348"/>
                  </a:lnTo>
                  <a:lnTo>
                    <a:pt x="527470" y="193568"/>
                  </a:lnTo>
                  <a:lnTo>
                    <a:pt x="509693" y="215229"/>
                  </a:lnTo>
                  <a:lnTo>
                    <a:pt x="506584" y="219861"/>
                  </a:lnTo>
                  <a:lnTo>
                    <a:pt x="495951" y="236889"/>
                  </a:lnTo>
                  <a:lnTo>
                    <a:pt x="483376" y="255302"/>
                  </a:lnTo>
                  <a:lnTo>
                    <a:pt x="480870" y="258550"/>
                  </a:lnTo>
                  <a:lnTo>
                    <a:pt x="460167" y="279760"/>
                  </a:lnTo>
                  <a:lnTo>
                    <a:pt x="459685" y="280211"/>
                  </a:lnTo>
                  <a:lnTo>
                    <a:pt x="436959" y="299689"/>
                  </a:lnTo>
                  <a:lnTo>
                    <a:pt x="434610" y="301872"/>
                  </a:lnTo>
                  <a:lnTo>
                    <a:pt x="414212" y="323532"/>
                  </a:lnTo>
                  <a:lnTo>
                    <a:pt x="413751" y="324130"/>
                  </a:lnTo>
                  <a:lnTo>
                    <a:pt x="399120" y="345193"/>
                  </a:lnTo>
                  <a:lnTo>
                    <a:pt x="390543" y="362049"/>
                  </a:lnTo>
                  <a:lnTo>
                    <a:pt x="387954" y="366854"/>
                  </a:lnTo>
                  <a:lnTo>
                    <a:pt x="377264" y="388514"/>
                  </a:lnTo>
                  <a:lnTo>
                    <a:pt x="367311" y="410175"/>
                  </a:lnTo>
                  <a:lnTo>
                    <a:pt x="354268" y="431836"/>
                  </a:lnTo>
                  <a:lnTo>
                    <a:pt x="344127" y="449788"/>
                  </a:lnTo>
                  <a:lnTo>
                    <a:pt x="341567" y="453497"/>
                  </a:lnTo>
                  <a:lnTo>
                    <a:pt x="327158" y="475157"/>
                  </a:lnTo>
                  <a:lnTo>
                    <a:pt x="320919" y="485437"/>
                  </a:lnTo>
                  <a:lnTo>
                    <a:pt x="312181" y="496818"/>
                  </a:lnTo>
                  <a:lnTo>
                    <a:pt x="297711" y="516316"/>
                  </a:lnTo>
                  <a:lnTo>
                    <a:pt x="295526" y="518479"/>
                  </a:lnTo>
                  <a:lnTo>
                    <a:pt x="274503" y="538816"/>
                  </a:lnTo>
                  <a:lnTo>
                    <a:pt x="272767" y="540140"/>
                  </a:lnTo>
                  <a:lnTo>
                    <a:pt x="251295" y="557125"/>
                  </a:lnTo>
                  <a:lnTo>
                    <a:pt x="245713" y="561800"/>
                  </a:lnTo>
                  <a:lnTo>
                    <a:pt x="228087" y="578303"/>
                  </a:lnTo>
                  <a:lnTo>
                    <a:pt x="223719" y="583461"/>
                  </a:lnTo>
                  <a:lnTo>
                    <a:pt x="206545" y="605122"/>
                  </a:lnTo>
                  <a:lnTo>
                    <a:pt x="204879" y="607043"/>
                  </a:lnTo>
                  <a:lnTo>
                    <a:pt x="190555" y="626782"/>
                  </a:lnTo>
                  <a:lnTo>
                    <a:pt x="181670" y="637296"/>
                  </a:lnTo>
                  <a:lnTo>
                    <a:pt x="172909" y="648443"/>
                  </a:lnTo>
                  <a:lnTo>
                    <a:pt x="158462" y="664833"/>
                  </a:lnTo>
                  <a:lnTo>
                    <a:pt x="153780" y="670104"/>
                  </a:lnTo>
                  <a:lnTo>
                    <a:pt x="135254" y="691219"/>
                  </a:lnTo>
                  <a:lnTo>
                    <a:pt x="134752" y="691765"/>
                  </a:lnTo>
                  <a:lnTo>
                    <a:pt x="117325" y="713425"/>
                  </a:lnTo>
                  <a:lnTo>
                    <a:pt x="112046" y="722045"/>
                  </a:lnTo>
                  <a:lnTo>
                    <a:pt x="103418" y="735086"/>
                  </a:lnTo>
                  <a:lnTo>
                    <a:pt x="92779" y="756747"/>
                  </a:lnTo>
                  <a:lnTo>
                    <a:pt x="88838" y="765986"/>
                  </a:lnTo>
                  <a:lnTo>
                    <a:pt x="83003" y="778407"/>
                  </a:lnTo>
                  <a:lnTo>
                    <a:pt x="72466" y="800068"/>
                  </a:lnTo>
                  <a:lnTo>
                    <a:pt x="65630" y="812070"/>
                  </a:lnTo>
                  <a:lnTo>
                    <a:pt x="59586" y="821729"/>
                  </a:lnTo>
                  <a:lnTo>
                    <a:pt x="44871" y="843390"/>
                  </a:lnTo>
                  <a:lnTo>
                    <a:pt x="42422" y="847097"/>
                  </a:lnTo>
                  <a:lnTo>
                    <a:pt x="28419" y="865050"/>
                  </a:lnTo>
                  <a:lnTo>
                    <a:pt x="19214" y="879425"/>
                  </a:lnTo>
                  <a:lnTo>
                    <a:pt x="13696" y="886711"/>
                  </a:lnTo>
                  <a:lnTo>
                    <a:pt x="3512" y="908372"/>
                  </a:lnTo>
                  <a:lnTo>
                    <a:pt x="0" y="930033"/>
                  </a:lnTo>
                  <a:lnTo>
                    <a:pt x="3593" y="951693"/>
                  </a:lnTo>
                  <a:lnTo>
                    <a:pt x="14693" y="973354"/>
                  </a:lnTo>
                  <a:lnTo>
                    <a:pt x="19214" y="980730"/>
                  </a:lnTo>
                  <a:lnTo>
                    <a:pt x="42422" y="991316"/>
                  </a:lnTo>
                  <a:lnTo>
                    <a:pt x="65630" y="993862"/>
                  </a:lnTo>
                  <a:lnTo>
                    <a:pt x="70570" y="995015"/>
                  </a:lnTo>
                  <a:lnTo>
                    <a:pt x="88838" y="999411"/>
                  </a:lnTo>
                  <a:lnTo>
                    <a:pt x="112046" y="1009210"/>
                  </a:lnTo>
                  <a:lnTo>
                    <a:pt x="125446" y="1016675"/>
                  </a:lnTo>
                  <a:lnTo>
                    <a:pt x="135254" y="1021929"/>
                  </a:lnTo>
                  <a:lnTo>
                    <a:pt x="158462" y="1033879"/>
                  </a:lnTo>
                  <a:lnTo>
                    <a:pt x="170215" y="1038336"/>
                  </a:lnTo>
                  <a:lnTo>
                    <a:pt x="181670" y="1042674"/>
                  </a:lnTo>
                  <a:lnTo>
                    <a:pt x="204879" y="1048192"/>
                  </a:lnTo>
                  <a:lnTo>
                    <a:pt x="228087" y="1050141"/>
                  </a:lnTo>
                  <a:lnTo>
                    <a:pt x="251295" y="1046216"/>
                  </a:lnTo>
                  <a:lnTo>
                    <a:pt x="266397" y="1038336"/>
                  </a:lnTo>
                  <a:lnTo>
                    <a:pt x="274503" y="1034635"/>
                  </a:lnTo>
                  <a:lnTo>
                    <a:pt x="297711" y="1022294"/>
                  </a:lnTo>
                  <a:lnTo>
                    <a:pt x="311887" y="1016675"/>
                  </a:lnTo>
                  <a:lnTo>
                    <a:pt x="320919" y="1014492"/>
                  </a:lnTo>
                  <a:lnTo>
                    <a:pt x="344127" y="1011630"/>
                  </a:lnTo>
                  <a:lnTo>
                    <a:pt x="367335" y="1010606"/>
                  </a:lnTo>
                  <a:lnTo>
                    <a:pt x="390543" y="1009660"/>
                  </a:lnTo>
                  <a:lnTo>
                    <a:pt x="413751" y="1007157"/>
                  </a:lnTo>
                  <a:lnTo>
                    <a:pt x="436959" y="1001592"/>
                  </a:lnTo>
                  <a:lnTo>
                    <a:pt x="453415" y="995015"/>
                  </a:lnTo>
                  <a:lnTo>
                    <a:pt x="460167" y="992594"/>
                  </a:lnTo>
                  <a:lnTo>
                    <a:pt x="483376" y="981912"/>
                  </a:lnTo>
                  <a:lnTo>
                    <a:pt x="499556" y="973354"/>
                  </a:lnTo>
                  <a:lnTo>
                    <a:pt x="506584" y="969883"/>
                  </a:lnTo>
                  <a:lnTo>
                    <a:pt x="529792" y="957478"/>
                  </a:lnTo>
                  <a:lnTo>
                    <a:pt x="539093" y="951693"/>
                  </a:lnTo>
                  <a:lnTo>
                    <a:pt x="553000" y="943239"/>
                  </a:lnTo>
                  <a:lnTo>
                    <a:pt x="570330" y="930033"/>
                  </a:lnTo>
                  <a:lnTo>
                    <a:pt x="576208" y="925713"/>
                  </a:lnTo>
                  <a:lnTo>
                    <a:pt x="595882" y="908372"/>
                  </a:lnTo>
                  <a:lnTo>
                    <a:pt x="599416" y="905475"/>
                  </a:lnTo>
                  <a:lnTo>
                    <a:pt x="619445" y="886711"/>
                  </a:lnTo>
                  <a:lnTo>
                    <a:pt x="622624" y="883970"/>
                  </a:lnTo>
                  <a:lnTo>
                    <a:pt x="642359" y="865050"/>
                  </a:lnTo>
                  <a:lnTo>
                    <a:pt x="645832" y="861906"/>
                  </a:lnTo>
                  <a:lnTo>
                    <a:pt x="664834" y="843390"/>
                  </a:lnTo>
                  <a:lnTo>
                    <a:pt x="669040" y="839330"/>
                  </a:lnTo>
                  <a:lnTo>
                    <a:pt x="686594" y="821729"/>
                  </a:lnTo>
                  <a:lnTo>
                    <a:pt x="692248" y="815727"/>
                  </a:lnTo>
                  <a:lnTo>
                    <a:pt x="706776" y="800068"/>
                  </a:lnTo>
                  <a:lnTo>
                    <a:pt x="715456" y="789433"/>
                  </a:lnTo>
                  <a:lnTo>
                    <a:pt x="724553" y="778407"/>
                  </a:lnTo>
                  <a:lnTo>
                    <a:pt x="738665" y="758300"/>
                  </a:lnTo>
                  <a:lnTo>
                    <a:pt x="739818" y="756747"/>
                  </a:lnTo>
                  <a:lnTo>
                    <a:pt x="755509" y="735086"/>
                  </a:lnTo>
                  <a:lnTo>
                    <a:pt x="761873" y="725724"/>
                  </a:lnTo>
                  <a:lnTo>
                    <a:pt x="771059" y="713425"/>
                  </a:lnTo>
                  <a:lnTo>
                    <a:pt x="785081" y="693773"/>
                  </a:lnTo>
                  <a:lnTo>
                    <a:pt x="786650" y="691765"/>
                  </a:lnTo>
                  <a:lnTo>
                    <a:pt x="803826" y="670104"/>
                  </a:lnTo>
                  <a:lnTo>
                    <a:pt x="808289" y="664278"/>
                  </a:lnTo>
                  <a:lnTo>
                    <a:pt x="820975" y="648443"/>
                  </a:lnTo>
                  <a:lnTo>
                    <a:pt x="831497" y="634273"/>
                  </a:lnTo>
                  <a:lnTo>
                    <a:pt x="837333" y="626782"/>
                  </a:lnTo>
                  <a:lnTo>
                    <a:pt x="853573" y="605122"/>
                  </a:lnTo>
                  <a:lnTo>
                    <a:pt x="854705" y="603739"/>
                  </a:lnTo>
                  <a:lnTo>
                    <a:pt x="872035" y="583461"/>
                  </a:lnTo>
                  <a:lnTo>
                    <a:pt x="877913" y="576756"/>
                  </a:lnTo>
                  <a:lnTo>
                    <a:pt x="891461" y="561800"/>
                  </a:lnTo>
                  <a:lnTo>
                    <a:pt x="901121" y="550859"/>
                  </a:lnTo>
                  <a:lnTo>
                    <a:pt x="910685" y="540140"/>
                  </a:lnTo>
                  <a:lnTo>
                    <a:pt x="924329" y="522810"/>
                  </a:lnTo>
                  <a:lnTo>
                    <a:pt x="927858" y="518479"/>
                  </a:lnTo>
                  <a:lnTo>
                    <a:pt x="943722" y="496818"/>
                  </a:lnTo>
                  <a:lnTo>
                    <a:pt x="947537" y="490736"/>
                  </a:lnTo>
                  <a:lnTo>
                    <a:pt x="958650" y="475157"/>
                  </a:lnTo>
                  <a:lnTo>
                    <a:pt x="970605" y="453497"/>
                  </a:lnTo>
                  <a:lnTo>
                    <a:pt x="970745" y="453238"/>
                  </a:lnTo>
                  <a:lnTo>
                    <a:pt x="985398" y="431836"/>
                  </a:lnTo>
                  <a:lnTo>
                    <a:pt x="993954" y="415295"/>
                  </a:lnTo>
                  <a:lnTo>
                    <a:pt x="997537" y="410175"/>
                  </a:lnTo>
                  <a:lnTo>
                    <a:pt x="1010791" y="388514"/>
                  </a:lnTo>
                  <a:lnTo>
                    <a:pt x="1017162" y="374328"/>
                  </a:lnTo>
                  <a:lnTo>
                    <a:pt x="1021787" y="366854"/>
                  </a:lnTo>
                  <a:lnTo>
                    <a:pt x="1032363" y="345193"/>
                  </a:lnTo>
                  <a:lnTo>
                    <a:pt x="1039364" y="323532"/>
                  </a:lnTo>
                  <a:lnTo>
                    <a:pt x="1040370" y="319671"/>
                  </a:lnTo>
                  <a:lnTo>
                    <a:pt x="1047137" y="301872"/>
                  </a:lnTo>
                  <a:lnTo>
                    <a:pt x="1053265" y="280211"/>
                  </a:lnTo>
                  <a:lnTo>
                    <a:pt x="1057928" y="258550"/>
                  </a:lnTo>
                  <a:lnTo>
                    <a:pt x="1061550" y="236889"/>
                  </a:lnTo>
                  <a:lnTo>
                    <a:pt x="1063578" y="220568"/>
                  </a:lnTo>
                  <a:lnTo>
                    <a:pt x="1064631" y="215229"/>
                  </a:lnTo>
                  <a:lnTo>
                    <a:pt x="1067157" y="193568"/>
                  </a:lnTo>
                  <a:lnTo>
                    <a:pt x="1067492" y="171907"/>
                  </a:lnTo>
                  <a:lnTo>
                    <a:pt x="1065342" y="150246"/>
                  </a:lnTo>
                  <a:lnTo>
                    <a:pt x="1063578" y="142125"/>
                  </a:lnTo>
                  <a:lnTo>
                    <a:pt x="1061410" y="128586"/>
                  </a:lnTo>
                  <a:lnTo>
                    <a:pt x="1055609" y="106925"/>
                  </a:lnTo>
                  <a:lnTo>
                    <a:pt x="1046478" y="85264"/>
                  </a:lnTo>
                  <a:lnTo>
                    <a:pt x="1040370" y="74368"/>
                  </a:lnTo>
                  <a:lnTo>
                    <a:pt x="1034159" y="63604"/>
                  </a:lnTo>
                  <a:lnTo>
                    <a:pt x="1017162" y="42325"/>
                  </a:lnTo>
                  <a:lnTo>
                    <a:pt x="1016774" y="41943"/>
                  </a:lnTo>
                  <a:lnTo>
                    <a:pt x="993954" y="22217"/>
                  </a:lnTo>
                  <a:lnTo>
                    <a:pt x="990417" y="20282"/>
                  </a:lnTo>
                  <a:lnTo>
                    <a:pt x="970745" y="9016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99951" y="3992770"/>
              <a:ext cx="862699" cy="909600"/>
            </a:xfrm>
            <a:custGeom>
              <a:avLst/>
              <a:pathLst>
                <a:path w="862699" h="909600">
                  <a:moveTo>
                    <a:pt x="747670" y="276"/>
                  </a:moveTo>
                  <a:lnTo>
                    <a:pt x="724462" y="0"/>
                  </a:lnTo>
                  <a:lnTo>
                    <a:pt x="713226" y="1846"/>
                  </a:lnTo>
                  <a:lnTo>
                    <a:pt x="701254" y="3397"/>
                  </a:lnTo>
                  <a:lnTo>
                    <a:pt x="678046" y="9626"/>
                  </a:lnTo>
                  <a:lnTo>
                    <a:pt x="654838" y="19762"/>
                  </a:lnTo>
                  <a:lnTo>
                    <a:pt x="648340" y="23507"/>
                  </a:lnTo>
                  <a:lnTo>
                    <a:pt x="631630" y="32252"/>
                  </a:lnTo>
                  <a:lnTo>
                    <a:pt x="613084" y="45168"/>
                  </a:lnTo>
                  <a:lnTo>
                    <a:pt x="608422" y="48095"/>
                  </a:lnTo>
                  <a:lnTo>
                    <a:pt x="585214" y="65498"/>
                  </a:lnTo>
                  <a:lnTo>
                    <a:pt x="583567" y="66828"/>
                  </a:lnTo>
                  <a:lnTo>
                    <a:pt x="562006" y="82325"/>
                  </a:lnTo>
                  <a:lnTo>
                    <a:pt x="553976" y="88489"/>
                  </a:lnTo>
                  <a:lnTo>
                    <a:pt x="538798" y="99144"/>
                  </a:lnTo>
                  <a:lnTo>
                    <a:pt x="523697" y="110150"/>
                  </a:lnTo>
                  <a:lnTo>
                    <a:pt x="515589" y="115974"/>
                  </a:lnTo>
                  <a:lnTo>
                    <a:pt x="493519" y="131810"/>
                  </a:lnTo>
                  <a:lnTo>
                    <a:pt x="492381" y="132680"/>
                  </a:lnTo>
                  <a:lnTo>
                    <a:pt x="469173" y="147900"/>
                  </a:lnTo>
                  <a:lnTo>
                    <a:pt x="459603" y="153471"/>
                  </a:lnTo>
                  <a:lnTo>
                    <a:pt x="445965" y="162098"/>
                  </a:lnTo>
                  <a:lnTo>
                    <a:pt x="423583" y="175132"/>
                  </a:lnTo>
                  <a:lnTo>
                    <a:pt x="422757" y="175696"/>
                  </a:lnTo>
                  <a:lnTo>
                    <a:pt x="399549" y="191600"/>
                  </a:lnTo>
                  <a:lnTo>
                    <a:pt x="393456" y="196793"/>
                  </a:lnTo>
                  <a:lnTo>
                    <a:pt x="376341" y="215972"/>
                  </a:lnTo>
                  <a:lnTo>
                    <a:pt x="374401" y="218453"/>
                  </a:lnTo>
                  <a:lnTo>
                    <a:pt x="358829" y="240114"/>
                  </a:lnTo>
                  <a:lnTo>
                    <a:pt x="353133" y="247729"/>
                  </a:lnTo>
                  <a:lnTo>
                    <a:pt x="340720" y="261775"/>
                  </a:lnTo>
                  <a:lnTo>
                    <a:pt x="329925" y="271852"/>
                  </a:lnTo>
                  <a:lnTo>
                    <a:pt x="315514" y="283436"/>
                  </a:lnTo>
                  <a:lnTo>
                    <a:pt x="306717" y="289946"/>
                  </a:lnTo>
                  <a:lnTo>
                    <a:pt x="288334" y="305096"/>
                  </a:lnTo>
                  <a:lnTo>
                    <a:pt x="283509" y="309475"/>
                  </a:lnTo>
                  <a:lnTo>
                    <a:pt x="268516" y="326757"/>
                  </a:lnTo>
                  <a:lnTo>
                    <a:pt x="260301" y="338221"/>
                  </a:lnTo>
                  <a:lnTo>
                    <a:pt x="254050" y="348418"/>
                  </a:lnTo>
                  <a:lnTo>
                    <a:pt x="242010" y="370078"/>
                  </a:lnTo>
                  <a:lnTo>
                    <a:pt x="237092" y="379033"/>
                  </a:lnTo>
                  <a:lnTo>
                    <a:pt x="230136" y="391739"/>
                  </a:lnTo>
                  <a:lnTo>
                    <a:pt x="218086" y="413400"/>
                  </a:lnTo>
                  <a:lnTo>
                    <a:pt x="213884" y="420918"/>
                  </a:lnTo>
                  <a:lnTo>
                    <a:pt x="205502" y="435061"/>
                  </a:lnTo>
                  <a:lnTo>
                    <a:pt x="193879" y="456721"/>
                  </a:lnTo>
                  <a:lnTo>
                    <a:pt x="190676" y="463669"/>
                  </a:lnTo>
                  <a:lnTo>
                    <a:pt x="182966" y="478382"/>
                  </a:lnTo>
                  <a:lnTo>
                    <a:pt x="173857" y="500043"/>
                  </a:lnTo>
                  <a:lnTo>
                    <a:pt x="167468" y="519019"/>
                  </a:lnTo>
                  <a:lnTo>
                    <a:pt x="166265" y="521704"/>
                  </a:lnTo>
                  <a:lnTo>
                    <a:pt x="157406" y="543364"/>
                  </a:lnTo>
                  <a:lnTo>
                    <a:pt x="146884" y="565025"/>
                  </a:lnTo>
                  <a:lnTo>
                    <a:pt x="144260" y="569069"/>
                  </a:lnTo>
                  <a:lnTo>
                    <a:pt x="127881" y="586686"/>
                  </a:lnTo>
                  <a:lnTo>
                    <a:pt x="121052" y="592451"/>
                  </a:lnTo>
                  <a:lnTo>
                    <a:pt x="97769" y="608346"/>
                  </a:lnTo>
                  <a:lnTo>
                    <a:pt x="74636" y="622569"/>
                  </a:lnTo>
                  <a:lnTo>
                    <a:pt x="64327" y="630007"/>
                  </a:lnTo>
                  <a:lnTo>
                    <a:pt x="51428" y="639628"/>
                  </a:lnTo>
                  <a:lnTo>
                    <a:pt x="37680" y="651668"/>
                  </a:lnTo>
                  <a:lnTo>
                    <a:pt x="28220" y="661678"/>
                  </a:lnTo>
                  <a:lnTo>
                    <a:pt x="18253" y="673329"/>
                  </a:lnTo>
                  <a:lnTo>
                    <a:pt x="5543" y="694989"/>
                  </a:lnTo>
                  <a:lnTo>
                    <a:pt x="5012" y="697101"/>
                  </a:lnTo>
                  <a:lnTo>
                    <a:pt x="0" y="716650"/>
                  </a:lnTo>
                  <a:lnTo>
                    <a:pt x="237" y="738311"/>
                  </a:lnTo>
                  <a:lnTo>
                    <a:pt x="4828" y="759972"/>
                  </a:lnTo>
                  <a:lnTo>
                    <a:pt x="5012" y="760816"/>
                  </a:lnTo>
                  <a:lnTo>
                    <a:pt x="12075" y="781632"/>
                  </a:lnTo>
                  <a:lnTo>
                    <a:pt x="17911" y="803293"/>
                  </a:lnTo>
                  <a:lnTo>
                    <a:pt x="24425" y="824954"/>
                  </a:lnTo>
                  <a:lnTo>
                    <a:pt x="28220" y="829898"/>
                  </a:lnTo>
                  <a:lnTo>
                    <a:pt x="38889" y="846614"/>
                  </a:lnTo>
                  <a:lnTo>
                    <a:pt x="51428" y="855126"/>
                  </a:lnTo>
                  <a:lnTo>
                    <a:pt x="70817" y="868275"/>
                  </a:lnTo>
                  <a:lnTo>
                    <a:pt x="74636" y="869744"/>
                  </a:lnTo>
                  <a:lnTo>
                    <a:pt x="97844" y="879072"/>
                  </a:lnTo>
                  <a:lnTo>
                    <a:pt x="121052" y="888046"/>
                  </a:lnTo>
                  <a:lnTo>
                    <a:pt x="125366" y="889936"/>
                  </a:lnTo>
                  <a:lnTo>
                    <a:pt x="144260" y="896303"/>
                  </a:lnTo>
                  <a:lnTo>
                    <a:pt x="167468" y="903498"/>
                  </a:lnTo>
                  <a:lnTo>
                    <a:pt x="190676" y="908349"/>
                  </a:lnTo>
                  <a:lnTo>
                    <a:pt x="213884" y="909600"/>
                  </a:lnTo>
                  <a:lnTo>
                    <a:pt x="237092" y="906476"/>
                  </a:lnTo>
                  <a:lnTo>
                    <a:pt x="260301" y="899137"/>
                  </a:lnTo>
                  <a:lnTo>
                    <a:pt x="281400" y="889936"/>
                  </a:lnTo>
                  <a:lnTo>
                    <a:pt x="283509" y="889028"/>
                  </a:lnTo>
                  <a:lnTo>
                    <a:pt x="306717" y="878542"/>
                  </a:lnTo>
                  <a:lnTo>
                    <a:pt x="328333" y="868275"/>
                  </a:lnTo>
                  <a:lnTo>
                    <a:pt x="329925" y="867590"/>
                  </a:lnTo>
                  <a:lnTo>
                    <a:pt x="353133" y="855924"/>
                  </a:lnTo>
                  <a:lnTo>
                    <a:pt x="368094" y="846614"/>
                  </a:lnTo>
                  <a:lnTo>
                    <a:pt x="376341" y="841948"/>
                  </a:lnTo>
                  <a:lnTo>
                    <a:pt x="399549" y="826194"/>
                  </a:lnTo>
                  <a:lnTo>
                    <a:pt x="401140" y="824954"/>
                  </a:lnTo>
                  <a:lnTo>
                    <a:pt x="422757" y="809747"/>
                  </a:lnTo>
                  <a:lnTo>
                    <a:pt x="430628" y="803293"/>
                  </a:lnTo>
                  <a:lnTo>
                    <a:pt x="445965" y="791629"/>
                  </a:lnTo>
                  <a:lnTo>
                    <a:pt x="457303" y="781632"/>
                  </a:lnTo>
                  <a:lnTo>
                    <a:pt x="469173" y="771392"/>
                  </a:lnTo>
                  <a:lnTo>
                    <a:pt x="480984" y="759972"/>
                  </a:lnTo>
                  <a:lnTo>
                    <a:pt x="492381" y="748485"/>
                  </a:lnTo>
                  <a:lnTo>
                    <a:pt x="501797" y="738311"/>
                  </a:lnTo>
                  <a:lnTo>
                    <a:pt x="515589" y="721925"/>
                  </a:lnTo>
                  <a:lnTo>
                    <a:pt x="519925" y="716650"/>
                  </a:lnTo>
                  <a:lnTo>
                    <a:pt x="536332" y="694989"/>
                  </a:lnTo>
                  <a:lnTo>
                    <a:pt x="538798" y="691622"/>
                  </a:lnTo>
                  <a:lnTo>
                    <a:pt x="552625" y="673329"/>
                  </a:lnTo>
                  <a:lnTo>
                    <a:pt x="562006" y="660417"/>
                  </a:lnTo>
                  <a:lnTo>
                    <a:pt x="568785" y="651668"/>
                  </a:lnTo>
                  <a:lnTo>
                    <a:pt x="585246" y="630007"/>
                  </a:lnTo>
                  <a:lnTo>
                    <a:pt x="603261" y="608346"/>
                  </a:lnTo>
                  <a:lnTo>
                    <a:pt x="608422" y="602119"/>
                  </a:lnTo>
                  <a:lnTo>
                    <a:pt x="621406" y="586686"/>
                  </a:lnTo>
                  <a:lnTo>
                    <a:pt x="631630" y="574638"/>
                  </a:lnTo>
                  <a:lnTo>
                    <a:pt x="639734" y="565025"/>
                  </a:lnTo>
                  <a:lnTo>
                    <a:pt x="654838" y="547804"/>
                  </a:lnTo>
                  <a:lnTo>
                    <a:pt x="658713" y="543364"/>
                  </a:lnTo>
                  <a:lnTo>
                    <a:pt x="678046" y="522564"/>
                  </a:lnTo>
                  <a:lnTo>
                    <a:pt x="678842" y="521704"/>
                  </a:lnTo>
                  <a:lnTo>
                    <a:pt x="700024" y="500043"/>
                  </a:lnTo>
                  <a:lnTo>
                    <a:pt x="701254" y="498829"/>
                  </a:lnTo>
                  <a:lnTo>
                    <a:pt x="720598" y="478382"/>
                  </a:lnTo>
                  <a:lnTo>
                    <a:pt x="724462" y="474017"/>
                  </a:lnTo>
                  <a:lnTo>
                    <a:pt x="739191" y="456721"/>
                  </a:lnTo>
                  <a:lnTo>
                    <a:pt x="747670" y="445094"/>
                  </a:lnTo>
                  <a:lnTo>
                    <a:pt x="755271" y="435061"/>
                  </a:lnTo>
                  <a:lnTo>
                    <a:pt x="769120" y="413400"/>
                  </a:lnTo>
                  <a:lnTo>
                    <a:pt x="770878" y="410417"/>
                  </a:lnTo>
                  <a:lnTo>
                    <a:pt x="783620" y="391739"/>
                  </a:lnTo>
                  <a:lnTo>
                    <a:pt x="794087" y="371775"/>
                  </a:lnTo>
                  <a:lnTo>
                    <a:pt x="795212" y="370078"/>
                  </a:lnTo>
                  <a:lnTo>
                    <a:pt x="808491" y="348418"/>
                  </a:lnTo>
                  <a:lnTo>
                    <a:pt x="817295" y="328555"/>
                  </a:lnTo>
                  <a:lnTo>
                    <a:pt x="818367" y="326757"/>
                  </a:lnTo>
                  <a:lnTo>
                    <a:pt x="829534" y="305096"/>
                  </a:lnTo>
                  <a:lnTo>
                    <a:pt x="837254" y="283436"/>
                  </a:lnTo>
                  <a:lnTo>
                    <a:pt x="840503" y="271464"/>
                  </a:lnTo>
                  <a:lnTo>
                    <a:pt x="844236" y="261775"/>
                  </a:lnTo>
                  <a:lnTo>
                    <a:pt x="850726" y="240114"/>
                  </a:lnTo>
                  <a:lnTo>
                    <a:pt x="855517" y="218453"/>
                  </a:lnTo>
                  <a:lnTo>
                    <a:pt x="859090" y="196793"/>
                  </a:lnTo>
                  <a:lnTo>
                    <a:pt x="861546" y="175132"/>
                  </a:lnTo>
                  <a:lnTo>
                    <a:pt x="862699" y="153471"/>
                  </a:lnTo>
                  <a:lnTo>
                    <a:pt x="862169" y="131810"/>
                  </a:lnTo>
                  <a:lnTo>
                    <a:pt x="859415" y="110150"/>
                  </a:lnTo>
                  <a:lnTo>
                    <a:pt x="853702" y="88489"/>
                  </a:lnTo>
                  <a:lnTo>
                    <a:pt x="843961" y="66828"/>
                  </a:lnTo>
                  <a:lnTo>
                    <a:pt x="840503" y="61004"/>
                  </a:lnTo>
                  <a:lnTo>
                    <a:pt x="829893" y="45168"/>
                  </a:lnTo>
                  <a:lnTo>
                    <a:pt x="817295" y="31184"/>
                  </a:lnTo>
                  <a:lnTo>
                    <a:pt x="807444" y="23507"/>
                  </a:lnTo>
                  <a:lnTo>
                    <a:pt x="794087" y="14011"/>
                  </a:lnTo>
                  <a:lnTo>
                    <a:pt x="770878" y="4604"/>
                  </a:lnTo>
                  <a:lnTo>
                    <a:pt x="755248" y="1846"/>
                  </a:lnTo>
                  <a:close/>
                </a:path>
              </a:pathLst>
            </a:custGeom>
            <a:solidFill>
              <a:srgbClr val="3887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708445" y="4018609"/>
              <a:ext cx="735937" cy="825416"/>
            </a:xfrm>
            <a:custGeom>
              <a:avLst/>
              <a:pathLst>
                <a:path w="735937" h="825416">
                  <a:moveTo>
                    <a:pt x="685593" y="19293"/>
                  </a:moveTo>
                  <a:lnTo>
                    <a:pt x="662385" y="6513"/>
                  </a:lnTo>
                  <a:lnTo>
                    <a:pt x="639176" y="897"/>
                  </a:lnTo>
                  <a:lnTo>
                    <a:pt x="615968" y="0"/>
                  </a:lnTo>
                  <a:lnTo>
                    <a:pt x="592760" y="2869"/>
                  </a:lnTo>
                  <a:lnTo>
                    <a:pt x="569552" y="9444"/>
                  </a:lnTo>
                  <a:lnTo>
                    <a:pt x="548268" y="19328"/>
                  </a:lnTo>
                  <a:lnTo>
                    <a:pt x="546344" y="20089"/>
                  </a:lnTo>
                  <a:lnTo>
                    <a:pt x="523136" y="32268"/>
                  </a:lnTo>
                  <a:lnTo>
                    <a:pt x="510397" y="40989"/>
                  </a:lnTo>
                  <a:lnTo>
                    <a:pt x="499928" y="47235"/>
                  </a:lnTo>
                  <a:lnTo>
                    <a:pt x="478674" y="62650"/>
                  </a:lnTo>
                  <a:lnTo>
                    <a:pt x="476720" y="63901"/>
                  </a:lnTo>
                  <a:lnTo>
                    <a:pt x="453512" y="80240"/>
                  </a:lnTo>
                  <a:lnTo>
                    <a:pt x="448127" y="84310"/>
                  </a:lnTo>
                  <a:lnTo>
                    <a:pt x="430304" y="97301"/>
                  </a:lnTo>
                  <a:lnTo>
                    <a:pt x="419074" y="105971"/>
                  </a:lnTo>
                  <a:lnTo>
                    <a:pt x="407096" y="115740"/>
                  </a:lnTo>
                  <a:lnTo>
                    <a:pt x="392370" y="127632"/>
                  </a:lnTo>
                  <a:lnTo>
                    <a:pt x="383887" y="135467"/>
                  </a:lnTo>
                  <a:lnTo>
                    <a:pt x="367252" y="149292"/>
                  </a:lnTo>
                  <a:lnTo>
                    <a:pt x="360679" y="155901"/>
                  </a:lnTo>
                  <a:lnTo>
                    <a:pt x="342817" y="170953"/>
                  </a:lnTo>
                  <a:lnTo>
                    <a:pt x="337471" y="176687"/>
                  </a:lnTo>
                  <a:lnTo>
                    <a:pt x="320327" y="192614"/>
                  </a:lnTo>
                  <a:lnTo>
                    <a:pt x="314263" y="200158"/>
                  </a:lnTo>
                  <a:lnTo>
                    <a:pt x="302337" y="214275"/>
                  </a:lnTo>
                  <a:lnTo>
                    <a:pt x="291055" y="231230"/>
                  </a:lnTo>
                  <a:lnTo>
                    <a:pt x="287705" y="235935"/>
                  </a:lnTo>
                  <a:lnTo>
                    <a:pt x="271860" y="257596"/>
                  </a:lnTo>
                  <a:lnTo>
                    <a:pt x="267847" y="262491"/>
                  </a:lnTo>
                  <a:lnTo>
                    <a:pt x="250596" y="279257"/>
                  </a:lnTo>
                  <a:lnTo>
                    <a:pt x="244639" y="284339"/>
                  </a:lnTo>
                  <a:lnTo>
                    <a:pt x="222580" y="300918"/>
                  </a:lnTo>
                  <a:lnTo>
                    <a:pt x="221431" y="301783"/>
                  </a:lnTo>
                  <a:lnTo>
                    <a:pt x="198223" y="321152"/>
                  </a:lnTo>
                  <a:lnTo>
                    <a:pt x="196840" y="322578"/>
                  </a:lnTo>
                  <a:lnTo>
                    <a:pt x="178278" y="344239"/>
                  </a:lnTo>
                  <a:lnTo>
                    <a:pt x="175015" y="348531"/>
                  </a:lnTo>
                  <a:lnTo>
                    <a:pt x="163411" y="365900"/>
                  </a:lnTo>
                  <a:lnTo>
                    <a:pt x="151807" y="384147"/>
                  </a:lnTo>
                  <a:lnTo>
                    <a:pt x="149750" y="387560"/>
                  </a:lnTo>
                  <a:lnTo>
                    <a:pt x="136667" y="409221"/>
                  </a:lnTo>
                  <a:lnTo>
                    <a:pt x="128599" y="423520"/>
                  </a:lnTo>
                  <a:lnTo>
                    <a:pt x="124481" y="430882"/>
                  </a:lnTo>
                  <a:lnTo>
                    <a:pt x="114142" y="452543"/>
                  </a:lnTo>
                  <a:lnTo>
                    <a:pt x="106398" y="474203"/>
                  </a:lnTo>
                  <a:lnTo>
                    <a:pt x="105390" y="478223"/>
                  </a:lnTo>
                  <a:lnTo>
                    <a:pt x="100550" y="495864"/>
                  </a:lnTo>
                  <a:lnTo>
                    <a:pt x="95839" y="517525"/>
                  </a:lnTo>
                  <a:lnTo>
                    <a:pt x="90546" y="539186"/>
                  </a:lnTo>
                  <a:lnTo>
                    <a:pt x="83080" y="560846"/>
                  </a:lnTo>
                  <a:lnTo>
                    <a:pt x="82182" y="562738"/>
                  </a:lnTo>
                  <a:lnTo>
                    <a:pt x="69957" y="582507"/>
                  </a:lnTo>
                  <a:lnTo>
                    <a:pt x="58974" y="597590"/>
                  </a:lnTo>
                  <a:lnTo>
                    <a:pt x="52448" y="604168"/>
                  </a:lnTo>
                  <a:lnTo>
                    <a:pt x="35766" y="621733"/>
                  </a:lnTo>
                  <a:lnTo>
                    <a:pt x="30632" y="625828"/>
                  </a:lnTo>
                  <a:lnTo>
                    <a:pt x="12558" y="645652"/>
                  </a:lnTo>
                  <a:lnTo>
                    <a:pt x="10560" y="647489"/>
                  </a:lnTo>
                  <a:lnTo>
                    <a:pt x="0" y="669150"/>
                  </a:lnTo>
                  <a:lnTo>
                    <a:pt x="2452" y="690811"/>
                  </a:lnTo>
                  <a:lnTo>
                    <a:pt x="12558" y="712120"/>
                  </a:lnTo>
                  <a:lnTo>
                    <a:pt x="12676" y="712471"/>
                  </a:lnTo>
                  <a:lnTo>
                    <a:pt x="21884" y="734132"/>
                  </a:lnTo>
                  <a:lnTo>
                    <a:pt x="30861" y="755793"/>
                  </a:lnTo>
                  <a:lnTo>
                    <a:pt x="35766" y="767561"/>
                  </a:lnTo>
                  <a:lnTo>
                    <a:pt x="39970" y="777453"/>
                  </a:lnTo>
                  <a:lnTo>
                    <a:pt x="52767" y="799114"/>
                  </a:lnTo>
                  <a:lnTo>
                    <a:pt x="58974" y="805909"/>
                  </a:lnTo>
                  <a:lnTo>
                    <a:pt x="80855" y="820775"/>
                  </a:lnTo>
                  <a:lnTo>
                    <a:pt x="82182" y="821427"/>
                  </a:lnTo>
                  <a:lnTo>
                    <a:pt x="105390" y="825416"/>
                  </a:lnTo>
                  <a:lnTo>
                    <a:pt x="128599" y="822361"/>
                  </a:lnTo>
                  <a:lnTo>
                    <a:pt x="133710" y="820775"/>
                  </a:lnTo>
                  <a:lnTo>
                    <a:pt x="151807" y="815577"/>
                  </a:lnTo>
                  <a:lnTo>
                    <a:pt x="175015" y="808422"/>
                  </a:lnTo>
                  <a:lnTo>
                    <a:pt x="198223" y="801579"/>
                  </a:lnTo>
                  <a:lnTo>
                    <a:pt x="205353" y="799114"/>
                  </a:lnTo>
                  <a:lnTo>
                    <a:pt x="221431" y="794209"/>
                  </a:lnTo>
                  <a:lnTo>
                    <a:pt x="244639" y="785063"/>
                  </a:lnTo>
                  <a:lnTo>
                    <a:pt x="259758" y="777453"/>
                  </a:lnTo>
                  <a:lnTo>
                    <a:pt x="267847" y="773927"/>
                  </a:lnTo>
                  <a:lnTo>
                    <a:pt x="291055" y="761393"/>
                  </a:lnTo>
                  <a:lnTo>
                    <a:pt x="299541" y="755793"/>
                  </a:lnTo>
                  <a:lnTo>
                    <a:pt x="314263" y="746989"/>
                  </a:lnTo>
                  <a:lnTo>
                    <a:pt x="331440" y="734132"/>
                  </a:lnTo>
                  <a:lnTo>
                    <a:pt x="337471" y="729761"/>
                  </a:lnTo>
                  <a:lnTo>
                    <a:pt x="357081" y="712471"/>
                  </a:lnTo>
                  <a:lnTo>
                    <a:pt x="360679" y="709199"/>
                  </a:lnTo>
                  <a:lnTo>
                    <a:pt x="378364" y="690811"/>
                  </a:lnTo>
                  <a:lnTo>
                    <a:pt x="383887" y="684678"/>
                  </a:lnTo>
                  <a:lnTo>
                    <a:pt x="396892" y="669150"/>
                  </a:lnTo>
                  <a:lnTo>
                    <a:pt x="407096" y="656158"/>
                  </a:lnTo>
                  <a:lnTo>
                    <a:pt x="413794" y="647489"/>
                  </a:lnTo>
                  <a:lnTo>
                    <a:pt x="429939" y="625828"/>
                  </a:lnTo>
                  <a:lnTo>
                    <a:pt x="430304" y="625351"/>
                  </a:lnTo>
                  <a:lnTo>
                    <a:pt x="446912" y="604168"/>
                  </a:lnTo>
                  <a:lnTo>
                    <a:pt x="453512" y="595798"/>
                  </a:lnTo>
                  <a:lnTo>
                    <a:pt x="464438" y="582507"/>
                  </a:lnTo>
                  <a:lnTo>
                    <a:pt x="476720" y="567850"/>
                  </a:lnTo>
                  <a:lnTo>
                    <a:pt x="482722" y="560846"/>
                  </a:lnTo>
                  <a:lnTo>
                    <a:pt x="499928" y="541612"/>
                  </a:lnTo>
                  <a:lnTo>
                    <a:pt x="502064" y="539186"/>
                  </a:lnTo>
                  <a:lnTo>
                    <a:pt x="522701" y="517525"/>
                  </a:lnTo>
                  <a:lnTo>
                    <a:pt x="523136" y="517134"/>
                  </a:lnTo>
                  <a:lnTo>
                    <a:pt x="544791" y="495864"/>
                  </a:lnTo>
                  <a:lnTo>
                    <a:pt x="546344" y="494536"/>
                  </a:lnTo>
                  <a:lnTo>
                    <a:pt x="567754" y="474203"/>
                  </a:lnTo>
                  <a:lnTo>
                    <a:pt x="569552" y="472643"/>
                  </a:lnTo>
                  <a:lnTo>
                    <a:pt x="590211" y="452543"/>
                  </a:lnTo>
                  <a:lnTo>
                    <a:pt x="592760" y="450080"/>
                  </a:lnTo>
                  <a:lnTo>
                    <a:pt x="610739" y="430882"/>
                  </a:lnTo>
                  <a:lnTo>
                    <a:pt x="615968" y="424801"/>
                  </a:lnTo>
                  <a:lnTo>
                    <a:pt x="628813" y="409221"/>
                  </a:lnTo>
                  <a:lnTo>
                    <a:pt x="639176" y="394419"/>
                  </a:lnTo>
                  <a:lnTo>
                    <a:pt x="644214" y="387560"/>
                  </a:lnTo>
                  <a:lnTo>
                    <a:pt x="658308" y="365900"/>
                  </a:lnTo>
                  <a:lnTo>
                    <a:pt x="662385" y="358628"/>
                  </a:lnTo>
                  <a:lnTo>
                    <a:pt x="671808" y="344239"/>
                  </a:lnTo>
                  <a:lnTo>
                    <a:pt x="683127" y="322578"/>
                  </a:lnTo>
                  <a:lnTo>
                    <a:pt x="685593" y="317072"/>
                  </a:lnTo>
                  <a:lnTo>
                    <a:pt x="694826" y="300918"/>
                  </a:lnTo>
                  <a:lnTo>
                    <a:pt x="704199" y="279257"/>
                  </a:lnTo>
                  <a:lnTo>
                    <a:pt x="708801" y="265350"/>
                  </a:lnTo>
                  <a:lnTo>
                    <a:pt x="712285" y="257596"/>
                  </a:lnTo>
                  <a:lnTo>
                    <a:pt x="719907" y="235935"/>
                  </a:lnTo>
                  <a:lnTo>
                    <a:pt x="725373" y="214275"/>
                  </a:lnTo>
                  <a:lnTo>
                    <a:pt x="729409" y="192614"/>
                  </a:lnTo>
                  <a:lnTo>
                    <a:pt x="732009" y="173690"/>
                  </a:lnTo>
                  <a:lnTo>
                    <a:pt x="732552" y="170953"/>
                  </a:lnTo>
                  <a:lnTo>
                    <a:pt x="735244" y="149292"/>
                  </a:lnTo>
                  <a:lnTo>
                    <a:pt x="735937" y="127632"/>
                  </a:lnTo>
                  <a:lnTo>
                    <a:pt x="734131" y="105971"/>
                  </a:lnTo>
                  <a:lnTo>
                    <a:pt x="732009" y="96312"/>
                  </a:lnTo>
                  <a:lnTo>
                    <a:pt x="729634" y="84310"/>
                  </a:lnTo>
                  <a:lnTo>
                    <a:pt x="721677" y="62650"/>
                  </a:lnTo>
                  <a:lnTo>
                    <a:pt x="708801" y="41944"/>
                  </a:lnTo>
                  <a:lnTo>
                    <a:pt x="708062" y="40989"/>
                  </a:lnTo>
                  <a:close/>
                </a:path>
              </a:pathLst>
            </a:custGeom>
            <a:solidFill>
              <a:srgbClr val="4D8F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774704" y="4038756"/>
              <a:ext cx="655354" cy="742950"/>
            </a:xfrm>
            <a:custGeom>
              <a:avLst/>
              <a:pathLst>
                <a:path w="655354" h="742950">
                  <a:moveTo>
                    <a:pt x="596125" y="8683"/>
                  </a:moveTo>
                  <a:lnTo>
                    <a:pt x="572917" y="1562"/>
                  </a:lnTo>
                  <a:lnTo>
                    <a:pt x="549709" y="0"/>
                  </a:lnTo>
                  <a:lnTo>
                    <a:pt x="526501" y="2506"/>
                  </a:lnTo>
                  <a:lnTo>
                    <a:pt x="503293" y="8707"/>
                  </a:lnTo>
                  <a:lnTo>
                    <a:pt x="480085" y="19016"/>
                  </a:lnTo>
                  <a:lnTo>
                    <a:pt x="476942" y="20842"/>
                  </a:lnTo>
                  <a:lnTo>
                    <a:pt x="456876" y="30789"/>
                  </a:lnTo>
                  <a:lnTo>
                    <a:pt x="438936" y="42503"/>
                  </a:lnTo>
                  <a:lnTo>
                    <a:pt x="433668" y="45478"/>
                  </a:lnTo>
                  <a:lnTo>
                    <a:pt x="410460" y="61008"/>
                  </a:lnTo>
                  <a:lnTo>
                    <a:pt x="406203" y="64164"/>
                  </a:lnTo>
                  <a:lnTo>
                    <a:pt x="387252" y="77299"/>
                  </a:lnTo>
                  <a:lnTo>
                    <a:pt x="376283" y="85824"/>
                  </a:lnTo>
                  <a:lnTo>
                    <a:pt x="364044" y="95562"/>
                  </a:lnTo>
                  <a:lnTo>
                    <a:pt x="349954" y="107485"/>
                  </a:lnTo>
                  <a:lnTo>
                    <a:pt x="340836" y="116179"/>
                  </a:lnTo>
                  <a:lnTo>
                    <a:pt x="326838" y="129146"/>
                  </a:lnTo>
                  <a:lnTo>
                    <a:pt x="317628" y="139554"/>
                  </a:lnTo>
                  <a:lnTo>
                    <a:pt x="306219" y="150807"/>
                  </a:lnTo>
                  <a:lnTo>
                    <a:pt x="294420" y="165830"/>
                  </a:lnTo>
                  <a:lnTo>
                    <a:pt x="288021" y="172467"/>
                  </a:lnTo>
                  <a:lnTo>
                    <a:pt x="272237" y="194128"/>
                  </a:lnTo>
                  <a:lnTo>
                    <a:pt x="271212" y="195912"/>
                  </a:lnTo>
                  <a:lnTo>
                    <a:pt x="256992" y="215789"/>
                  </a:lnTo>
                  <a:lnTo>
                    <a:pt x="248004" y="231746"/>
                  </a:lnTo>
                  <a:lnTo>
                    <a:pt x="244108" y="237449"/>
                  </a:lnTo>
                  <a:lnTo>
                    <a:pt x="229266" y="259110"/>
                  </a:lnTo>
                  <a:lnTo>
                    <a:pt x="224796" y="265334"/>
                  </a:lnTo>
                  <a:lnTo>
                    <a:pt x="210297" y="280771"/>
                  </a:lnTo>
                  <a:lnTo>
                    <a:pt x="201587" y="289477"/>
                  </a:lnTo>
                  <a:lnTo>
                    <a:pt x="185831" y="302432"/>
                  </a:lnTo>
                  <a:lnTo>
                    <a:pt x="178379" y="308783"/>
                  </a:lnTo>
                  <a:lnTo>
                    <a:pt x="160300" y="324092"/>
                  </a:lnTo>
                  <a:lnTo>
                    <a:pt x="155171" y="329088"/>
                  </a:lnTo>
                  <a:lnTo>
                    <a:pt x="139745" y="345753"/>
                  </a:lnTo>
                  <a:lnTo>
                    <a:pt x="131963" y="355469"/>
                  </a:lnTo>
                  <a:lnTo>
                    <a:pt x="123198" y="367414"/>
                  </a:lnTo>
                  <a:lnTo>
                    <a:pt x="108755" y="388533"/>
                  </a:lnTo>
                  <a:lnTo>
                    <a:pt x="108406" y="389075"/>
                  </a:lnTo>
                  <a:lnTo>
                    <a:pt x="95154" y="410735"/>
                  </a:lnTo>
                  <a:lnTo>
                    <a:pt x="85547" y="428533"/>
                  </a:lnTo>
                  <a:lnTo>
                    <a:pt x="83592" y="432396"/>
                  </a:lnTo>
                  <a:lnTo>
                    <a:pt x="74952" y="454057"/>
                  </a:lnTo>
                  <a:lnTo>
                    <a:pt x="68779" y="475717"/>
                  </a:lnTo>
                  <a:lnTo>
                    <a:pt x="64020" y="497378"/>
                  </a:lnTo>
                  <a:lnTo>
                    <a:pt x="62339" y="504566"/>
                  </a:lnTo>
                  <a:lnTo>
                    <a:pt x="58863" y="519039"/>
                  </a:lnTo>
                  <a:lnTo>
                    <a:pt x="51995" y="540700"/>
                  </a:lnTo>
                  <a:lnTo>
                    <a:pt x="43204" y="562360"/>
                  </a:lnTo>
                  <a:lnTo>
                    <a:pt x="39131" y="571010"/>
                  </a:lnTo>
                  <a:lnTo>
                    <a:pt x="31709" y="584021"/>
                  </a:lnTo>
                  <a:lnTo>
                    <a:pt x="19401" y="605682"/>
                  </a:lnTo>
                  <a:lnTo>
                    <a:pt x="15923" y="613124"/>
                  </a:lnTo>
                  <a:lnTo>
                    <a:pt x="7720" y="627343"/>
                  </a:lnTo>
                  <a:lnTo>
                    <a:pt x="782" y="649003"/>
                  </a:lnTo>
                  <a:lnTo>
                    <a:pt x="0" y="670664"/>
                  </a:lnTo>
                  <a:lnTo>
                    <a:pt x="4898" y="692325"/>
                  </a:lnTo>
                  <a:lnTo>
                    <a:pt x="14949" y="713985"/>
                  </a:lnTo>
                  <a:lnTo>
                    <a:pt x="15923" y="715550"/>
                  </a:lnTo>
                  <a:lnTo>
                    <a:pt x="37130" y="735646"/>
                  </a:lnTo>
                  <a:lnTo>
                    <a:pt x="39131" y="737037"/>
                  </a:lnTo>
                  <a:lnTo>
                    <a:pt x="62339" y="742950"/>
                  </a:lnTo>
                  <a:lnTo>
                    <a:pt x="85547" y="742760"/>
                  </a:lnTo>
                  <a:lnTo>
                    <a:pt x="108755" y="740678"/>
                  </a:lnTo>
                  <a:lnTo>
                    <a:pt x="131963" y="737812"/>
                  </a:lnTo>
                  <a:lnTo>
                    <a:pt x="143520" y="735646"/>
                  </a:lnTo>
                  <a:lnTo>
                    <a:pt x="155171" y="733818"/>
                  </a:lnTo>
                  <a:lnTo>
                    <a:pt x="178379" y="728159"/>
                  </a:lnTo>
                  <a:lnTo>
                    <a:pt x="201587" y="720181"/>
                  </a:lnTo>
                  <a:lnTo>
                    <a:pt x="214840" y="713985"/>
                  </a:lnTo>
                  <a:lnTo>
                    <a:pt x="224796" y="709789"/>
                  </a:lnTo>
                  <a:lnTo>
                    <a:pt x="248004" y="696480"/>
                  </a:lnTo>
                  <a:lnTo>
                    <a:pt x="253630" y="692325"/>
                  </a:lnTo>
                  <a:lnTo>
                    <a:pt x="271212" y="679232"/>
                  </a:lnTo>
                  <a:lnTo>
                    <a:pt x="280612" y="670664"/>
                  </a:lnTo>
                  <a:lnTo>
                    <a:pt x="294420" y="657402"/>
                  </a:lnTo>
                  <a:lnTo>
                    <a:pt x="302105" y="649003"/>
                  </a:lnTo>
                  <a:lnTo>
                    <a:pt x="317628" y="631083"/>
                  </a:lnTo>
                  <a:lnTo>
                    <a:pt x="320652" y="627343"/>
                  </a:lnTo>
                  <a:lnTo>
                    <a:pt x="337702" y="605682"/>
                  </a:lnTo>
                  <a:lnTo>
                    <a:pt x="340836" y="601719"/>
                  </a:lnTo>
                  <a:lnTo>
                    <a:pt x="354545" y="584021"/>
                  </a:lnTo>
                  <a:lnTo>
                    <a:pt x="364044" y="571956"/>
                  </a:lnTo>
                  <a:lnTo>
                    <a:pt x="371734" y="562360"/>
                  </a:lnTo>
                  <a:lnTo>
                    <a:pt x="387252" y="543685"/>
                  </a:lnTo>
                  <a:lnTo>
                    <a:pt x="389796" y="540700"/>
                  </a:lnTo>
                  <a:lnTo>
                    <a:pt x="409655" y="519039"/>
                  </a:lnTo>
                  <a:lnTo>
                    <a:pt x="410460" y="518289"/>
                  </a:lnTo>
                  <a:lnTo>
                    <a:pt x="431878" y="497378"/>
                  </a:lnTo>
                  <a:lnTo>
                    <a:pt x="433668" y="495934"/>
                  </a:lnTo>
                  <a:lnTo>
                    <a:pt x="456092" y="475717"/>
                  </a:lnTo>
                  <a:lnTo>
                    <a:pt x="456876" y="475132"/>
                  </a:lnTo>
                  <a:lnTo>
                    <a:pt x="480085" y="455183"/>
                  </a:lnTo>
                  <a:lnTo>
                    <a:pt x="481270" y="454057"/>
                  </a:lnTo>
                  <a:lnTo>
                    <a:pt x="503293" y="434943"/>
                  </a:lnTo>
                  <a:lnTo>
                    <a:pt x="505911" y="432396"/>
                  </a:lnTo>
                  <a:lnTo>
                    <a:pt x="526501" y="412504"/>
                  </a:lnTo>
                  <a:lnTo>
                    <a:pt x="528157" y="410735"/>
                  </a:lnTo>
                  <a:lnTo>
                    <a:pt x="547543" y="389075"/>
                  </a:lnTo>
                  <a:lnTo>
                    <a:pt x="549709" y="386448"/>
                  </a:lnTo>
                  <a:lnTo>
                    <a:pt x="564837" y="367414"/>
                  </a:lnTo>
                  <a:lnTo>
                    <a:pt x="572917" y="355294"/>
                  </a:lnTo>
                  <a:lnTo>
                    <a:pt x="579671" y="345753"/>
                  </a:lnTo>
                  <a:lnTo>
                    <a:pt x="592747" y="324092"/>
                  </a:lnTo>
                  <a:lnTo>
                    <a:pt x="596125" y="317590"/>
                  </a:lnTo>
                  <a:lnTo>
                    <a:pt x="605420" y="302432"/>
                  </a:lnTo>
                  <a:lnTo>
                    <a:pt x="615856" y="280771"/>
                  </a:lnTo>
                  <a:lnTo>
                    <a:pt x="619333" y="271931"/>
                  </a:lnTo>
                  <a:lnTo>
                    <a:pt x="625806" y="259110"/>
                  </a:lnTo>
                  <a:lnTo>
                    <a:pt x="634240" y="237449"/>
                  </a:lnTo>
                  <a:lnTo>
                    <a:pt x="640360" y="215789"/>
                  </a:lnTo>
                  <a:lnTo>
                    <a:pt x="642541" y="205678"/>
                  </a:lnTo>
                  <a:lnTo>
                    <a:pt x="645973" y="194128"/>
                  </a:lnTo>
                  <a:lnTo>
                    <a:pt x="650656" y="172467"/>
                  </a:lnTo>
                  <a:lnTo>
                    <a:pt x="653766" y="150807"/>
                  </a:lnTo>
                  <a:lnTo>
                    <a:pt x="655354" y="129146"/>
                  </a:lnTo>
                  <a:lnTo>
                    <a:pt x="655083" y="107485"/>
                  </a:lnTo>
                  <a:lnTo>
                    <a:pt x="652250" y="85824"/>
                  </a:lnTo>
                  <a:lnTo>
                    <a:pt x="645771" y="64164"/>
                  </a:lnTo>
                  <a:lnTo>
                    <a:pt x="642541" y="57311"/>
                  </a:lnTo>
                  <a:lnTo>
                    <a:pt x="634530" y="42503"/>
                  </a:lnTo>
                  <a:lnTo>
                    <a:pt x="619333" y="24515"/>
                  </a:lnTo>
                  <a:lnTo>
                    <a:pt x="614595" y="20842"/>
                  </a:lnTo>
                  <a:close/>
                </a:path>
              </a:pathLst>
            </a:custGeom>
            <a:solidFill>
              <a:srgbClr val="5E98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819633" y="4054940"/>
              <a:ext cx="597723" cy="685592"/>
            </a:xfrm>
            <a:custGeom>
              <a:avLst/>
              <a:pathLst>
                <a:path w="597723" h="685592">
                  <a:moveTo>
                    <a:pt x="504780" y="0"/>
                  </a:moveTo>
                  <a:lnTo>
                    <a:pt x="481572" y="2417"/>
                  </a:lnTo>
                  <a:lnTo>
                    <a:pt x="474008" y="4659"/>
                  </a:lnTo>
                  <a:lnTo>
                    <a:pt x="458364" y="8400"/>
                  </a:lnTo>
                  <a:lnTo>
                    <a:pt x="435156" y="17471"/>
                  </a:lnTo>
                  <a:lnTo>
                    <a:pt x="419139" y="26319"/>
                  </a:lnTo>
                  <a:lnTo>
                    <a:pt x="411948" y="29679"/>
                  </a:lnTo>
                  <a:lnTo>
                    <a:pt x="388740" y="43373"/>
                  </a:lnTo>
                  <a:lnTo>
                    <a:pt x="382104" y="47980"/>
                  </a:lnTo>
                  <a:lnTo>
                    <a:pt x="365532" y="58404"/>
                  </a:lnTo>
                  <a:lnTo>
                    <a:pt x="350416" y="69641"/>
                  </a:lnTo>
                  <a:lnTo>
                    <a:pt x="342324" y="75553"/>
                  </a:lnTo>
                  <a:lnTo>
                    <a:pt x="323322" y="91301"/>
                  </a:lnTo>
                  <a:lnTo>
                    <a:pt x="319116" y="95083"/>
                  </a:lnTo>
                  <a:lnTo>
                    <a:pt x="300258" y="112962"/>
                  </a:lnTo>
                  <a:lnTo>
                    <a:pt x="295907" y="117885"/>
                  </a:lnTo>
                  <a:lnTo>
                    <a:pt x="280322" y="134623"/>
                  </a:lnTo>
                  <a:lnTo>
                    <a:pt x="272699" y="145178"/>
                  </a:lnTo>
                  <a:lnTo>
                    <a:pt x="263256" y="156284"/>
                  </a:lnTo>
                  <a:lnTo>
                    <a:pt x="249631" y="177944"/>
                  </a:lnTo>
                  <a:lnTo>
                    <a:pt x="249491" y="178215"/>
                  </a:lnTo>
                  <a:lnTo>
                    <a:pt x="235270" y="199605"/>
                  </a:lnTo>
                  <a:lnTo>
                    <a:pt x="226283" y="217841"/>
                  </a:lnTo>
                  <a:lnTo>
                    <a:pt x="224097" y="221266"/>
                  </a:lnTo>
                  <a:lnTo>
                    <a:pt x="211255" y="242927"/>
                  </a:lnTo>
                  <a:lnTo>
                    <a:pt x="203075" y="257847"/>
                  </a:lnTo>
                  <a:lnTo>
                    <a:pt x="198066" y="264587"/>
                  </a:lnTo>
                  <a:lnTo>
                    <a:pt x="181586" y="286248"/>
                  </a:lnTo>
                  <a:lnTo>
                    <a:pt x="179867" y="288522"/>
                  </a:lnTo>
                  <a:lnTo>
                    <a:pt x="160541" y="307909"/>
                  </a:lnTo>
                  <a:lnTo>
                    <a:pt x="156659" y="312186"/>
                  </a:lnTo>
                  <a:lnTo>
                    <a:pt x="138629" y="329569"/>
                  </a:lnTo>
                  <a:lnTo>
                    <a:pt x="133451" y="335593"/>
                  </a:lnTo>
                  <a:lnTo>
                    <a:pt x="119762" y="351230"/>
                  </a:lnTo>
                  <a:lnTo>
                    <a:pt x="110243" y="364395"/>
                  </a:lnTo>
                  <a:lnTo>
                    <a:pt x="104111" y="372891"/>
                  </a:lnTo>
                  <a:lnTo>
                    <a:pt x="90071" y="394552"/>
                  </a:lnTo>
                  <a:lnTo>
                    <a:pt x="87035" y="399665"/>
                  </a:lnTo>
                  <a:lnTo>
                    <a:pt x="77508" y="416212"/>
                  </a:lnTo>
                  <a:lnTo>
                    <a:pt x="66458" y="437873"/>
                  </a:lnTo>
                  <a:lnTo>
                    <a:pt x="63827" y="443775"/>
                  </a:lnTo>
                  <a:lnTo>
                    <a:pt x="57998" y="459534"/>
                  </a:lnTo>
                  <a:lnTo>
                    <a:pt x="51027" y="481195"/>
                  </a:lnTo>
                  <a:lnTo>
                    <a:pt x="44023" y="502855"/>
                  </a:lnTo>
                  <a:lnTo>
                    <a:pt x="40619" y="511994"/>
                  </a:lnTo>
                  <a:lnTo>
                    <a:pt x="36376" y="524516"/>
                  </a:lnTo>
                  <a:lnTo>
                    <a:pt x="27950" y="546177"/>
                  </a:lnTo>
                  <a:lnTo>
                    <a:pt x="19005" y="567837"/>
                  </a:lnTo>
                  <a:lnTo>
                    <a:pt x="17410" y="572080"/>
                  </a:lnTo>
                  <a:lnTo>
                    <a:pt x="9937" y="589498"/>
                  </a:lnTo>
                  <a:lnTo>
                    <a:pt x="2876" y="611159"/>
                  </a:lnTo>
                  <a:lnTo>
                    <a:pt x="0" y="632820"/>
                  </a:lnTo>
                  <a:lnTo>
                    <a:pt x="4743" y="654480"/>
                  </a:lnTo>
                  <a:lnTo>
                    <a:pt x="17410" y="670431"/>
                  </a:lnTo>
                  <a:lnTo>
                    <a:pt x="27137" y="676141"/>
                  </a:lnTo>
                  <a:lnTo>
                    <a:pt x="40619" y="681131"/>
                  </a:lnTo>
                  <a:lnTo>
                    <a:pt x="63827" y="684669"/>
                  </a:lnTo>
                  <a:lnTo>
                    <a:pt x="87035" y="685592"/>
                  </a:lnTo>
                  <a:lnTo>
                    <a:pt x="110243" y="684494"/>
                  </a:lnTo>
                  <a:lnTo>
                    <a:pt x="133451" y="681055"/>
                  </a:lnTo>
                  <a:lnTo>
                    <a:pt x="151645" y="676141"/>
                  </a:lnTo>
                  <a:lnTo>
                    <a:pt x="156659" y="674865"/>
                  </a:lnTo>
                  <a:lnTo>
                    <a:pt x="179867" y="665482"/>
                  </a:lnTo>
                  <a:lnTo>
                    <a:pt x="198939" y="654480"/>
                  </a:lnTo>
                  <a:lnTo>
                    <a:pt x="203075" y="651934"/>
                  </a:lnTo>
                  <a:lnTo>
                    <a:pt x="226283" y="633493"/>
                  </a:lnTo>
                  <a:lnTo>
                    <a:pt x="226985" y="632820"/>
                  </a:lnTo>
                  <a:lnTo>
                    <a:pt x="248247" y="611159"/>
                  </a:lnTo>
                  <a:lnTo>
                    <a:pt x="249491" y="609837"/>
                  </a:lnTo>
                  <a:lnTo>
                    <a:pt x="266598" y="589498"/>
                  </a:lnTo>
                  <a:lnTo>
                    <a:pt x="272699" y="582308"/>
                  </a:lnTo>
                  <a:lnTo>
                    <a:pt x="284055" y="567837"/>
                  </a:lnTo>
                  <a:lnTo>
                    <a:pt x="295907" y="553208"/>
                  </a:lnTo>
                  <a:lnTo>
                    <a:pt x="301424" y="546177"/>
                  </a:lnTo>
                  <a:lnTo>
                    <a:pt x="319116" y="524796"/>
                  </a:lnTo>
                  <a:lnTo>
                    <a:pt x="319349" y="524516"/>
                  </a:lnTo>
                  <a:lnTo>
                    <a:pt x="339069" y="502855"/>
                  </a:lnTo>
                  <a:lnTo>
                    <a:pt x="342324" y="499900"/>
                  </a:lnTo>
                  <a:lnTo>
                    <a:pt x="362391" y="481195"/>
                  </a:lnTo>
                  <a:lnTo>
                    <a:pt x="365532" y="478890"/>
                  </a:lnTo>
                  <a:lnTo>
                    <a:pt x="388740" y="460075"/>
                  </a:lnTo>
                  <a:lnTo>
                    <a:pt x="389341" y="459534"/>
                  </a:lnTo>
                  <a:lnTo>
                    <a:pt x="411948" y="442665"/>
                  </a:lnTo>
                  <a:lnTo>
                    <a:pt x="417475" y="437873"/>
                  </a:lnTo>
                  <a:lnTo>
                    <a:pt x="435156" y="424667"/>
                  </a:lnTo>
                  <a:lnTo>
                    <a:pt x="444752" y="416212"/>
                  </a:lnTo>
                  <a:lnTo>
                    <a:pt x="458364" y="405092"/>
                  </a:lnTo>
                  <a:lnTo>
                    <a:pt x="469369" y="394552"/>
                  </a:lnTo>
                  <a:lnTo>
                    <a:pt x="481572" y="382675"/>
                  </a:lnTo>
                  <a:lnTo>
                    <a:pt x="490523" y="372891"/>
                  </a:lnTo>
                  <a:lnTo>
                    <a:pt x="504780" y="355597"/>
                  </a:lnTo>
                  <a:lnTo>
                    <a:pt x="508251" y="351230"/>
                  </a:lnTo>
                  <a:lnTo>
                    <a:pt x="523895" y="329569"/>
                  </a:lnTo>
                  <a:lnTo>
                    <a:pt x="527988" y="323004"/>
                  </a:lnTo>
                  <a:lnTo>
                    <a:pt x="538120" y="307909"/>
                  </a:lnTo>
                  <a:lnTo>
                    <a:pt x="549707" y="286248"/>
                  </a:lnTo>
                  <a:lnTo>
                    <a:pt x="551196" y="283056"/>
                  </a:lnTo>
                  <a:lnTo>
                    <a:pt x="561476" y="264587"/>
                  </a:lnTo>
                  <a:lnTo>
                    <a:pt x="570602" y="242927"/>
                  </a:lnTo>
                  <a:lnTo>
                    <a:pt x="574405" y="231479"/>
                  </a:lnTo>
                  <a:lnTo>
                    <a:pt x="578785" y="221266"/>
                  </a:lnTo>
                  <a:lnTo>
                    <a:pt x="585892" y="199605"/>
                  </a:lnTo>
                  <a:lnTo>
                    <a:pt x="590943" y="177944"/>
                  </a:lnTo>
                  <a:lnTo>
                    <a:pt x="594487" y="156284"/>
                  </a:lnTo>
                  <a:lnTo>
                    <a:pt x="596771" y="134623"/>
                  </a:lnTo>
                  <a:lnTo>
                    <a:pt x="597613" y="114835"/>
                  </a:lnTo>
                  <a:lnTo>
                    <a:pt x="597723" y="112962"/>
                  </a:lnTo>
                  <a:lnTo>
                    <a:pt x="597613" y="110772"/>
                  </a:lnTo>
                  <a:lnTo>
                    <a:pt x="596756" y="91301"/>
                  </a:lnTo>
                  <a:lnTo>
                    <a:pt x="592934" y="69641"/>
                  </a:lnTo>
                  <a:lnTo>
                    <a:pt x="584613" y="47980"/>
                  </a:lnTo>
                  <a:lnTo>
                    <a:pt x="574405" y="32356"/>
                  </a:lnTo>
                  <a:lnTo>
                    <a:pt x="568894" y="26319"/>
                  </a:lnTo>
                  <a:lnTo>
                    <a:pt x="551196" y="11919"/>
                  </a:lnTo>
                  <a:lnTo>
                    <a:pt x="532797" y="4659"/>
                  </a:lnTo>
                  <a:lnTo>
                    <a:pt x="527988" y="2829"/>
                  </a:lnTo>
                  <a:close/>
                </a:path>
              </a:pathLst>
            </a:custGeom>
            <a:solidFill>
              <a:srgbClr val="6FA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4860067" y="4069009"/>
              <a:ext cx="547363" cy="640170"/>
            </a:xfrm>
            <a:custGeom>
              <a:avLst/>
              <a:pathLst>
                <a:path w="547363" h="640170">
                  <a:moveTo>
                    <a:pt x="487554" y="3893"/>
                  </a:moveTo>
                  <a:lnTo>
                    <a:pt x="464346" y="0"/>
                  </a:lnTo>
                  <a:lnTo>
                    <a:pt x="441138" y="1489"/>
                  </a:lnTo>
                  <a:lnTo>
                    <a:pt x="417930" y="7326"/>
                  </a:lnTo>
                  <a:lnTo>
                    <a:pt x="406273" y="12250"/>
                  </a:lnTo>
                  <a:lnTo>
                    <a:pt x="394722" y="16275"/>
                  </a:lnTo>
                  <a:lnTo>
                    <a:pt x="371514" y="27595"/>
                  </a:lnTo>
                  <a:lnTo>
                    <a:pt x="361319" y="33911"/>
                  </a:lnTo>
                  <a:lnTo>
                    <a:pt x="348306" y="41009"/>
                  </a:lnTo>
                  <a:lnTo>
                    <a:pt x="326942" y="55572"/>
                  </a:lnTo>
                  <a:lnTo>
                    <a:pt x="325098" y="56758"/>
                  </a:lnTo>
                  <a:lnTo>
                    <a:pt x="301890" y="74022"/>
                  </a:lnTo>
                  <a:lnTo>
                    <a:pt x="298016" y="77233"/>
                  </a:lnTo>
                  <a:lnTo>
                    <a:pt x="278682" y="94614"/>
                  </a:lnTo>
                  <a:lnTo>
                    <a:pt x="274168" y="98893"/>
                  </a:lnTo>
                  <a:lnTo>
                    <a:pt x="255474" y="120047"/>
                  </a:lnTo>
                  <a:lnTo>
                    <a:pt x="255002" y="120554"/>
                  </a:lnTo>
                  <a:lnTo>
                    <a:pt x="237798" y="142215"/>
                  </a:lnTo>
                  <a:lnTo>
                    <a:pt x="232265" y="151530"/>
                  </a:lnTo>
                  <a:lnTo>
                    <a:pt x="223420" y="163875"/>
                  </a:lnTo>
                  <a:lnTo>
                    <a:pt x="211710" y="185536"/>
                  </a:lnTo>
                  <a:lnTo>
                    <a:pt x="209057" y="191587"/>
                  </a:lnTo>
                  <a:lnTo>
                    <a:pt x="200017" y="207197"/>
                  </a:lnTo>
                  <a:lnTo>
                    <a:pt x="189808" y="228858"/>
                  </a:lnTo>
                  <a:lnTo>
                    <a:pt x="185849" y="238242"/>
                  </a:lnTo>
                  <a:lnTo>
                    <a:pt x="178619" y="250518"/>
                  </a:lnTo>
                  <a:lnTo>
                    <a:pt x="166510" y="272179"/>
                  </a:lnTo>
                  <a:lnTo>
                    <a:pt x="162641" y="279342"/>
                  </a:lnTo>
                  <a:lnTo>
                    <a:pt x="151558" y="293840"/>
                  </a:lnTo>
                  <a:lnTo>
                    <a:pt x="139433" y="310958"/>
                  </a:lnTo>
                  <a:lnTo>
                    <a:pt x="135275" y="315501"/>
                  </a:lnTo>
                  <a:lnTo>
                    <a:pt x="118551" y="337161"/>
                  </a:lnTo>
                  <a:lnTo>
                    <a:pt x="116225" y="341023"/>
                  </a:lnTo>
                  <a:lnTo>
                    <a:pt x="103938" y="358822"/>
                  </a:lnTo>
                  <a:lnTo>
                    <a:pt x="93017" y="379690"/>
                  </a:lnTo>
                  <a:lnTo>
                    <a:pt x="92550" y="380483"/>
                  </a:lnTo>
                  <a:lnTo>
                    <a:pt x="82468" y="402143"/>
                  </a:lnTo>
                  <a:lnTo>
                    <a:pt x="72833" y="423804"/>
                  </a:lnTo>
                  <a:lnTo>
                    <a:pt x="69809" y="430083"/>
                  </a:lnTo>
                  <a:lnTo>
                    <a:pt x="62323" y="445465"/>
                  </a:lnTo>
                  <a:lnTo>
                    <a:pt x="49546" y="467126"/>
                  </a:lnTo>
                  <a:lnTo>
                    <a:pt x="46601" y="471087"/>
                  </a:lnTo>
                  <a:lnTo>
                    <a:pt x="37795" y="488786"/>
                  </a:lnTo>
                  <a:lnTo>
                    <a:pt x="26095" y="510447"/>
                  </a:lnTo>
                  <a:lnTo>
                    <a:pt x="23393" y="515363"/>
                  </a:lnTo>
                  <a:lnTo>
                    <a:pt x="16301" y="532108"/>
                  </a:lnTo>
                  <a:lnTo>
                    <a:pt x="7971" y="553769"/>
                  </a:lnTo>
                  <a:lnTo>
                    <a:pt x="1748" y="575429"/>
                  </a:lnTo>
                  <a:lnTo>
                    <a:pt x="185" y="594968"/>
                  </a:lnTo>
                  <a:lnTo>
                    <a:pt x="0" y="597090"/>
                  </a:lnTo>
                  <a:lnTo>
                    <a:pt x="185" y="597837"/>
                  </a:lnTo>
                  <a:lnTo>
                    <a:pt x="8399" y="618751"/>
                  </a:lnTo>
                  <a:lnTo>
                    <a:pt x="23393" y="630356"/>
                  </a:lnTo>
                  <a:lnTo>
                    <a:pt x="46601" y="638116"/>
                  </a:lnTo>
                  <a:lnTo>
                    <a:pt x="69809" y="640170"/>
                  </a:lnTo>
                  <a:lnTo>
                    <a:pt x="93017" y="638189"/>
                  </a:lnTo>
                  <a:lnTo>
                    <a:pt x="116225" y="632291"/>
                  </a:lnTo>
                  <a:lnTo>
                    <a:pt x="139433" y="622345"/>
                  </a:lnTo>
                  <a:lnTo>
                    <a:pt x="145315" y="618751"/>
                  </a:lnTo>
                  <a:lnTo>
                    <a:pt x="162641" y="606491"/>
                  </a:lnTo>
                  <a:lnTo>
                    <a:pt x="173533" y="597090"/>
                  </a:lnTo>
                  <a:lnTo>
                    <a:pt x="185849" y="585422"/>
                  </a:lnTo>
                  <a:lnTo>
                    <a:pt x="195110" y="575429"/>
                  </a:lnTo>
                  <a:lnTo>
                    <a:pt x="209057" y="560500"/>
                  </a:lnTo>
                  <a:lnTo>
                    <a:pt x="214614" y="553769"/>
                  </a:lnTo>
                  <a:lnTo>
                    <a:pt x="232265" y="533588"/>
                  </a:lnTo>
                  <a:lnTo>
                    <a:pt x="233435" y="532108"/>
                  </a:lnTo>
                  <a:lnTo>
                    <a:pt x="251473" y="510447"/>
                  </a:lnTo>
                  <a:lnTo>
                    <a:pt x="255474" y="506317"/>
                  </a:lnTo>
                  <a:lnTo>
                    <a:pt x="271295" y="488786"/>
                  </a:lnTo>
                  <a:lnTo>
                    <a:pt x="278682" y="482270"/>
                  </a:lnTo>
                  <a:lnTo>
                    <a:pt x="295401" y="467126"/>
                  </a:lnTo>
                  <a:lnTo>
                    <a:pt x="301890" y="462713"/>
                  </a:lnTo>
                  <a:lnTo>
                    <a:pt x="325098" y="445858"/>
                  </a:lnTo>
                  <a:lnTo>
                    <a:pt x="325582" y="445465"/>
                  </a:lnTo>
                  <a:lnTo>
                    <a:pt x="348306" y="430984"/>
                  </a:lnTo>
                  <a:lnTo>
                    <a:pt x="357726" y="423804"/>
                  </a:lnTo>
                  <a:lnTo>
                    <a:pt x="371514" y="415245"/>
                  </a:lnTo>
                  <a:lnTo>
                    <a:pt x="388481" y="402143"/>
                  </a:lnTo>
                  <a:lnTo>
                    <a:pt x="394722" y="397949"/>
                  </a:lnTo>
                  <a:lnTo>
                    <a:pt x="415543" y="380483"/>
                  </a:lnTo>
                  <a:lnTo>
                    <a:pt x="417930" y="378580"/>
                  </a:lnTo>
                  <a:lnTo>
                    <a:pt x="438435" y="358822"/>
                  </a:lnTo>
                  <a:lnTo>
                    <a:pt x="441138" y="356104"/>
                  </a:lnTo>
                  <a:lnTo>
                    <a:pt x="457860" y="337161"/>
                  </a:lnTo>
                  <a:lnTo>
                    <a:pt x="464346" y="328821"/>
                  </a:lnTo>
                  <a:lnTo>
                    <a:pt x="474451" y="315501"/>
                  </a:lnTo>
                  <a:lnTo>
                    <a:pt x="487554" y="294485"/>
                  </a:lnTo>
                  <a:lnTo>
                    <a:pt x="487988" y="293840"/>
                  </a:lnTo>
                  <a:lnTo>
                    <a:pt x="501346" y="272179"/>
                  </a:lnTo>
                  <a:lnTo>
                    <a:pt x="510763" y="252005"/>
                  </a:lnTo>
                  <a:lnTo>
                    <a:pt x="511590" y="250518"/>
                  </a:lnTo>
                  <a:lnTo>
                    <a:pt x="522015" y="228858"/>
                  </a:lnTo>
                  <a:lnTo>
                    <a:pt x="529681" y="207197"/>
                  </a:lnTo>
                  <a:lnTo>
                    <a:pt x="533971" y="191147"/>
                  </a:lnTo>
                  <a:lnTo>
                    <a:pt x="535918" y="185536"/>
                  </a:lnTo>
                  <a:lnTo>
                    <a:pt x="541481" y="163875"/>
                  </a:lnTo>
                  <a:lnTo>
                    <a:pt x="545134" y="142215"/>
                  </a:lnTo>
                  <a:lnTo>
                    <a:pt x="547139" y="120554"/>
                  </a:lnTo>
                  <a:lnTo>
                    <a:pt x="547363" y="98893"/>
                  </a:lnTo>
                  <a:lnTo>
                    <a:pt x="545198" y="77233"/>
                  </a:lnTo>
                  <a:lnTo>
                    <a:pt x="539461" y="55572"/>
                  </a:lnTo>
                  <a:lnTo>
                    <a:pt x="533971" y="43876"/>
                  </a:lnTo>
                  <a:lnTo>
                    <a:pt x="528053" y="33911"/>
                  </a:lnTo>
                  <a:lnTo>
                    <a:pt x="510763" y="15782"/>
                  </a:lnTo>
                  <a:lnTo>
                    <a:pt x="504580" y="12250"/>
                  </a:lnTo>
                  <a:close/>
                </a:path>
              </a:pathLst>
            </a:custGeom>
            <a:solidFill>
              <a:srgbClr val="7EA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900889" y="4082081"/>
              <a:ext cx="497118" cy="590467"/>
            </a:xfrm>
            <a:custGeom>
              <a:avLst/>
              <a:pathLst>
                <a:path w="497118" h="590467">
                  <a:moveTo>
                    <a:pt x="469940" y="20001"/>
                  </a:moveTo>
                  <a:lnTo>
                    <a:pt x="446732" y="5031"/>
                  </a:lnTo>
                  <a:lnTo>
                    <a:pt x="423524" y="0"/>
                  </a:lnTo>
                  <a:lnTo>
                    <a:pt x="400315" y="725"/>
                  </a:lnTo>
                  <a:lnTo>
                    <a:pt x="377107" y="5488"/>
                  </a:lnTo>
                  <a:lnTo>
                    <a:pt x="353899" y="13921"/>
                  </a:lnTo>
                  <a:lnTo>
                    <a:pt x="340505" y="20839"/>
                  </a:lnTo>
                  <a:lnTo>
                    <a:pt x="330691" y="25181"/>
                  </a:lnTo>
                  <a:lnTo>
                    <a:pt x="307483" y="38487"/>
                  </a:lnTo>
                  <a:lnTo>
                    <a:pt x="301596" y="42500"/>
                  </a:lnTo>
                  <a:lnTo>
                    <a:pt x="284275" y="53641"/>
                  </a:lnTo>
                  <a:lnTo>
                    <a:pt x="270655" y="64161"/>
                  </a:lnTo>
                  <a:lnTo>
                    <a:pt x="261067" y="71820"/>
                  </a:lnTo>
                  <a:lnTo>
                    <a:pt x="245636" y="85821"/>
                  </a:lnTo>
                  <a:lnTo>
                    <a:pt x="237859" y="93885"/>
                  </a:lnTo>
                  <a:lnTo>
                    <a:pt x="225234" y="107482"/>
                  </a:lnTo>
                  <a:lnTo>
                    <a:pt x="214651" y="121776"/>
                  </a:lnTo>
                  <a:lnTo>
                    <a:pt x="208765" y="129143"/>
                  </a:lnTo>
                  <a:lnTo>
                    <a:pt x="195060" y="150803"/>
                  </a:lnTo>
                  <a:lnTo>
                    <a:pt x="191443" y="158127"/>
                  </a:lnTo>
                  <a:lnTo>
                    <a:pt x="182699" y="172464"/>
                  </a:lnTo>
                  <a:lnTo>
                    <a:pt x="172545" y="194125"/>
                  </a:lnTo>
                  <a:lnTo>
                    <a:pt x="168235" y="205413"/>
                  </a:lnTo>
                  <a:lnTo>
                    <a:pt x="162868" y="215786"/>
                  </a:lnTo>
                  <a:lnTo>
                    <a:pt x="153162" y="237446"/>
                  </a:lnTo>
                  <a:lnTo>
                    <a:pt x="145026" y="257887"/>
                  </a:lnTo>
                  <a:lnTo>
                    <a:pt x="144329" y="259107"/>
                  </a:lnTo>
                  <a:lnTo>
                    <a:pt x="132655" y="280768"/>
                  </a:lnTo>
                  <a:lnTo>
                    <a:pt x="121818" y="302230"/>
                  </a:lnTo>
                  <a:lnTo>
                    <a:pt x="121677" y="302429"/>
                  </a:lnTo>
                  <a:lnTo>
                    <a:pt x="108535" y="324089"/>
                  </a:lnTo>
                  <a:lnTo>
                    <a:pt x="98610" y="344508"/>
                  </a:lnTo>
                  <a:lnTo>
                    <a:pt x="97863" y="345750"/>
                  </a:lnTo>
                  <a:lnTo>
                    <a:pt x="89176" y="367411"/>
                  </a:lnTo>
                  <a:lnTo>
                    <a:pt x="84318" y="389071"/>
                  </a:lnTo>
                  <a:lnTo>
                    <a:pt x="82659" y="410732"/>
                  </a:lnTo>
                  <a:lnTo>
                    <a:pt x="83074" y="432393"/>
                  </a:lnTo>
                  <a:lnTo>
                    <a:pt x="83264" y="454054"/>
                  </a:lnTo>
                  <a:lnTo>
                    <a:pt x="78186" y="475714"/>
                  </a:lnTo>
                  <a:lnTo>
                    <a:pt x="75402" y="479583"/>
                  </a:lnTo>
                  <a:lnTo>
                    <a:pt x="52194" y="493332"/>
                  </a:lnTo>
                  <a:lnTo>
                    <a:pt x="45355" y="497375"/>
                  </a:lnTo>
                  <a:lnTo>
                    <a:pt x="28986" y="505280"/>
                  </a:lnTo>
                  <a:lnTo>
                    <a:pt x="16275" y="519036"/>
                  </a:lnTo>
                  <a:lnTo>
                    <a:pt x="5778" y="533664"/>
                  </a:lnTo>
                  <a:lnTo>
                    <a:pt x="2798" y="540697"/>
                  </a:lnTo>
                  <a:lnTo>
                    <a:pt x="0" y="562357"/>
                  </a:lnTo>
                  <a:lnTo>
                    <a:pt x="5778" y="577114"/>
                  </a:lnTo>
                  <a:lnTo>
                    <a:pt x="12412" y="584018"/>
                  </a:lnTo>
                  <a:lnTo>
                    <a:pt x="28986" y="590467"/>
                  </a:lnTo>
                  <a:lnTo>
                    <a:pt x="52194" y="590225"/>
                  </a:lnTo>
                  <a:lnTo>
                    <a:pt x="73687" y="584018"/>
                  </a:lnTo>
                  <a:lnTo>
                    <a:pt x="75402" y="583175"/>
                  </a:lnTo>
                  <a:lnTo>
                    <a:pt x="98610" y="566181"/>
                  </a:lnTo>
                  <a:lnTo>
                    <a:pt x="103226" y="562357"/>
                  </a:lnTo>
                  <a:lnTo>
                    <a:pt x="121818" y="543388"/>
                  </a:lnTo>
                  <a:lnTo>
                    <a:pt x="124470" y="540697"/>
                  </a:lnTo>
                  <a:lnTo>
                    <a:pt x="145026" y="522193"/>
                  </a:lnTo>
                  <a:lnTo>
                    <a:pt x="148053" y="519036"/>
                  </a:lnTo>
                  <a:lnTo>
                    <a:pt x="168235" y="502181"/>
                  </a:lnTo>
                  <a:lnTo>
                    <a:pt x="172655" y="497375"/>
                  </a:lnTo>
                  <a:lnTo>
                    <a:pt x="191443" y="481106"/>
                  </a:lnTo>
                  <a:lnTo>
                    <a:pt x="196551" y="475714"/>
                  </a:lnTo>
                  <a:lnTo>
                    <a:pt x="214651" y="461182"/>
                  </a:lnTo>
                  <a:lnTo>
                    <a:pt x="222815" y="454054"/>
                  </a:lnTo>
                  <a:lnTo>
                    <a:pt x="237859" y="444629"/>
                  </a:lnTo>
                  <a:lnTo>
                    <a:pt x="256723" y="432393"/>
                  </a:lnTo>
                  <a:lnTo>
                    <a:pt x="261067" y="430401"/>
                  </a:lnTo>
                  <a:lnTo>
                    <a:pt x="284275" y="417994"/>
                  </a:lnTo>
                  <a:lnTo>
                    <a:pt x="295604" y="410732"/>
                  </a:lnTo>
                  <a:lnTo>
                    <a:pt x="307483" y="404862"/>
                  </a:lnTo>
                  <a:lnTo>
                    <a:pt x="330691" y="390046"/>
                  </a:lnTo>
                  <a:lnTo>
                    <a:pt x="331953" y="389071"/>
                  </a:lnTo>
                  <a:lnTo>
                    <a:pt x="353899" y="374323"/>
                  </a:lnTo>
                  <a:lnTo>
                    <a:pt x="362139" y="367411"/>
                  </a:lnTo>
                  <a:lnTo>
                    <a:pt x="377107" y="355481"/>
                  </a:lnTo>
                  <a:lnTo>
                    <a:pt x="387206" y="345750"/>
                  </a:lnTo>
                  <a:lnTo>
                    <a:pt x="400315" y="332568"/>
                  </a:lnTo>
                  <a:lnTo>
                    <a:pt x="407800" y="324089"/>
                  </a:lnTo>
                  <a:lnTo>
                    <a:pt x="423524" y="303872"/>
                  </a:lnTo>
                  <a:lnTo>
                    <a:pt x="424618" y="302429"/>
                  </a:lnTo>
                  <a:lnTo>
                    <a:pt x="439796" y="280768"/>
                  </a:lnTo>
                  <a:lnTo>
                    <a:pt x="446732" y="268562"/>
                  </a:lnTo>
                  <a:lnTo>
                    <a:pt x="452597" y="259107"/>
                  </a:lnTo>
                  <a:lnTo>
                    <a:pt x="463757" y="237446"/>
                  </a:lnTo>
                  <a:lnTo>
                    <a:pt x="469940" y="222157"/>
                  </a:lnTo>
                  <a:lnTo>
                    <a:pt x="473040" y="215786"/>
                  </a:lnTo>
                  <a:lnTo>
                    <a:pt x="481512" y="194125"/>
                  </a:lnTo>
                  <a:lnTo>
                    <a:pt x="487643" y="172464"/>
                  </a:lnTo>
                  <a:lnTo>
                    <a:pt x="492004" y="150803"/>
                  </a:lnTo>
                  <a:lnTo>
                    <a:pt x="493148" y="142130"/>
                  </a:lnTo>
                  <a:lnTo>
                    <a:pt x="495392" y="129143"/>
                  </a:lnTo>
                  <a:lnTo>
                    <a:pt x="497118" y="107482"/>
                  </a:lnTo>
                  <a:lnTo>
                    <a:pt x="496639" y="85821"/>
                  </a:lnTo>
                  <a:lnTo>
                    <a:pt x="493251" y="64161"/>
                  </a:lnTo>
                  <a:lnTo>
                    <a:pt x="493148" y="63818"/>
                  </a:lnTo>
                  <a:lnTo>
                    <a:pt x="485807" y="42500"/>
                  </a:lnTo>
                  <a:lnTo>
                    <a:pt x="470739" y="20839"/>
                  </a:lnTo>
                  <a:close/>
                </a:path>
              </a:pathLst>
            </a:custGeom>
            <a:solidFill>
              <a:srgbClr val="8DB3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5021316" y="4093107"/>
              <a:ext cx="368422" cy="437617"/>
            </a:xfrm>
            <a:custGeom>
              <a:avLst/>
              <a:pathLst>
                <a:path w="368422" h="437617">
                  <a:moveTo>
                    <a:pt x="326305" y="7376"/>
                  </a:moveTo>
                  <a:lnTo>
                    <a:pt x="303096" y="238"/>
                  </a:lnTo>
                  <a:lnTo>
                    <a:pt x="279888" y="0"/>
                  </a:lnTo>
                  <a:lnTo>
                    <a:pt x="256680" y="4620"/>
                  </a:lnTo>
                  <a:lnTo>
                    <a:pt x="242978" y="9812"/>
                  </a:lnTo>
                  <a:lnTo>
                    <a:pt x="233472" y="12813"/>
                  </a:lnTo>
                  <a:lnTo>
                    <a:pt x="210264" y="23335"/>
                  </a:lnTo>
                  <a:lnTo>
                    <a:pt x="196604" y="31473"/>
                  </a:lnTo>
                  <a:lnTo>
                    <a:pt x="187056" y="36646"/>
                  </a:lnTo>
                  <a:lnTo>
                    <a:pt x="163848" y="52569"/>
                  </a:lnTo>
                  <a:lnTo>
                    <a:pt x="163116" y="53134"/>
                  </a:lnTo>
                  <a:lnTo>
                    <a:pt x="140640" y="71089"/>
                  </a:lnTo>
                  <a:lnTo>
                    <a:pt x="136556" y="74794"/>
                  </a:lnTo>
                  <a:lnTo>
                    <a:pt x="117432" y="94623"/>
                  </a:lnTo>
                  <a:lnTo>
                    <a:pt x="115731" y="96455"/>
                  </a:lnTo>
                  <a:lnTo>
                    <a:pt x="98557" y="118116"/>
                  </a:lnTo>
                  <a:lnTo>
                    <a:pt x="94224" y="125120"/>
                  </a:lnTo>
                  <a:lnTo>
                    <a:pt x="84199" y="139777"/>
                  </a:lnTo>
                  <a:lnTo>
                    <a:pt x="73122" y="161437"/>
                  </a:lnTo>
                  <a:lnTo>
                    <a:pt x="71016" y="166533"/>
                  </a:lnTo>
                  <a:lnTo>
                    <a:pt x="62364" y="183098"/>
                  </a:lnTo>
                  <a:lnTo>
                    <a:pt x="53533" y="204759"/>
                  </a:lnTo>
                  <a:lnTo>
                    <a:pt x="47807" y="221903"/>
                  </a:lnTo>
                  <a:lnTo>
                    <a:pt x="45710" y="226420"/>
                  </a:lnTo>
                  <a:lnTo>
                    <a:pt x="36895" y="248080"/>
                  </a:lnTo>
                  <a:lnTo>
                    <a:pt x="29078" y="269741"/>
                  </a:lnTo>
                  <a:lnTo>
                    <a:pt x="24599" y="283445"/>
                  </a:lnTo>
                  <a:lnTo>
                    <a:pt x="20777" y="291402"/>
                  </a:lnTo>
                  <a:lnTo>
                    <a:pt x="12078" y="313062"/>
                  </a:lnTo>
                  <a:lnTo>
                    <a:pt x="5129" y="334723"/>
                  </a:lnTo>
                  <a:lnTo>
                    <a:pt x="1391" y="353396"/>
                  </a:lnTo>
                  <a:lnTo>
                    <a:pt x="622" y="356384"/>
                  </a:lnTo>
                  <a:lnTo>
                    <a:pt x="0" y="378045"/>
                  </a:lnTo>
                  <a:lnTo>
                    <a:pt x="1391" y="385636"/>
                  </a:lnTo>
                  <a:lnTo>
                    <a:pt x="4722" y="399705"/>
                  </a:lnTo>
                  <a:lnTo>
                    <a:pt x="16713" y="421366"/>
                  </a:lnTo>
                  <a:lnTo>
                    <a:pt x="24599" y="430741"/>
                  </a:lnTo>
                  <a:lnTo>
                    <a:pt x="47807" y="437617"/>
                  </a:lnTo>
                  <a:lnTo>
                    <a:pt x="71016" y="432034"/>
                  </a:lnTo>
                  <a:lnTo>
                    <a:pt x="94224" y="422342"/>
                  </a:lnTo>
                  <a:lnTo>
                    <a:pt x="95959" y="421366"/>
                  </a:lnTo>
                  <a:lnTo>
                    <a:pt x="117432" y="413224"/>
                  </a:lnTo>
                  <a:lnTo>
                    <a:pt x="140640" y="403675"/>
                  </a:lnTo>
                  <a:lnTo>
                    <a:pt x="148372" y="399705"/>
                  </a:lnTo>
                  <a:lnTo>
                    <a:pt x="163848" y="393900"/>
                  </a:lnTo>
                  <a:lnTo>
                    <a:pt x="187056" y="382500"/>
                  </a:lnTo>
                  <a:lnTo>
                    <a:pt x="194005" y="378045"/>
                  </a:lnTo>
                  <a:lnTo>
                    <a:pt x="210264" y="369493"/>
                  </a:lnTo>
                  <a:lnTo>
                    <a:pt x="228909" y="356384"/>
                  </a:lnTo>
                  <a:lnTo>
                    <a:pt x="233472" y="353525"/>
                  </a:lnTo>
                  <a:lnTo>
                    <a:pt x="256381" y="334723"/>
                  </a:lnTo>
                  <a:lnTo>
                    <a:pt x="256680" y="334483"/>
                  </a:lnTo>
                  <a:lnTo>
                    <a:pt x="278330" y="313062"/>
                  </a:lnTo>
                  <a:lnTo>
                    <a:pt x="279888" y="311403"/>
                  </a:lnTo>
                  <a:lnTo>
                    <a:pt x="296654" y="291402"/>
                  </a:lnTo>
                  <a:lnTo>
                    <a:pt x="303096" y="282426"/>
                  </a:lnTo>
                  <a:lnTo>
                    <a:pt x="312109" y="269741"/>
                  </a:lnTo>
                  <a:lnTo>
                    <a:pt x="324713" y="248080"/>
                  </a:lnTo>
                  <a:lnTo>
                    <a:pt x="326305" y="244904"/>
                  </a:lnTo>
                  <a:lnTo>
                    <a:pt x="336555" y="226420"/>
                  </a:lnTo>
                  <a:lnTo>
                    <a:pt x="345755" y="204759"/>
                  </a:lnTo>
                  <a:lnTo>
                    <a:pt x="349513" y="193524"/>
                  </a:lnTo>
                  <a:lnTo>
                    <a:pt x="353738" y="183098"/>
                  </a:lnTo>
                  <a:lnTo>
                    <a:pt x="360299" y="161437"/>
                  </a:lnTo>
                  <a:lnTo>
                    <a:pt x="364770" y="139777"/>
                  </a:lnTo>
                  <a:lnTo>
                    <a:pt x="367476" y="118116"/>
                  </a:lnTo>
                  <a:lnTo>
                    <a:pt x="368422" y="96455"/>
                  </a:lnTo>
                  <a:lnTo>
                    <a:pt x="367177" y="74794"/>
                  </a:lnTo>
                  <a:lnTo>
                    <a:pt x="362637" y="53134"/>
                  </a:lnTo>
                  <a:lnTo>
                    <a:pt x="352700" y="31473"/>
                  </a:lnTo>
                  <a:lnTo>
                    <a:pt x="349513" y="26947"/>
                  </a:lnTo>
                  <a:lnTo>
                    <a:pt x="330033" y="9812"/>
                  </a:lnTo>
                  <a:close/>
                </a:path>
              </a:pathLst>
            </a:custGeom>
            <a:solidFill>
              <a:srgbClr val="9CBC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5049829" y="4103339"/>
              <a:ext cx="332347" cy="389869"/>
            </a:xfrm>
            <a:custGeom>
              <a:avLst/>
              <a:pathLst>
                <a:path w="332347" h="389869">
                  <a:moveTo>
                    <a:pt x="297792" y="10137"/>
                  </a:moveTo>
                  <a:lnTo>
                    <a:pt x="274583" y="1112"/>
                  </a:lnTo>
                  <a:lnTo>
                    <a:pt x="251375" y="0"/>
                  </a:lnTo>
                  <a:lnTo>
                    <a:pt x="228167" y="3654"/>
                  </a:lnTo>
                  <a:lnTo>
                    <a:pt x="204959" y="11044"/>
                  </a:lnTo>
                  <a:lnTo>
                    <a:pt x="183750" y="21241"/>
                  </a:lnTo>
                  <a:lnTo>
                    <a:pt x="181751" y="22087"/>
                  </a:lnTo>
                  <a:lnTo>
                    <a:pt x="158543" y="34764"/>
                  </a:lnTo>
                  <a:lnTo>
                    <a:pt x="146749" y="42902"/>
                  </a:lnTo>
                  <a:lnTo>
                    <a:pt x="135335" y="50670"/>
                  </a:lnTo>
                  <a:lnTo>
                    <a:pt x="118510" y="64563"/>
                  </a:lnTo>
                  <a:lnTo>
                    <a:pt x="112127" y="70280"/>
                  </a:lnTo>
                  <a:lnTo>
                    <a:pt x="96371" y="86224"/>
                  </a:lnTo>
                  <a:lnTo>
                    <a:pt x="88919" y="95253"/>
                  </a:lnTo>
                  <a:lnTo>
                    <a:pt x="78698" y="107884"/>
                  </a:lnTo>
                  <a:lnTo>
                    <a:pt x="65711" y="128876"/>
                  </a:lnTo>
                  <a:lnTo>
                    <a:pt x="65253" y="129545"/>
                  </a:lnTo>
                  <a:lnTo>
                    <a:pt x="52717" y="151206"/>
                  </a:lnTo>
                  <a:lnTo>
                    <a:pt x="43625" y="172867"/>
                  </a:lnTo>
                  <a:lnTo>
                    <a:pt x="42503" y="176142"/>
                  </a:lnTo>
                  <a:lnTo>
                    <a:pt x="34353" y="194527"/>
                  </a:lnTo>
                  <a:lnTo>
                    <a:pt x="26811" y="216188"/>
                  </a:lnTo>
                  <a:lnTo>
                    <a:pt x="20622" y="237849"/>
                  </a:lnTo>
                  <a:lnTo>
                    <a:pt x="19295" y="243500"/>
                  </a:lnTo>
                  <a:lnTo>
                    <a:pt x="13824" y="259509"/>
                  </a:lnTo>
                  <a:lnTo>
                    <a:pt x="7764" y="281170"/>
                  </a:lnTo>
                  <a:lnTo>
                    <a:pt x="2967" y="302831"/>
                  </a:lnTo>
                  <a:lnTo>
                    <a:pt x="0" y="324492"/>
                  </a:lnTo>
                  <a:lnTo>
                    <a:pt x="420" y="346152"/>
                  </a:lnTo>
                  <a:lnTo>
                    <a:pt x="7747" y="367813"/>
                  </a:lnTo>
                  <a:lnTo>
                    <a:pt x="19295" y="381317"/>
                  </a:lnTo>
                  <a:lnTo>
                    <a:pt x="40945" y="389474"/>
                  </a:lnTo>
                  <a:lnTo>
                    <a:pt x="42503" y="389869"/>
                  </a:lnTo>
                  <a:lnTo>
                    <a:pt x="56896" y="389474"/>
                  </a:lnTo>
                  <a:lnTo>
                    <a:pt x="65711" y="389318"/>
                  </a:lnTo>
                  <a:lnTo>
                    <a:pt x="88919" y="385645"/>
                  </a:lnTo>
                  <a:lnTo>
                    <a:pt x="112127" y="380068"/>
                  </a:lnTo>
                  <a:lnTo>
                    <a:pt x="135335" y="372199"/>
                  </a:lnTo>
                  <a:lnTo>
                    <a:pt x="144306" y="367813"/>
                  </a:lnTo>
                  <a:lnTo>
                    <a:pt x="158543" y="362413"/>
                  </a:lnTo>
                  <a:lnTo>
                    <a:pt x="181751" y="349963"/>
                  </a:lnTo>
                  <a:lnTo>
                    <a:pt x="187171" y="346152"/>
                  </a:lnTo>
                  <a:lnTo>
                    <a:pt x="204959" y="335007"/>
                  </a:lnTo>
                  <a:lnTo>
                    <a:pt x="217772" y="324492"/>
                  </a:lnTo>
                  <a:lnTo>
                    <a:pt x="228167" y="316127"/>
                  </a:lnTo>
                  <a:lnTo>
                    <a:pt x="241606" y="302831"/>
                  </a:lnTo>
                  <a:lnTo>
                    <a:pt x="251375" y="292422"/>
                  </a:lnTo>
                  <a:lnTo>
                    <a:pt x="260807" y="281170"/>
                  </a:lnTo>
                  <a:lnTo>
                    <a:pt x="274583" y="261976"/>
                  </a:lnTo>
                  <a:lnTo>
                    <a:pt x="276336" y="259509"/>
                  </a:lnTo>
                  <a:lnTo>
                    <a:pt x="290076" y="237849"/>
                  </a:lnTo>
                  <a:lnTo>
                    <a:pt x="297792" y="222455"/>
                  </a:lnTo>
                  <a:lnTo>
                    <a:pt x="301267" y="216188"/>
                  </a:lnTo>
                  <a:lnTo>
                    <a:pt x="311179" y="194527"/>
                  </a:lnTo>
                  <a:lnTo>
                    <a:pt x="318586" y="172867"/>
                  </a:lnTo>
                  <a:lnTo>
                    <a:pt x="321000" y="163516"/>
                  </a:lnTo>
                  <a:lnTo>
                    <a:pt x="324869" y="151206"/>
                  </a:lnTo>
                  <a:lnTo>
                    <a:pt x="329451" y="129545"/>
                  </a:lnTo>
                  <a:lnTo>
                    <a:pt x="331954" y="107884"/>
                  </a:lnTo>
                  <a:lnTo>
                    <a:pt x="332347" y="86224"/>
                  </a:lnTo>
                  <a:lnTo>
                    <a:pt x="330100" y="64563"/>
                  </a:lnTo>
                  <a:lnTo>
                    <a:pt x="323946" y="42902"/>
                  </a:lnTo>
                  <a:lnTo>
                    <a:pt x="321000" y="36863"/>
                  </a:lnTo>
                  <a:lnTo>
                    <a:pt x="310202" y="21241"/>
                  </a:lnTo>
                  <a:close/>
                </a:path>
              </a:pathLst>
            </a:custGeom>
            <a:solidFill>
              <a:srgbClr val="AAC6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418311" y="5013361"/>
              <a:ext cx="3085" cy="21846"/>
            </a:xfrm>
            <a:custGeom>
              <a:avLst/>
              <a:pathLst>
                <a:path w="3085" h="21846">
                  <a:moveTo>
                    <a:pt x="3085" y="20970"/>
                  </a:moveTo>
                  <a:lnTo>
                    <a:pt x="986" y="21846"/>
                  </a:lnTo>
                  <a:lnTo>
                    <a:pt x="0" y="20970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1B7E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5069549" y="4112177"/>
              <a:ext cx="305226" cy="361763"/>
            </a:xfrm>
            <a:custGeom>
              <a:avLst/>
              <a:pathLst>
                <a:path w="305226" h="361763">
                  <a:moveTo>
                    <a:pt x="254864" y="2474"/>
                  </a:moveTo>
                  <a:lnTo>
                    <a:pt x="231656" y="0"/>
                  </a:lnTo>
                  <a:lnTo>
                    <a:pt x="208447" y="3146"/>
                  </a:lnTo>
                  <a:lnTo>
                    <a:pt x="185239" y="10668"/>
                  </a:lnTo>
                  <a:lnTo>
                    <a:pt x="181630" y="12404"/>
                  </a:lnTo>
                  <a:lnTo>
                    <a:pt x="162031" y="20693"/>
                  </a:lnTo>
                  <a:lnTo>
                    <a:pt x="139146" y="34064"/>
                  </a:lnTo>
                  <a:lnTo>
                    <a:pt x="138823" y="34242"/>
                  </a:lnTo>
                  <a:lnTo>
                    <a:pt x="115615" y="50067"/>
                  </a:lnTo>
                  <a:lnTo>
                    <a:pt x="108763" y="55725"/>
                  </a:lnTo>
                  <a:lnTo>
                    <a:pt x="92407" y="70375"/>
                  </a:lnTo>
                  <a:lnTo>
                    <a:pt x="85478" y="77386"/>
                  </a:lnTo>
                  <a:lnTo>
                    <a:pt x="69199" y="97109"/>
                  </a:lnTo>
                  <a:lnTo>
                    <a:pt x="67631" y="99047"/>
                  </a:lnTo>
                  <a:lnTo>
                    <a:pt x="52806" y="120707"/>
                  </a:lnTo>
                  <a:lnTo>
                    <a:pt x="45991" y="133972"/>
                  </a:lnTo>
                  <a:lnTo>
                    <a:pt x="41105" y="142368"/>
                  </a:lnTo>
                  <a:lnTo>
                    <a:pt x="31115" y="164029"/>
                  </a:lnTo>
                  <a:lnTo>
                    <a:pt x="23639" y="185689"/>
                  </a:lnTo>
                  <a:lnTo>
                    <a:pt x="22783" y="188819"/>
                  </a:lnTo>
                  <a:lnTo>
                    <a:pt x="16056" y="207350"/>
                  </a:lnTo>
                  <a:lnTo>
                    <a:pt x="10015" y="229011"/>
                  </a:lnTo>
                  <a:lnTo>
                    <a:pt x="5350" y="250672"/>
                  </a:lnTo>
                  <a:lnTo>
                    <a:pt x="1907" y="272332"/>
                  </a:lnTo>
                  <a:lnTo>
                    <a:pt x="0" y="293993"/>
                  </a:lnTo>
                  <a:lnTo>
                    <a:pt x="880" y="315654"/>
                  </a:lnTo>
                  <a:lnTo>
                    <a:pt x="8158" y="337315"/>
                  </a:lnTo>
                  <a:lnTo>
                    <a:pt x="22783" y="352545"/>
                  </a:lnTo>
                  <a:lnTo>
                    <a:pt x="39131" y="358975"/>
                  </a:lnTo>
                  <a:lnTo>
                    <a:pt x="45991" y="360813"/>
                  </a:lnTo>
                  <a:lnTo>
                    <a:pt x="69199" y="361763"/>
                  </a:lnTo>
                  <a:lnTo>
                    <a:pt x="89496" y="358975"/>
                  </a:lnTo>
                  <a:lnTo>
                    <a:pt x="92407" y="358696"/>
                  </a:lnTo>
                  <a:lnTo>
                    <a:pt x="115615" y="353256"/>
                  </a:lnTo>
                  <a:lnTo>
                    <a:pt x="138823" y="344677"/>
                  </a:lnTo>
                  <a:lnTo>
                    <a:pt x="152369" y="337315"/>
                  </a:lnTo>
                  <a:lnTo>
                    <a:pt x="162031" y="332909"/>
                  </a:lnTo>
                  <a:lnTo>
                    <a:pt x="185239" y="317883"/>
                  </a:lnTo>
                  <a:lnTo>
                    <a:pt x="187956" y="315654"/>
                  </a:lnTo>
                  <a:lnTo>
                    <a:pt x="208447" y="299165"/>
                  </a:lnTo>
                  <a:lnTo>
                    <a:pt x="213675" y="293993"/>
                  </a:lnTo>
                  <a:lnTo>
                    <a:pt x="231656" y="274834"/>
                  </a:lnTo>
                  <a:lnTo>
                    <a:pt x="233753" y="272332"/>
                  </a:lnTo>
                  <a:lnTo>
                    <a:pt x="250243" y="250672"/>
                  </a:lnTo>
                  <a:lnTo>
                    <a:pt x="254864" y="243492"/>
                  </a:lnTo>
                  <a:lnTo>
                    <a:pt x="264232" y="229011"/>
                  </a:lnTo>
                  <a:lnTo>
                    <a:pt x="275431" y="207350"/>
                  </a:lnTo>
                  <a:lnTo>
                    <a:pt x="278072" y="201125"/>
                  </a:lnTo>
                  <a:lnTo>
                    <a:pt x="285395" y="185689"/>
                  </a:lnTo>
                  <a:lnTo>
                    <a:pt x="293185" y="164029"/>
                  </a:lnTo>
                  <a:lnTo>
                    <a:pt x="298825" y="142368"/>
                  </a:lnTo>
                  <a:lnTo>
                    <a:pt x="301280" y="128380"/>
                  </a:lnTo>
                  <a:lnTo>
                    <a:pt x="302925" y="120707"/>
                  </a:lnTo>
                  <a:lnTo>
                    <a:pt x="305226" y="99047"/>
                  </a:lnTo>
                  <a:lnTo>
                    <a:pt x="305064" y="77386"/>
                  </a:lnTo>
                  <a:lnTo>
                    <a:pt x="301817" y="55725"/>
                  </a:lnTo>
                  <a:lnTo>
                    <a:pt x="301280" y="53968"/>
                  </a:lnTo>
                  <a:lnTo>
                    <a:pt x="293670" y="34064"/>
                  </a:lnTo>
                  <a:lnTo>
                    <a:pt x="278072" y="14298"/>
                  </a:lnTo>
                  <a:lnTo>
                    <a:pt x="275161" y="12404"/>
                  </a:lnTo>
                  <a:close/>
                </a:path>
              </a:pathLst>
            </a:custGeom>
            <a:solidFill>
              <a:srgbClr val="B8CF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5082763" y="4121015"/>
              <a:ext cx="285367" cy="339437"/>
            </a:xfrm>
            <a:custGeom>
              <a:avLst/>
              <a:pathLst>
                <a:path w="285367" h="339437">
                  <a:moveTo>
                    <a:pt x="218442" y="0"/>
                  </a:moveTo>
                  <a:lnTo>
                    <a:pt x="195234" y="2638"/>
                  </a:lnTo>
                  <a:lnTo>
                    <a:pt x="192382" y="3566"/>
                  </a:lnTo>
                  <a:lnTo>
                    <a:pt x="172026" y="9206"/>
                  </a:lnTo>
                  <a:lnTo>
                    <a:pt x="148817" y="19298"/>
                  </a:lnTo>
                  <a:lnTo>
                    <a:pt x="138671" y="25227"/>
                  </a:lnTo>
                  <a:lnTo>
                    <a:pt x="125609" y="32435"/>
                  </a:lnTo>
                  <a:lnTo>
                    <a:pt x="105467" y="46887"/>
                  </a:lnTo>
                  <a:lnTo>
                    <a:pt x="102401" y="49152"/>
                  </a:lnTo>
                  <a:lnTo>
                    <a:pt x="80917" y="68548"/>
                  </a:lnTo>
                  <a:lnTo>
                    <a:pt x="79193" y="70313"/>
                  </a:lnTo>
                  <a:lnTo>
                    <a:pt x="61845" y="90209"/>
                  </a:lnTo>
                  <a:lnTo>
                    <a:pt x="55985" y="98618"/>
                  </a:lnTo>
                  <a:lnTo>
                    <a:pt x="46749" y="111869"/>
                  </a:lnTo>
                  <a:lnTo>
                    <a:pt x="35244" y="133530"/>
                  </a:lnTo>
                  <a:lnTo>
                    <a:pt x="32777" y="139424"/>
                  </a:lnTo>
                  <a:lnTo>
                    <a:pt x="25112" y="155191"/>
                  </a:lnTo>
                  <a:lnTo>
                    <a:pt x="17184" y="176852"/>
                  </a:lnTo>
                  <a:lnTo>
                    <a:pt x="11242" y="198512"/>
                  </a:lnTo>
                  <a:lnTo>
                    <a:pt x="9569" y="206824"/>
                  </a:lnTo>
                  <a:lnTo>
                    <a:pt x="5914" y="220173"/>
                  </a:lnTo>
                  <a:lnTo>
                    <a:pt x="1969" y="241834"/>
                  </a:lnTo>
                  <a:lnTo>
                    <a:pt x="0" y="263494"/>
                  </a:lnTo>
                  <a:lnTo>
                    <a:pt x="731" y="285155"/>
                  </a:lnTo>
                  <a:lnTo>
                    <a:pt x="6330" y="306816"/>
                  </a:lnTo>
                  <a:lnTo>
                    <a:pt x="9569" y="312633"/>
                  </a:lnTo>
                  <a:lnTo>
                    <a:pt x="24131" y="328477"/>
                  </a:lnTo>
                  <a:lnTo>
                    <a:pt x="32777" y="333596"/>
                  </a:lnTo>
                  <a:lnTo>
                    <a:pt x="55985" y="339437"/>
                  </a:lnTo>
                  <a:lnTo>
                    <a:pt x="79193" y="339337"/>
                  </a:lnTo>
                  <a:lnTo>
                    <a:pt x="102401" y="335157"/>
                  </a:lnTo>
                  <a:lnTo>
                    <a:pt x="121130" y="328477"/>
                  </a:lnTo>
                  <a:lnTo>
                    <a:pt x="125609" y="327210"/>
                  </a:lnTo>
                  <a:lnTo>
                    <a:pt x="148817" y="316608"/>
                  </a:lnTo>
                  <a:lnTo>
                    <a:pt x="163722" y="306816"/>
                  </a:lnTo>
                  <a:lnTo>
                    <a:pt x="172026" y="301789"/>
                  </a:lnTo>
                  <a:lnTo>
                    <a:pt x="192201" y="285155"/>
                  </a:lnTo>
                  <a:lnTo>
                    <a:pt x="195234" y="282608"/>
                  </a:lnTo>
                  <a:lnTo>
                    <a:pt x="213627" y="263494"/>
                  </a:lnTo>
                  <a:lnTo>
                    <a:pt x="218442" y="257902"/>
                  </a:lnTo>
                  <a:lnTo>
                    <a:pt x="230938" y="241834"/>
                  </a:lnTo>
                  <a:lnTo>
                    <a:pt x="241650" y="225189"/>
                  </a:lnTo>
                  <a:lnTo>
                    <a:pt x="244895" y="220173"/>
                  </a:lnTo>
                  <a:lnTo>
                    <a:pt x="256797" y="198512"/>
                  </a:lnTo>
                  <a:lnTo>
                    <a:pt x="264858" y="179508"/>
                  </a:lnTo>
                  <a:lnTo>
                    <a:pt x="266118" y="176852"/>
                  </a:lnTo>
                  <a:lnTo>
                    <a:pt x="274290" y="155191"/>
                  </a:lnTo>
                  <a:lnTo>
                    <a:pt x="280039" y="133530"/>
                  </a:lnTo>
                  <a:lnTo>
                    <a:pt x="283724" y="111869"/>
                  </a:lnTo>
                  <a:lnTo>
                    <a:pt x="285367" y="90209"/>
                  </a:lnTo>
                  <a:lnTo>
                    <a:pt x="284560" y="68548"/>
                  </a:lnTo>
                  <a:lnTo>
                    <a:pt x="280171" y="46887"/>
                  </a:lnTo>
                  <a:lnTo>
                    <a:pt x="269746" y="25227"/>
                  </a:lnTo>
                  <a:lnTo>
                    <a:pt x="264858" y="19033"/>
                  </a:lnTo>
                  <a:lnTo>
                    <a:pt x="241650" y="3830"/>
                  </a:lnTo>
                  <a:lnTo>
                    <a:pt x="240220" y="3566"/>
                  </a:lnTo>
                  <a:close/>
                </a:path>
              </a:pathLst>
            </a:custGeom>
            <a:solidFill>
              <a:srgbClr val="C7D8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5093799" y="4129426"/>
              <a:ext cx="268154" cy="320404"/>
            </a:xfrm>
            <a:custGeom>
              <a:avLst/>
              <a:pathLst>
                <a:path w="268154" h="320404">
                  <a:moveTo>
                    <a:pt x="230614" y="5374"/>
                  </a:moveTo>
                  <a:lnTo>
                    <a:pt x="207406" y="0"/>
                  </a:lnTo>
                  <a:lnTo>
                    <a:pt x="184198" y="1625"/>
                  </a:lnTo>
                  <a:lnTo>
                    <a:pt x="160990" y="7889"/>
                  </a:lnTo>
                  <a:lnTo>
                    <a:pt x="141014" y="16815"/>
                  </a:lnTo>
                  <a:lnTo>
                    <a:pt x="137781" y="18127"/>
                  </a:lnTo>
                  <a:lnTo>
                    <a:pt x="114573" y="31054"/>
                  </a:lnTo>
                  <a:lnTo>
                    <a:pt x="104229" y="38476"/>
                  </a:lnTo>
                  <a:lnTo>
                    <a:pt x="91365" y="47979"/>
                  </a:lnTo>
                  <a:lnTo>
                    <a:pt x="77898" y="60137"/>
                  </a:lnTo>
                  <a:lnTo>
                    <a:pt x="68157" y="70110"/>
                  </a:lnTo>
                  <a:lnTo>
                    <a:pt x="57966" y="81797"/>
                  </a:lnTo>
                  <a:lnTo>
                    <a:pt x="44949" y="100476"/>
                  </a:lnTo>
                  <a:lnTo>
                    <a:pt x="42871" y="103458"/>
                  </a:lnTo>
                  <a:lnTo>
                    <a:pt x="30415" y="125119"/>
                  </a:lnTo>
                  <a:lnTo>
                    <a:pt x="21741" y="145846"/>
                  </a:lnTo>
                  <a:lnTo>
                    <a:pt x="21287" y="146780"/>
                  </a:lnTo>
                  <a:lnTo>
                    <a:pt x="12906" y="168440"/>
                  </a:lnTo>
                  <a:lnTo>
                    <a:pt x="6907" y="190101"/>
                  </a:lnTo>
                  <a:lnTo>
                    <a:pt x="2759" y="211762"/>
                  </a:lnTo>
                  <a:lnTo>
                    <a:pt x="332" y="233422"/>
                  </a:lnTo>
                  <a:lnTo>
                    <a:pt x="0" y="255083"/>
                  </a:lnTo>
                  <a:lnTo>
                    <a:pt x="3106" y="276744"/>
                  </a:lnTo>
                  <a:lnTo>
                    <a:pt x="13522" y="298405"/>
                  </a:lnTo>
                  <a:lnTo>
                    <a:pt x="21741" y="306777"/>
                  </a:lnTo>
                  <a:lnTo>
                    <a:pt x="44949" y="318028"/>
                  </a:lnTo>
                  <a:lnTo>
                    <a:pt x="64377" y="320065"/>
                  </a:lnTo>
                  <a:lnTo>
                    <a:pt x="68157" y="320404"/>
                  </a:lnTo>
                  <a:lnTo>
                    <a:pt x="70562" y="320065"/>
                  </a:lnTo>
                  <a:lnTo>
                    <a:pt x="91365" y="317865"/>
                  </a:lnTo>
                  <a:lnTo>
                    <a:pt x="114573" y="311460"/>
                  </a:lnTo>
                  <a:lnTo>
                    <a:pt x="137781" y="300733"/>
                  </a:lnTo>
                  <a:lnTo>
                    <a:pt x="141325" y="298405"/>
                  </a:lnTo>
                  <a:lnTo>
                    <a:pt x="160990" y="286499"/>
                  </a:lnTo>
                  <a:lnTo>
                    <a:pt x="172823" y="276744"/>
                  </a:lnTo>
                  <a:lnTo>
                    <a:pt x="184198" y="267190"/>
                  </a:lnTo>
                  <a:lnTo>
                    <a:pt x="195848" y="255083"/>
                  </a:lnTo>
                  <a:lnTo>
                    <a:pt x="207406" y="241658"/>
                  </a:lnTo>
                  <a:lnTo>
                    <a:pt x="213811" y="233422"/>
                  </a:lnTo>
                  <a:lnTo>
                    <a:pt x="228115" y="211762"/>
                  </a:lnTo>
                  <a:lnTo>
                    <a:pt x="230614" y="207266"/>
                  </a:lnTo>
                  <a:lnTo>
                    <a:pt x="240341" y="190101"/>
                  </a:lnTo>
                  <a:lnTo>
                    <a:pt x="249829" y="168440"/>
                  </a:lnTo>
                  <a:lnTo>
                    <a:pt x="253822" y="156628"/>
                  </a:lnTo>
                  <a:lnTo>
                    <a:pt x="257574" y="146780"/>
                  </a:lnTo>
                  <a:lnTo>
                    <a:pt x="263432" y="125119"/>
                  </a:lnTo>
                  <a:lnTo>
                    <a:pt x="266963" y="103458"/>
                  </a:lnTo>
                  <a:lnTo>
                    <a:pt x="268154" y="81797"/>
                  </a:lnTo>
                  <a:lnTo>
                    <a:pt x="266507" y="60137"/>
                  </a:lnTo>
                  <a:lnTo>
                    <a:pt x="260712" y="38476"/>
                  </a:lnTo>
                  <a:lnTo>
                    <a:pt x="253822" y="25463"/>
                  </a:lnTo>
                  <a:lnTo>
                    <a:pt x="246369" y="16815"/>
                  </a:lnTo>
                  <a:close/>
                </a:path>
              </a:pathLst>
            </a:custGeom>
            <a:solidFill>
              <a:srgbClr val="D5E2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5102052" y="4137549"/>
              <a:ext cx="253724" cy="302899"/>
            </a:xfrm>
            <a:custGeom>
              <a:avLst/>
              <a:pathLst>
                <a:path w="253724" h="302899">
                  <a:moveTo>
                    <a:pt x="222360" y="7207"/>
                  </a:moveTo>
                  <a:lnTo>
                    <a:pt x="199152" y="0"/>
                  </a:lnTo>
                  <a:lnTo>
                    <a:pt x="175944" y="784"/>
                  </a:lnTo>
                  <a:lnTo>
                    <a:pt x="152736" y="6861"/>
                  </a:lnTo>
                  <a:lnTo>
                    <a:pt x="148637" y="8693"/>
                  </a:lnTo>
                  <a:lnTo>
                    <a:pt x="129528" y="16449"/>
                  </a:lnTo>
                  <a:lnTo>
                    <a:pt x="106320" y="29962"/>
                  </a:lnTo>
                  <a:lnTo>
                    <a:pt x="105774" y="30353"/>
                  </a:lnTo>
                  <a:lnTo>
                    <a:pt x="83112" y="47094"/>
                  </a:lnTo>
                  <a:lnTo>
                    <a:pt x="77662" y="52014"/>
                  </a:lnTo>
                  <a:lnTo>
                    <a:pt x="59904" y="70195"/>
                  </a:lnTo>
                  <a:lnTo>
                    <a:pt x="56870" y="73675"/>
                  </a:lnTo>
                  <a:lnTo>
                    <a:pt x="41006" y="95335"/>
                  </a:lnTo>
                  <a:lnTo>
                    <a:pt x="36696" y="102829"/>
                  </a:lnTo>
                  <a:lnTo>
                    <a:pt x="28369" y="116996"/>
                  </a:lnTo>
                  <a:lnTo>
                    <a:pt x="18800" y="138657"/>
                  </a:lnTo>
                  <a:lnTo>
                    <a:pt x="13488" y="154969"/>
                  </a:lnTo>
                  <a:lnTo>
                    <a:pt x="11411" y="160318"/>
                  </a:lnTo>
                  <a:lnTo>
                    <a:pt x="5355" y="181978"/>
                  </a:lnTo>
                  <a:lnTo>
                    <a:pt x="1561" y="203639"/>
                  </a:lnTo>
                  <a:lnTo>
                    <a:pt x="0" y="225300"/>
                  </a:lnTo>
                  <a:lnTo>
                    <a:pt x="1291" y="246961"/>
                  </a:lnTo>
                  <a:lnTo>
                    <a:pt x="7341" y="268621"/>
                  </a:lnTo>
                  <a:lnTo>
                    <a:pt x="13488" y="278883"/>
                  </a:lnTo>
                  <a:lnTo>
                    <a:pt x="24604" y="290282"/>
                  </a:lnTo>
                  <a:lnTo>
                    <a:pt x="36696" y="297601"/>
                  </a:lnTo>
                  <a:lnTo>
                    <a:pt x="59904" y="302899"/>
                  </a:lnTo>
                  <a:lnTo>
                    <a:pt x="83112" y="301847"/>
                  </a:lnTo>
                  <a:lnTo>
                    <a:pt x="106320" y="295999"/>
                  </a:lnTo>
                  <a:lnTo>
                    <a:pt x="118643" y="290282"/>
                  </a:lnTo>
                  <a:lnTo>
                    <a:pt x="129528" y="285902"/>
                  </a:lnTo>
                  <a:lnTo>
                    <a:pt x="152736" y="271499"/>
                  </a:lnTo>
                  <a:lnTo>
                    <a:pt x="156226" y="268621"/>
                  </a:lnTo>
                  <a:lnTo>
                    <a:pt x="175944" y="252060"/>
                  </a:lnTo>
                  <a:lnTo>
                    <a:pt x="180851" y="246961"/>
                  </a:lnTo>
                  <a:lnTo>
                    <a:pt x="199152" y="225703"/>
                  </a:lnTo>
                  <a:lnTo>
                    <a:pt x="199466" y="225300"/>
                  </a:lnTo>
                  <a:lnTo>
                    <a:pt x="214546" y="203639"/>
                  </a:lnTo>
                  <a:lnTo>
                    <a:pt x="222360" y="189578"/>
                  </a:lnTo>
                  <a:lnTo>
                    <a:pt x="226667" y="181978"/>
                  </a:lnTo>
                  <a:lnTo>
                    <a:pt x="236535" y="160318"/>
                  </a:lnTo>
                  <a:lnTo>
                    <a:pt x="243896" y="138657"/>
                  </a:lnTo>
                  <a:lnTo>
                    <a:pt x="245569" y="131745"/>
                  </a:lnTo>
                  <a:lnTo>
                    <a:pt x="249606" y="116996"/>
                  </a:lnTo>
                  <a:lnTo>
                    <a:pt x="252984" y="95335"/>
                  </a:lnTo>
                  <a:lnTo>
                    <a:pt x="253724" y="73675"/>
                  </a:lnTo>
                  <a:lnTo>
                    <a:pt x="251237" y="52014"/>
                  </a:lnTo>
                  <a:lnTo>
                    <a:pt x="245569" y="34336"/>
                  </a:lnTo>
                  <a:lnTo>
                    <a:pt x="243783" y="30353"/>
                  </a:lnTo>
                  <a:lnTo>
                    <a:pt x="224406" y="8693"/>
                  </a:lnTo>
                  <a:close/>
                </a:path>
              </a:pathLst>
            </a:custGeom>
            <a:solidFill>
              <a:srgbClr val="E3EC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5109973" y="4145615"/>
              <a:ext cx="239627" cy="285885"/>
            </a:xfrm>
            <a:custGeom>
              <a:avLst/>
              <a:pathLst>
                <a:path w="239627" h="285885">
                  <a:moveTo>
                    <a:pt x="191232" y="56"/>
                  </a:moveTo>
                  <a:lnTo>
                    <a:pt x="168024" y="0"/>
                  </a:lnTo>
                  <a:lnTo>
                    <a:pt x="165610" y="626"/>
                  </a:lnTo>
                  <a:lnTo>
                    <a:pt x="144815" y="5357"/>
                  </a:lnTo>
                  <a:lnTo>
                    <a:pt x="121607" y="14828"/>
                  </a:lnTo>
                  <a:lnTo>
                    <a:pt x="108827" y="22287"/>
                  </a:lnTo>
                  <a:lnTo>
                    <a:pt x="98399" y="28258"/>
                  </a:lnTo>
                  <a:lnTo>
                    <a:pt x="77843" y="43948"/>
                  </a:lnTo>
                  <a:lnTo>
                    <a:pt x="75191" y="46121"/>
                  </a:lnTo>
                  <a:lnTo>
                    <a:pt x="55861" y="65609"/>
                  </a:lnTo>
                  <a:lnTo>
                    <a:pt x="51983" y="70251"/>
                  </a:lnTo>
                  <a:lnTo>
                    <a:pt x="39158" y="87269"/>
                  </a:lnTo>
                  <a:lnTo>
                    <a:pt x="28775" y="105323"/>
                  </a:lnTo>
                  <a:lnTo>
                    <a:pt x="26655" y="108930"/>
                  </a:lnTo>
                  <a:lnTo>
                    <a:pt x="16547" y="130591"/>
                  </a:lnTo>
                  <a:lnTo>
                    <a:pt x="9359" y="152251"/>
                  </a:lnTo>
                  <a:lnTo>
                    <a:pt x="5567" y="168808"/>
                  </a:lnTo>
                  <a:lnTo>
                    <a:pt x="4136" y="173912"/>
                  </a:lnTo>
                  <a:lnTo>
                    <a:pt x="695" y="195573"/>
                  </a:lnTo>
                  <a:lnTo>
                    <a:pt x="0" y="217234"/>
                  </a:lnTo>
                  <a:lnTo>
                    <a:pt x="2916" y="238894"/>
                  </a:lnTo>
                  <a:lnTo>
                    <a:pt x="5567" y="246553"/>
                  </a:lnTo>
                  <a:lnTo>
                    <a:pt x="12018" y="260555"/>
                  </a:lnTo>
                  <a:lnTo>
                    <a:pt x="28775" y="277125"/>
                  </a:lnTo>
                  <a:lnTo>
                    <a:pt x="41225" y="282216"/>
                  </a:lnTo>
                  <a:lnTo>
                    <a:pt x="51983" y="285488"/>
                  </a:lnTo>
                  <a:lnTo>
                    <a:pt x="75191" y="285885"/>
                  </a:lnTo>
                  <a:lnTo>
                    <a:pt x="90920" y="282216"/>
                  </a:lnTo>
                  <a:lnTo>
                    <a:pt x="98399" y="280788"/>
                  </a:lnTo>
                  <a:lnTo>
                    <a:pt x="121607" y="271470"/>
                  </a:lnTo>
                  <a:lnTo>
                    <a:pt x="138937" y="260555"/>
                  </a:lnTo>
                  <a:lnTo>
                    <a:pt x="144815" y="256995"/>
                  </a:lnTo>
                  <a:lnTo>
                    <a:pt x="166067" y="238894"/>
                  </a:lnTo>
                  <a:lnTo>
                    <a:pt x="168024" y="237117"/>
                  </a:lnTo>
                  <a:lnTo>
                    <a:pt x="185722" y="217234"/>
                  </a:lnTo>
                  <a:lnTo>
                    <a:pt x="191232" y="210011"/>
                  </a:lnTo>
                  <a:lnTo>
                    <a:pt x="201310" y="195573"/>
                  </a:lnTo>
                  <a:lnTo>
                    <a:pt x="213435" y="173912"/>
                  </a:lnTo>
                  <a:lnTo>
                    <a:pt x="214440" y="171707"/>
                  </a:lnTo>
                  <a:lnTo>
                    <a:pt x="223574" y="152251"/>
                  </a:lnTo>
                  <a:lnTo>
                    <a:pt x="231050" y="130591"/>
                  </a:lnTo>
                  <a:lnTo>
                    <a:pt x="236255" y="108930"/>
                  </a:lnTo>
                  <a:lnTo>
                    <a:pt x="237648" y="98475"/>
                  </a:lnTo>
                  <a:lnTo>
                    <a:pt x="239337" y="87269"/>
                  </a:lnTo>
                  <a:lnTo>
                    <a:pt x="239627" y="65609"/>
                  </a:lnTo>
                  <a:lnTo>
                    <a:pt x="237648" y="52069"/>
                  </a:lnTo>
                  <a:lnTo>
                    <a:pt x="236193" y="43948"/>
                  </a:lnTo>
                  <a:lnTo>
                    <a:pt x="226053" y="22287"/>
                  </a:lnTo>
                  <a:lnTo>
                    <a:pt x="214440" y="9684"/>
                  </a:lnTo>
                  <a:lnTo>
                    <a:pt x="193001" y="626"/>
                  </a:lnTo>
                  <a:close/>
                </a:path>
              </a:pathLst>
            </a:custGeom>
            <a:solidFill>
              <a:srgbClr val="F1F5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5117438" y="4152511"/>
              <a:ext cx="226327" cy="271456"/>
            </a:xfrm>
            <a:custGeom>
              <a:avLst/>
              <a:pathLst>
                <a:path w="226327" h="271456">
                  <a:moveTo>
                    <a:pt x="206975" y="13434"/>
                  </a:moveTo>
                  <a:lnTo>
                    <a:pt x="208778" y="15391"/>
                  </a:lnTo>
                  <a:lnTo>
                    <a:pt x="221157" y="37051"/>
                  </a:lnTo>
                  <a:lnTo>
                    <a:pt x="225938" y="58712"/>
                  </a:lnTo>
                  <a:lnTo>
                    <a:pt x="226327" y="80373"/>
                  </a:lnTo>
                  <a:lnTo>
                    <a:pt x="223731" y="102033"/>
                  </a:lnTo>
                  <a:lnTo>
                    <a:pt x="218660" y="123694"/>
                  </a:lnTo>
                  <a:lnTo>
                    <a:pt x="211069" y="145355"/>
                  </a:lnTo>
                  <a:lnTo>
                    <a:pt x="206975" y="154075"/>
                  </a:lnTo>
                  <a:lnTo>
                    <a:pt x="201083" y="167016"/>
                  </a:lnTo>
                  <a:lnTo>
                    <a:pt x="188530" y="188676"/>
                  </a:lnTo>
                  <a:lnTo>
                    <a:pt x="183767" y="195500"/>
                  </a:lnTo>
                  <a:lnTo>
                    <a:pt x="172449" y="210337"/>
                  </a:lnTo>
                  <a:lnTo>
                    <a:pt x="160559" y="223695"/>
                  </a:lnTo>
                  <a:lnTo>
                    <a:pt x="151415" y="231998"/>
                  </a:lnTo>
                  <a:lnTo>
                    <a:pt x="137351" y="243977"/>
                  </a:lnTo>
                  <a:lnTo>
                    <a:pt x="121365" y="253659"/>
                  </a:lnTo>
                  <a:lnTo>
                    <a:pt x="114143" y="258208"/>
                  </a:lnTo>
                  <a:lnTo>
                    <a:pt x="90935" y="267432"/>
                  </a:lnTo>
                  <a:lnTo>
                    <a:pt x="67727" y="271456"/>
                  </a:lnTo>
                  <a:lnTo>
                    <a:pt x="44519" y="269501"/>
                  </a:lnTo>
                  <a:lnTo>
                    <a:pt x="21310" y="257667"/>
                  </a:lnTo>
                  <a:lnTo>
                    <a:pt x="17257" y="253659"/>
                  </a:lnTo>
                  <a:lnTo>
                    <a:pt x="4674" y="231998"/>
                  </a:lnTo>
                  <a:lnTo>
                    <a:pt x="236" y="210337"/>
                  </a:lnTo>
                  <a:lnTo>
                    <a:pt x="0" y="188676"/>
                  </a:lnTo>
                  <a:lnTo>
                    <a:pt x="2516" y="167016"/>
                  </a:lnTo>
                  <a:lnTo>
                    <a:pt x="7369" y="145355"/>
                  </a:lnTo>
                  <a:lnTo>
                    <a:pt x="14751" y="123694"/>
                  </a:lnTo>
                  <a:lnTo>
                    <a:pt x="21310" y="109889"/>
                  </a:lnTo>
                  <a:lnTo>
                    <a:pt x="24877" y="102033"/>
                  </a:lnTo>
                  <a:lnTo>
                    <a:pt x="37767" y="80373"/>
                  </a:lnTo>
                  <a:lnTo>
                    <a:pt x="44519" y="71413"/>
                  </a:lnTo>
                  <a:lnTo>
                    <a:pt x="55129" y="58712"/>
                  </a:lnTo>
                  <a:lnTo>
                    <a:pt x="67727" y="46012"/>
                  </a:lnTo>
                  <a:lnTo>
                    <a:pt x="78662" y="37051"/>
                  </a:lnTo>
                  <a:lnTo>
                    <a:pt x="90935" y="27684"/>
                  </a:lnTo>
                  <a:lnTo>
                    <a:pt x="112405" y="15391"/>
                  </a:lnTo>
                  <a:lnTo>
                    <a:pt x="114143" y="14376"/>
                  </a:lnTo>
                  <a:lnTo>
                    <a:pt x="137351" y="4839"/>
                  </a:lnTo>
                  <a:lnTo>
                    <a:pt x="160559" y="0"/>
                  </a:lnTo>
                  <a:lnTo>
                    <a:pt x="183767" y="12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5123569" y="4159372"/>
              <a:ext cx="214725" cy="257378"/>
            </a:xfrm>
            <a:custGeom>
              <a:avLst/>
              <a:pathLst>
                <a:path w="214725" h="257378">
                  <a:moveTo>
                    <a:pt x="177636" y="2501"/>
                  </a:moveTo>
                  <a:lnTo>
                    <a:pt x="154428" y="0"/>
                  </a:lnTo>
                  <a:lnTo>
                    <a:pt x="131220" y="4356"/>
                  </a:lnTo>
                  <a:lnTo>
                    <a:pt x="121074" y="8530"/>
                  </a:lnTo>
                  <a:lnTo>
                    <a:pt x="108012" y="13579"/>
                  </a:lnTo>
                  <a:lnTo>
                    <a:pt x="84803" y="27146"/>
                  </a:lnTo>
                  <a:lnTo>
                    <a:pt x="80815" y="30191"/>
                  </a:lnTo>
                  <a:lnTo>
                    <a:pt x="61595" y="45939"/>
                  </a:lnTo>
                  <a:lnTo>
                    <a:pt x="55731" y="51852"/>
                  </a:lnTo>
                  <a:lnTo>
                    <a:pt x="38387" y="72612"/>
                  </a:lnTo>
                  <a:lnTo>
                    <a:pt x="37709" y="73512"/>
                  </a:lnTo>
                  <a:lnTo>
                    <a:pt x="24164" y="95173"/>
                  </a:lnTo>
                  <a:lnTo>
                    <a:pt x="15179" y="114960"/>
                  </a:lnTo>
                  <a:lnTo>
                    <a:pt x="14289" y="116834"/>
                  </a:lnTo>
                  <a:lnTo>
                    <a:pt x="6712" y="138495"/>
                  </a:lnTo>
                  <a:lnTo>
                    <a:pt x="1996" y="160155"/>
                  </a:lnTo>
                  <a:lnTo>
                    <a:pt x="0" y="181816"/>
                  </a:lnTo>
                  <a:lnTo>
                    <a:pt x="1284" y="203477"/>
                  </a:lnTo>
                  <a:lnTo>
                    <a:pt x="7642" y="225138"/>
                  </a:lnTo>
                  <a:lnTo>
                    <a:pt x="15179" y="237026"/>
                  </a:lnTo>
                  <a:lnTo>
                    <a:pt x="26075" y="246798"/>
                  </a:lnTo>
                  <a:lnTo>
                    <a:pt x="38387" y="253688"/>
                  </a:lnTo>
                  <a:lnTo>
                    <a:pt x="61595" y="257378"/>
                  </a:lnTo>
                  <a:lnTo>
                    <a:pt x="84803" y="254112"/>
                  </a:lnTo>
                  <a:lnTo>
                    <a:pt x="103340" y="246798"/>
                  </a:lnTo>
                  <a:lnTo>
                    <a:pt x="108012" y="245127"/>
                  </a:lnTo>
                  <a:lnTo>
                    <a:pt x="131220" y="230996"/>
                  </a:lnTo>
                  <a:lnTo>
                    <a:pt x="138097" y="225138"/>
                  </a:lnTo>
                  <a:lnTo>
                    <a:pt x="154428" y="210309"/>
                  </a:lnTo>
                  <a:lnTo>
                    <a:pt x="160509" y="203477"/>
                  </a:lnTo>
                  <a:lnTo>
                    <a:pt x="177087" y="181816"/>
                  </a:lnTo>
                  <a:lnTo>
                    <a:pt x="177636" y="180965"/>
                  </a:lnTo>
                  <a:lnTo>
                    <a:pt x="190064" y="160155"/>
                  </a:lnTo>
                  <a:lnTo>
                    <a:pt x="199954" y="138495"/>
                  </a:lnTo>
                  <a:lnTo>
                    <a:pt x="200844" y="135889"/>
                  </a:lnTo>
                  <a:lnTo>
                    <a:pt x="207604" y="116834"/>
                  </a:lnTo>
                  <a:lnTo>
                    <a:pt x="212541" y="95173"/>
                  </a:lnTo>
                  <a:lnTo>
                    <a:pt x="214725" y="73512"/>
                  </a:lnTo>
                  <a:lnTo>
                    <a:pt x="213560" y="51852"/>
                  </a:lnTo>
                  <a:lnTo>
                    <a:pt x="207455" y="30191"/>
                  </a:lnTo>
                  <a:lnTo>
                    <a:pt x="200844" y="18995"/>
                  </a:lnTo>
                  <a:lnTo>
                    <a:pt x="188706" y="8530"/>
                  </a:lnTo>
                  <a:close/>
                </a:path>
              </a:pathLst>
            </a:custGeom>
            <a:solidFill>
              <a:srgbClr val="FFF6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129700" y="4166232"/>
              <a:ext cx="203123" cy="243300"/>
            </a:xfrm>
            <a:custGeom>
              <a:avLst/>
              <a:pathLst>
                <a:path w="203123" h="243300">
                  <a:moveTo>
                    <a:pt x="148297" y="0"/>
                  </a:moveTo>
                  <a:lnTo>
                    <a:pt x="138703" y="1670"/>
                  </a:lnTo>
                  <a:lnTo>
                    <a:pt x="125088" y="3810"/>
                  </a:lnTo>
                  <a:lnTo>
                    <a:pt x="101880" y="12710"/>
                  </a:lnTo>
                  <a:lnTo>
                    <a:pt x="83924" y="23331"/>
                  </a:lnTo>
                  <a:lnTo>
                    <a:pt x="78672" y="26498"/>
                  </a:lnTo>
                  <a:lnTo>
                    <a:pt x="56413" y="44991"/>
                  </a:lnTo>
                  <a:lnTo>
                    <a:pt x="55464" y="45877"/>
                  </a:lnTo>
                  <a:lnTo>
                    <a:pt x="37526" y="66652"/>
                  </a:lnTo>
                  <a:lnTo>
                    <a:pt x="32256" y="74306"/>
                  </a:lnTo>
                  <a:lnTo>
                    <a:pt x="23450" y="88313"/>
                  </a:lnTo>
                  <a:lnTo>
                    <a:pt x="13350" y="109974"/>
                  </a:lnTo>
                  <a:lnTo>
                    <a:pt x="9048" y="123113"/>
                  </a:lnTo>
                  <a:lnTo>
                    <a:pt x="6055" y="131634"/>
                  </a:lnTo>
                  <a:lnTo>
                    <a:pt x="1477" y="153295"/>
                  </a:lnTo>
                  <a:lnTo>
                    <a:pt x="0" y="174956"/>
                  </a:lnTo>
                  <a:lnTo>
                    <a:pt x="2333" y="196616"/>
                  </a:lnTo>
                  <a:lnTo>
                    <a:pt x="9048" y="214919"/>
                  </a:lnTo>
                  <a:lnTo>
                    <a:pt x="10829" y="218277"/>
                  </a:lnTo>
                  <a:lnTo>
                    <a:pt x="32256" y="237762"/>
                  </a:lnTo>
                  <a:lnTo>
                    <a:pt x="39938" y="239938"/>
                  </a:lnTo>
                  <a:lnTo>
                    <a:pt x="55464" y="243300"/>
                  </a:lnTo>
                  <a:lnTo>
                    <a:pt x="78672" y="240793"/>
                  </a:lnTo>
                  <a:lnTo>
                    <a:pt x="80838" y="239938"/>
                  </a:lnTo>
                  <a:lnTo>
                    <a:pt x="101880" y="232411"/>
                  </a:lnTo>
                  <a:lnTo>
                    <a:pt x="124682" y="218277"/>
                  </a:lnTo>
                  <a:lnTo>
                    <a:pt x="125088" y="218022"/>
                  </a:lnTo>
                  <a:lnTo>
                    <a:pt x="148297" y="196923"/>
                  </a:lnTo>
                  <a:lnTo>
                    <a:pt x="148569" y="196616"/>
                  </a:lnTo>
                  <a:lnTo>
                    <a:pt x="165677" y="174956"/>
                  </a:lnTo>
                  <a:lnTo>
                    <a:pt x="171505" y="165921"/>
                  </a:lnTo>
                  <a:lnTo>
                    <a:pt x="179045" y="153295"/>
                  </a:lnTo>
                  <a:lnTo>
                    <a:pt x="189078" y="131634"/>
                  </a:lnTo>
                  <a:lnTo>
                    <a:pt x="194713" y="115145"/>
                  </a:lnTo>
                  <a:lnTo>
                    <a:pt x="196547" y="109974"/>
                  </a:lnTo>
                  <a:lnTo>
                    <a:pt x="201350" y="88313"/>
                  </a:lnTo>
                  <a:lnTo>
                    <a:pt x="203123" y="66652"/>
                  </a:lnTo>
                  <a:lnTo>
                    <a:pt x="201182" y="44991"/>
                  </a:lnTo>
                  <a:lnTo>
                    <a:pt x="194713" y="25692"/>
                  </a:lnTo>
                  <a:lnTo>
                    <a:pt x="193435" y="23331"/>
                  </a:lnTo>
                  <a:lnTo>
                    <a:pt x="171505" y="3947"/>
                  </a:lnTo>
                  <a:lnTo>
                    <a:pt x="159619" y="1670"/>
                  </a:lnTo>
                  <a:close/>
                </a:path>
              </a:pathLst>
            </a:custGeom>
            <a:solidFill>
              <a:srgbClr val="FFEC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5135831" y="4173229"/>
              <a:ext cx="191521" cy="229097"/>
            </a:xfrm>
            <a:custGeom>
              <a:avLst/>
              <a:pathLst>
                <a:path w="191521" h="229097">
                  <a:moveTo>
                    <a:pt x="165373" y="5860"/>
                  </a:moveTo>
                  <a:lnTo>
                    <a:pt x="142165" y="0"/>
                  </a:lnTo>
                  <a:lnTo>
                    <a:pt x="118957" y="3008"/>
                  </a:lnTo>
                  <a:lnTo>
                    <a:pt x="95749" y="11705"/>
                  </a:lnTo>
                  <a:lnTo>
                    <a:pt x="87923" y="16333"/>
                  </a:lnTo>
                  <a:lnTo>
                    <a:pt x="72541" y="25611"/>
                  </a:lnTo>
                  <a:lnTo>
                    <a:pt x="57636" y="37994"/>
                  </a:lnTo>
                  <a:lnTo>
                    <a:pt x="49333" y="45750"/>
                  </a:lnTo>
                  <a:lnTo>
                    <a:pt x="37327" y="59655"/>
                  </a:lnTo>
                  <a:lnTo>
                    <a:pt x="26125" y="75925"/>
                  </a:lnTo>
                  <a:lnTo>
                    <a:pt x="22736" y="81316"/>
                  </a:lnTo>
                  <a:lnTo>
                    <a:pt x="12321" y="102976"/>
                  </a:lnTo>
                  <a:lnTo>
                    <a:pt x="5229" y="124637"/>
                  </a:lnTo>
                  <a:lnTo>
                    <a:pt x="2917" y="136873"/>
                  </a:lnTo>
                  <a:lnTo>
                    <a:pt x="957" y="146298"/>
                  </a:lnTo>
                  <a:lnTo>
                    <a:pt x="0" y="167958"/>
                  </a:lnTo>
                  <a:lnTo>
                    <a:pt x="2917" y="187022"/>
                  </a:lnTo>
                  <a:lnTo>
                    <a:pt x="3413" y="189619"/>
                  </a:lnTo>
                  <a:lnTo>
                    <a:pt x="15079" y="211280"/>
                  </a:lnTo>
                  <a:lnTo>
                    <a:pt x="26125" y="221325"/>
                  </a:lnTo>
                  <a:lnTo>
                    <a:pt x="49333" y="229097"/>
                  </a:lnTo>
                  <a:lnTo>
                    <a:pt x="72541" y="227591"/>
                  </a:lnTo>
                  <a:lnTo>
                    <a:pt x="95749" y="219558"/>
                  </a:lnTo>
                  <a:lnTo>
                    <a:pt x="109104" y="211280"/>
                  </a:lnTo>
                  <a:lnTo>
                    <a:pt x="118957" y="205092"/>
                  </a:lnTo>
                  <a:lnTo>
                    <a:pt x="135954" y="189619"/>
                  </a:lnTo>
                  <a:lnTo>
                    <a:pt x="142165" y="183259"/>
                  </a:lnTo>
                  <a:lnTo>
                    <a:pt x="154267" y="167958"/>
                  </a:lnTo>
                  <a:lnTo>
                    <a:pt x="165373" y="150740"/>
                  </a:lnTo>
                  <a:lnTo>
                    <a:pt x="168026" y="146298"/>
                  </a:lnTo>
                  <a:lnTo>
                    <a:pt x="178203" y="124637"/>
                  </a:lnTo>
                  <a:lnTo>
                    <a:pt x="185527" y="102976"/>
                  </a:lnTo>
                  <a:lnTo>
                    <a:pt x="188582" y="88508"/>
                  </a:lnTo>
                  <a:lnTo>
                    <a:pt x="190160" y="81316"/>
                  </a:lnTo>
                  <a:lnTo>
                    <a:pt x="191521" y="59655"/>
                  </a:lnTo>
                  <a:lnTo>
                    <a:pt x="188805" y="37994"/>
                  </a:lnTo>
                  <a:lnTo>
                    <a:pt x="188582" y="37328"/>
                  </a:lnTo>
                  <a:lnTo>
                    <a:pt x="177224" y="16333"/>
                  </a:lnTo>
                  <a:close/>
                </a:path>
              </a:pathLst>
            </a:custGeom>
            <a:solidFill>
              <a:srgbClr val="FFE3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5141999" y="4180271"/>
              <a:ext cx="179587" cy="214858"/>
            </a:xfrm>
            <a:custGeom>
              <a:avLst/>
              <a:pathLst>
                <a:path w="179587" h="214858">
                  <a:moveTo>
                    <a:pt x="159206" y="7728"/>
                  </a:moveTo>
                  <a:lnTo>
                    <a:pt x="160975" y="9292"/>
                  </a:lnTo>
                  <a:lnTo>
                    <a:pt x="175138" y="30953"/>
                  </a:lnTo>
                  <a:lnTo>
                    <a:pt x="179587" y="52613"/>
                  </a:lnTo>
                  <a:lnTo>
                    <a:pt x="178774" y="74274"/>
                  </a:lnTo>
                  <a:lnTo>
                    <a:pt x="174492" y="95935"/>
                  </a:lnTo>
                  <a:lnTo>
                    <a:pt x="167291" y="117596"/>
                  </a:lnTo>
                  <a:lnTo>
                    <a:pt x="159206" y="134675"/>
                  </a:lnTo>
                  <a:lnTo>
                    <a:pt x="156883" y="139256"/>
                  </a:lnTo>
                  <a:lnTo>
                    <a:pt x="142821" y="160917"/>
                  </a:lnTo>
                  <a:lnTo>
                    <a:pt x="135998" y="169544"/>
                  </a:lnTo>
                  <a:lnTo>
                    <a:pt x="123270" y="182578"/>
                  </a:lnTo>
                  <a:lnTo>
                    <a:pt x="112790" y="192118"/>
                  </a:lnTo>
                  <a:lnTo>
                    <a:pt x="93490" y="204238"/>
                  </a:lnTo>
                  <a:lnTo>
                    <a:pt x="89582" y="206661"/>
                  </a:lnTo>
                  <a:lnTo>
                    <a:pt x="66374" y="214384"/>
                  </a:lnTo>
                  <a:lnTo>
                    <a:pt x="43166" y="214858"/>
                  </a:lnTo>
                  <a:lnTo>
                    <a:pt x="19958" y="204843"/>
                  </a:lnTo>
                  <a:lnTo>
                    <a:pt x="19292" y="204238"/>
                  </a:lnTo>
                  <a:lnTo>
                    <a:pt x="4899" y="182578"/>
                  </a:lnTo>
                  <a:lnTo>
                    <a:pt x="0" y="160917"/>
                  </a:lnTo>
                  <a:lnTo>
                    <a:pt x="284" y="139256"/>
                  </a:lnTo>
                  <a:lnTo>
                    <a:pt x="4161" y="117596"/>
                  </a:lnTo>
                  <a:lnTo>
                    <a:pt x="11257" y="95935"/>
                  </a:lnTo>
                  <a:lnTo>
                    <a:pt x="19958" y="78175"/>
                  </a:lnTo>
                  <a:lnTo>
                    <a:pt x="22020" y="74274"/>
                  </a:lnTo>
                  <a:lnTo>
                    <a:pt x="37092" y="52613"/>
                  </a:lnTo>
                  <a:lnTo>
                    <a:pt x="43166" y="45579"/>
                  </a:lnTo>
                  <a:lnTo>
                    <a:pt x="58823" y="30953"/>
                  </a:lnTo>
                  <a:lnTo>
                    <a:pt x="66374" y="24679"/>
                  </a:lnTo>
                  <a:lnTo>
                    <a:pt x="89582" y="10664"/>
                  </a:lnTo>
                  <a:lnTo>
                    <a:pt x="93411" y="9292"/>
                  </a:lnTo>
                  <a:lnTo>
                    <a:pt x="112790" y="2161"/>
                  </a:lnTo>
                  <a:lnTo>
                    <a:pt x="135998" y="0"/>
                  </a:lnTo>
                  <a:close/>
                </a:path>
              </a:pathLst>
            </a:custGeom>
            <a:solidFill>
              <a:srgbClr val="FFDA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5147714" y="4187312"/>
              <a:ext cx="167769" cy="201177"/>
            </a:xfrm>
            <a:custGeom>
              <a:avLst/>
              <a:pathLst>
                <a:path w="167769" h="201177">
                  <a:moveTo>
                    <a:pt x="130282" y="0"/>
                  </a:moveTo>
                  <a:lnTo>
                    <a:pt x="107074" y="1314"/>
                  </a:lnTo>
                  <a:lnTo>
                    <a:pt x="104529" y="2251"/>
                  </a:lnTo>
                  <a:lnTo>
                    <a:pt x="83866" y="9653"/>
                  </a:lnTo>
                  <a:lnTo>
                    <a:pt x="60658" y="23748"/>
                  </a:lnTo>
                  <a:lnTo>
                    <a:pt x="60461" y="23911"/>
                  </a:lnTo>
                  <a:lnTo>
                    <a:pt x="37450" y="45408"/>
                  </a:lnTo>
                  <a:lnTo>
                    <a:pt x="37309" y="45572"/>
                  </a:lnTo>
                  <a:lnTo>
                    <a:pt x="21814" y="67233"/>
                  </a:lnTo>
                  <a:lnTo>
                    <a:pt x="14242" y="81550"/>
                  </a:lnTo>
                  <a:lnTo>
                    <a:pt x="10644" y="88893"/>
                  </a:lnTo>
                  <a:lnTo>
                    <a:pt x="3544" y="110554"/>
                  </a:lnTo>
                  <a:lnTo>
                    <a:pt x="0" y="132215"/>
                  </a:lnTo>
                  <a:lnTo>
                    <a:pt x="484" y="153876"/>
                  </a:lnTo>
                  <a:lnTo>
                    <a:pt x="6837" y="175536"/>
                  </a:lnTo>
                  <a:lnTo>
                    <a:pt x="14242" y="186546"/>
                  </a:lnTo>
                  <a:lnTo>
                    <a:pt x="29630" y="197197"/>
                  </a:lnTo>
                  <a:lnTo>
                    <a:pt x="37450" y="200620"/>
                  </a:lnTo>
                  <a:lnTo>
                    <a:pt x="60658" y="201177"/>
                  </a:lnTo>
                  <a:lnTo>
                    <a:pt x="72819" y="197197"/>
                  </a:lnTo>
                  <a:lnTo>
                    <a:pt x="83866" y="193728"/>
                  </a:lnTo>
                  <a:lnTo>
                    <a:pt x="107074" y="179144"/>
                  </a:lnTo>
                  <a:lnTo>
                    <a:pt x="111037" y="175536"/>
                  </a:lnTo>
                  <a:lnTo>
                    <a:pt x="130282" y="155829"/>
                  </a:lnTo>
                  <a:lnTo>
                    <a:pt x="131827" y="153876"/>
                  </a:lnTo>
                  <a:lnTo>
                    <a:pt x="146086" y="132215"/>
                  </a:lnTo>
                  <a:lnTo>
                    <a:pt x="153490" y="117612"/>
                  </a:lnTo>
                  <a:lnTo>
                    <a:pt x="156831" y="110554"/>
                  </a:lnTo>
                  <a:lnTo>
                    <a:pt x="163908" y="88893"/>
                  </a:lnTo>
                  <a:lnTo>
                    <a:pt x="167769" y="67233"/>
                  </a:lnTo>
                  <a:lnTo>
                    <a:pt x="167763" y="45572"/>
                  </a:lnTo>
                  <a:lnTo>
                    <a:pt x="161878" y="23911"/>
                  </a:lnTo>
                  <a:lnTo>
                    <a:pt x="153490" y="11475"/>
                  </a:lnTo>
                  <a:lnTo>
                    <a:pt x="136767" y="2251"/>
                  </a:lnTo>
                  <a:close/>
                </a:path>
              </a:pathLst>
            </a:custGeom>
            <a:solidFill>
              <a:srgbClr val="FFD0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153146" y="4195025"/>
              <a:ext cx="157048" cy="187172"/>
            </a:xfrm>
            <a:custGeom>
              <a:avLst/>
              <a:pathLst>
                <a:path w="157048" h="187172">
                  <a:moveTo>
                    <a:pt x="148059" y="14950"/>
                  </a:moveTo>
                  <a:lnTo>
                    <a:pt x="148901" y="16199"/>
                  </a:lnTo>
                  <a:lnTo>
                    <a:pt x="156222" y="37860"/>
                  </a:lnTo>
                  <a:lnTo>
                    <a:pt x="157048" y="59520"/>
                  </a:lnTo>
                  <a:lnTo>
                    <a:pt x="153609" y="81181"/>
                  </a:lnTo>
                  <a:lnTo>
                    <a:pt x="148059" y="98380"/>
                  </a:lnTo>
                  <a:lnTo>
                    <a:pt x="146521" y="102842"/>
                  </a:lnTo>
                  <a:lnTo>
                    <a:pt x="135573" y="124502"/>
                  </a:lnTo>
                  <a:lnTo>
                    <a:pt x="124851" y="140725"/>
                  </a:lnTo>
                  <a:lnTo>
                    <a:pt x="120415" y="146163"/>
                  </a:lnTo>
                  <a:lnTo>
                    <a:pt x="101643" y="165316"/>
                  </a:lnTo>
                  <a:lnTo>
                    <a:pt x="97955" y="167824"/>
                  </a:lnTo>
                  <a:lnTo>
                    <a:pt x="78435" y="180099"/>
                  </a:lnTo>
                  <a:lnTo>
                    <a:pt x="55227" y="187172"/>
                  </a:lnTo>
                  <a:lnTo>
                    <a:pt x="32019" y="185264"/>
                  </a:lnTo>
                  <a:lnTo>
                    <a:pt x="9154" y="167824"/>
                  </a:lnTo>
                  <a:lnTo>
                    <a:pt x="8811" y="167260"/>
                  </a:lnTo>
                  <a:lnTo>
                    <a:pt x="1253" y="146163"/>
                  </a:lnTo>
                  <a:lnTo>
                    <a:pt x="0" y="124502"/>
                  </a:lnTo>
                  <a:lnTo>
                    <a:pt x="3213" y="102842"/>
                  </a:lnTo>
                  <a:lnTo>
                    <a:pt x="8811" y="85769"/>
                  </a:lnTo>
                  <a:lnTo>
                    <a:pt x="10410" y="81181"/>
                  </a:lnTo>
                  <a:lnTo>
                    <a:pt x="21892" y="59520"/>
                  </a:lnTo>
                  <a:lnTo>
                    <a:pt x="32019" y="45373"/>
                  </a:lnTo>
                  <a:lnTo>
                    <a:pt x="38746" y="37860"/>
                  </a:lnTo>
                  <a:lnTo>
                    <a:pt x="55227" y="22464"/>
                  </a:lnTo>
                  <a:lnTo>
                    <a:pt x="64890" y="16199"/>
                  </a:lnTo>
                  <a:lnTo>
                    <a:pt x="78435" y="7972"/>
                  </a:lnTo>
                  <a:lnTo>
                    <a:pt x="101643" y="123"/>
                  </a:lnTo>
                  <a:lnTo>
                    <a:pt x="124851" y="0"/>
                  </a:lnTo>
                  <a:close/>
                </a:path>
              </a:pathLst>
            </a:custGeom>
            <a:solidFill>
              <a:srgbClr val="FFC7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5158577" y="4201728"/>
              <a:ext cx="146327" cy="173945"/>
            </a:xfrm>
            <a:custGeom>
              <a:avLst/>
              <a:pathLst>
                <a:path w="146327" h="173945">
                  <a:moveTo>
                    <a:pt x="119420" y="1324"/>
                  </a:moveTo>
                  <a:lnTo>
                    <a:pt x="96212" y="0"/>
                  </a:lnTo>
                  <a:lnTo>
                    <a:pt x="73004" y="7300"/>
                  </a:lnTo>
                  <a:lnTo>
                    <a:pt x="69388" y="9496"/>
                  </a:lnTo>
                  <a:lnTo>
                    <a:pt x="49796" y="22198"/>
                  </a:lnTo>
                  <a:lnTo>
                    <a:pt x="40206" y="31156"/>
                  </a:lnTo>
                  <a:lnTo>
                    <a:pt x="26588" y="46366"/>
                  </a:lnTo>
                  <a:lnTo>
                    <a:pt x="21970" y="52817"/>
                  </a:lnTo>
                  <a:lnTo>
                    <a:pt x="10398" y="74478"/>
                  </a:lnTo>
                  <a:lnTo>
                    <a:pt x="3380" y="94618"/>
                  </a:lnTo>
                  <a:lnTo>
                    <a:pt x="2881" y="96139"/>
                  </a:lnTo>
                  <a:lnTo>
                    <a:pt x="0" y="117799"/>
                  </a:lnTo>
                  <a:lnTo>
                    <a:pt x="2022" y="139460"/>
                  </a:lnTo>
                  <a:lnTo>
                    <a:pt x="3380" y="143249"/>
                  </a:lnTo>
                  <a:lnTo>
                    <a:pt x="14274" y="161121"/>
                  </a:lnTo>
                  <a:lnTo>
                    <a:pt x="26588" y="170513"/>
                  </a:lnTo>
                  <a:lnTo>
                    <a:pt x="49796" y="173945"/>
                  </a:lnTo>
                  <a:lnTo>
                    <a:pt x="73004" y="167479"/>
                  </a:lnTo>
                  <a:lnTo>
                    <a:pt x="83114" y="161121"/>
                  </a:lnTo>
                  <a:lnTo>
                    <a:pt x="96212" y="152215"/>
                  </a:lnTo>
                  <a:lnTo>
                    <a:pt x="108713" y="139460"/>
                  </a:lnTo>
                  <a:lnTo>
                    <a:pt x="119420" y="126333"/>
                  </a:lnTo>
                  <a:lnTo>
                    <a:pt x="125060" y="117799"/>
                  </a:lnTo>
                  <a:lnTo>
                    <a:pt x="135888" y="96139"/>
                  </a:lnTo>
                  <a:lnTo>
                    <a:pt x="142628" y="76593"/>
                  </a:lnTo>
                  <a:lnTo>
                    <a:pt x="143311" y="74478"/>
                  </a:lnTo>
                  <a:lnTo>
                    <a:pt x="146327" y="52817"/>
                  </a:lnTo>
                  <a:lnTo>
                    <a:pt x="144682" y="31156"/>
                  </a:lnTo>
                  <a:lnTo>
                    <a:pt x="142628" y="25210"/>
                  </a:lnTo>
                  <a:lnTo>
                    <a:pt x="131812" y="9496"/>
                  </a:lnTo>
                  <a:close/>
                </a:path>
              </a:pathLst>
            </a:custGeom>
            <a:solidFill>
              <a:srgbClr val="FEBD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5164371" y="4208307"/>
              <a:ext cx="134821" cy="160842"/>
            </a:xfrm>
            <a:custGeom>
              <a:avLst/>
              <a:pathLst>
                <a:path w="134821" h="160842">
                  <a:moveTo>
                    <a:pt x="113625" y="2772"/>
                  </a:moveTo>
                  <a:lnTo>
                    <a:pt x="113843" y="2916"/>
                  </a:lnTo>
                  <a:lnTo>
                    <a:pt x="131154" y="24577"/>
                  </a:lnTo>
                  <a:lnTo>
                    <a:pt x="134821" y="46237"/>
                  </a:lnTo>
                  <a:lnTo>
                    <a:pt x="131943" y="67898"/>
                  </a:lnTo>
                  <a:lnTo>
                    <a:pt x="124892" y="89559"/>
                  </a:lnTo>
                  <a:lnTo>
                    <a:pt x="114184" y="111220"/>
                  </a:lnTo>
                  <a:lnTo>
                    <a:pt x="113625" y="112065"/>
                  </a:lnTo>
                  <a:lnTo>
                    <a:pt x="96647" y="132880"/>
                  </a:lnTo>
                  <a:lnTo>
                    <a:pt x="90417" y="139237"/>
                  </a:lnTo>
                  <a:lnTo>
                    <a:pt x="67910" y="154541"/>
                  </a:lnTo>
                  <a:lnTo>
                    <a:pt x="67209" y="154982"/>
                  </a:lnTo>
                  <a:lnTo>
                    <a:pt x="44001" y="160842"/>
                  </a:lnTo>
                  <a:lnTo>
                    <a:pt x="20793" y="155885"/>
                  </a:lnTo>
                  <a:lnTo>
                    <a:pt x="19031" y="154541"/>
                  </a:lnTo>
                  <a:lnTo>
                    <a:pt x="3684" y="132880"/>
                  </a:lnTo>
                  <a:lnTo>
                    <a:pt x="0" y="111220"/>
                  </a:lnTo>
                  <a:lnTo>
                    <a:pt x="2711" y="89559"/>
                  </a:lnTo>
                  <a:lnTo>
                    <a:pt x="10023" y="67898"/>
                  </a:lnTo>
                  <a:lnTo>
                    <a:pt x="20793" y="47869"/>
                  </a:lnTo>
                  <a:lnTo>
                    <a:pt x="21902" y="46237"/>
                  </a:lnTo>
                  <a:lnTo>
                    <a:pt x="41302" y="24577"/>
                  </a:lnTo>
                  <a:lnTo>
                    <a:pt x="44001" y="22055"/>
                  </a:lnTo>
                  <a:lnTo>
                    <a:pt x="67209" y="7177"/>
                  </a:lnTo>
                  <a:lnTo>
                    <a:pt x="80884" y="2916"/>
                  </a:lnTo>
                  <a:lnTo>
                    <a:pt x="90417" y="0"/>
                  </a:lnTo>
                  <a:close/>
                </a:path>
              </a:pathLst>
            </a:custGeom>
            <a:solidFill>
              <a:srgbClr val="FDB4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5170765" y="4215602"/>
              <a:ext cx="121739" cy="146975"/>
            </a:xfrm>
            <a:custGeom>
              <a:avLst/>
              <a:pathLst>
                <a:path w="121739" h="146975">
                  <a:moveTo>
                    <a:pt x="107232" y="6097"/>
                  </a:moveTo>
                  <a:lnTo>
                    <a:pt x="116204" y="17282"/>
                  </a:lnTo>
                  <a:lnTo>
                    <a:pt x="121739" y="38943"/>
                  </a:lnTo>
                  <a:lnTo>
                    <a:pt x="119861" y="60603"/>
                  </a:lnTo>
                  <a:lnTo>
                    <a:pt x="113296" y="82264"/>
                  </a:lnTo>
                  <a:lnTo>
                    <a:pt x="107232" y="94548"/>
                  </a:lnTo>
                  <a:lnTo>
                    <a:pt x="101488" y="103925"/>
                  </a:lnTo>
                  <a:lnTo>
                    <a:pt x="83957" y="125586"/>
                  </a:lnTo>
                  <a:lnTo>
                    <a:pt x="60815" y="140992"/>
                  </a:lnTo>
                  <a:lnTo>
                    <a:pt x="37607" y="146975"/>
                  </a:lnTo>
                  <a:lnTo>
                    <a:pt x="14399" y="138332"/>
                  </a:lnTo>
                  <a:lnTo>
                    <a:pt x="5099" y="125586"/>
                  </a:lnTo>
                  <a:lnTo>
                    <a:pt x="0" y="103925"/>
                  </a:lnTo>
                  <a:lnTo>
                    <a:pt x="1998" y="82264"/>
                  </a:lnTo>
                  <a:lnTo>
                    <a:pt x="9049" y="60603"/>
                  </a:lnTo>
                  <a:lnTo>
                    <a:pt x="14399" y="50654"/>
                  </a:lnTo>
                  <a:lnTo>
                    <a:pt x="22361" y="38943"/>
                  </a:lnTo>
                  <a:lnTo>
                    <a:pt x="37607" y="21933"/>
                  </a:lnTo>
                  <a:lnTo>
                    <a:pt x="44011" y="17282"/>
                  </a:lnTo>
                  <a:lnTo>
                    <a:pt x="60815" y="6584"/>
                  </a:lnTo>
                  <a:lnTo>
                    <a:pt x="84023" y="0"/>
                  </a:lnTo>
                  <a:close/>
                </a:path>
              </a:pathLst>
            </a:custGeom>
            <a:solidFill>
              <a:srgbClr val="FBAB9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5177159" y="4223466"/>
              <a:ext cx="108656" cy="131150"/>
            </a:xfrm>
            <a:custGeom>
              <a:avLst/>
              <a:pathLst>
                <a:path w="108656" h="131150">
                  <a:moveTo>
                    <a:pt x="100838" y="8898"/>
                  </a:moveTo>
                  <a:lnTo>
                    <a:pt x="101254" y="9418"/>
                  </a:lnTo>
                  <a:lnTo>
                    <a:pt x="108656" y="31079"/>
                  </a:lnTo>
                  <a:lnTo>
                    <a:pt x="107780" y="52739"/>
                  </a:lnTo>
                  <a:lnTo>
                    <a:pt x="101701" y="74400"/>
                  </a:lnTo>
                  <a:lnTo>
                    <a:pt x="100838" y="76148"/>
                  </a:lnTo>
                  <a:lnTo>
                    <a:pt x="88641" y="96061"/>
                  </a:lnTo>
                  <a:lnTo>
                    <a:pt x="77630" y="109685"/>
                  </a:lnTo>
                  <a:lnTo>
                    <a:pt x="67412" y="117721"/>
                  </a:lnTo>
                  <a:lnTo>
                    <a:pt x="54422" y="126369"/>
                  </a:lnTo>
                  <a:lnTo>
                    <a:pt x="31214" y="131150"/>
                  </a:lnTo>
                  <a:lnTo>
                    <a:pt x="8005" y="119765"/>
                  </a:lnTo>
                  <a:lnTo>
                    <a:pt x="6514" y="117721"/>
                  </a:lnTo>
                  <a:lnTo>
                    <a:pt x="0" y="96061"/>
                  </a:lnTo>
                  <a:lnTo>
                    <a:pt x="1286" y="74400"/>
                  </a:lnTo>
                  <a:lnTo>
                    <a:pt x="8005" y="52973"/>
                  </a:lnTo>
                  <a:lnTo>
                    <a:pt x="8099" y="52739"/>
                  </a:lnTo>
                  <a:lnTo>
                    <a:pt x="22821" y="31079"/>
                  </a:lnTo>
                  <a:lnTo>
                    <a:pt x="31214" y="21715"/>
                  </a:lnTo>
                  <a:lnTo>
                    <a:pt x="48144" y="9418"/>
                  </a:lnTo>
                  <a:lnTo>
                    <a:pt x="54422" y="5421"/>
                  </a:lnTo>
                  <a:lnTo>
                    <a:pt x="77630" y="0"/>
                  </a:lnTo>
                  <a:close/>
                </a:path>
              </a:pathLst>
            </a:custGeom>
            <a:solidFill>
              <a:srgbClr val="F9A1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5183553" y="4231330"/>
              <a:ext cx="95698" cy="115325"/>
            </a:xfrm>
            <a:custGeom>
              <a:avLst/>
              <a:pathLst>
                <a:path w="95698" h="115325">
                  <a:moveTo>
                    <a:pt x="71236" y="0"/>
                  </a:moveTo>
                  <a:lnTo>
                    <a:pt x="63608" y="1554"/>
                  </a:lnTo>
                  <a:lnTo>
                    <a:pt x="48028" y="5034"/>
                  </a:lnTo>
                  <a:lnTo>
                    <a:pt x="24820" y="21497"/>
                  </a:lnTo>
                  <a:lnTo>
                    <a:pt x="23280" y="23214"/>
                  </a:lnTo>
                  <a:lnTo>
                    <a:pt x="8994" y="44875"/>
                  </a:lnTo>
                  <a:lnTo>
                    <a:pt x="1612" y="63226"/>
                  </a:lnTo>
                  <a:lnTo>
                    <a:pt x="574" y="66536"/>
                  </a:lnTo>
                  <a:lnTo>
                    <a:pt x="0" y="88197"/>
                  </a:lnTo>
                  <a:lnTo>
                    <a:pt x="1612" y="93344"/>
                  </a:lnTo>
                  <a:lnTo>
                    <a:pt x="14163" y="109857"/>
                  </a:lnTo>
                  <a:lnTo>
                    <a:pt x="24820" y="115325"/>
                  </a:lnTo>
                  <a:lnTo>
                    <a:pt x="48028" y="111747"/>
                  </a:lnTo>
                  <a:lnTo>
                    <a:pt x="50867" y="109857"/>
                  </a:lnTo>
                  <a:lnTo>
                    <a:pt x="71236" y="93837"/>
                  </a:lnTo>
                  <a:lnTo>
                    <a:pt x="75794" y="88197"/>
                  </a:lnTo>
                  <a:lnTo>
                    <a:pt x="88462" y="66536"/>
                  </a:lnTo>
                  <a:lnTo>
                    <a:pt x="94444" y="49404"/>
                  </a:lnTo>
                  <a:lnTo>
                    <a:pt x="95698" y="44875"/>
                  </a:lnTo>
                  <a:lnTo>
                    <a:pt x="95574" y="23214"/>
                  </a:lnTo>
                  <a:lnTo>
                    <a:pt x="94444" y="19948"/>
                  </a:lnTo>
                  <a:lnTo>
                    <a:pt x="75228" y="1554"/>
                  </a:lnTo>
                  <a:close/>
                </a:path>
              </a:pathLst>
            </a:custGeom>
            <a:solidFill>
              <a:srgbClr val="F798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5192019" y="4242051"/>
              <a:ext cx="79160" cy="95252"/>
            </a:xfrm>
            <a:custGeom>
              <a:avLst/>
              <a:pathLst>
                <a:path w="79160" h="95252">
                  <a:moveTo>
                    <a:pt x="62770" y="0"/>
                  </a:moveTo>
                  <a:lnTo>
                    <a:pt x="75957" y="12494"/>
                  </a:lnTo>
                  <a:lnTo>
                    <a:pt x="79160" y="34155"/>
                  </a:lnTo>
                  <a:lnTo>
                    <a:pt x="72824" y="55816"/>
                  </a:lnTo>
                  <a:lnTo>
                    <a:pt x="62770" y="73725"/>
                  </a:lnTo>
                  <a:lnTo>
                    <a:pt x="59197" y="77476"/>
                  </a:lnTo>
                  <a:lnTo>
                    <a:pt x="39562" y="92451"/>
                  </a:lnTo>
                  <a:lnTo>
                    <a:pt x="16354" y="95252"/>
                  </a:lnTo>
                  <a:lnTo>
                    <a:pt x="1105" y="77476"/>
                  </a:lnTo>
                  <a:lnTo>
                    <a:pt x="0" y="55816"/>
                  </a:lnTo>
                  <a:lnTo>
                    <a:pt x="7817" y="34155"/>
                  </a:lnTo>
                  <a:lnTo>
                    <a:pt x="16354" y="21122"/>
                  </a:lnTo>
                  <a:lnTo>
                    <a:pt x="25904" y="12494"/>
                  </a:lnTo>
                  <a:lnTo>
                    <a:pt x="39562" y="2934"/>
                  </a:lnTo>
                  <a:close/>
                </a:path>
              </a:pathLst>
            </a:custGeom>
            <a:solidFill>
              <a:srgbClr val="F48E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5200405" y="4253475"/>
              <a:ext cx="62029" cy="71746"/>
            </a:xfrm>
            <a:custGeom>
              <a:avLst/>
              <a:pathLst>
                <a:path w="62029" h="71746">
                  <a:moveTo>
                    <a:pt x="54384" y="0"/>
                  </a:moveTo>
                  <a:lnTo>
                    <a:pt x="55514" y="1070"/>
                  </a:lnTo>
                  <a:lnTo>
                    <a:pt x="62029" y="22731"/>
                  </a:lnTo>
                  <a:lnTo>
                    <a:pt x="57266" y="44392"/>
                  </a:lnTo>
                  <a:lnTo>
                    <a:pt x="54384" y="49526"/>
                  </a:lnTo>
                  <a:lnTo>
                    <a:pt x="38641" y="66052"/>
                  </a:lnTo>
                  <a:lnTo>
                    <a:pt x="31176" y="71746"/>
                  </a:lnTo>
                  <a:lnTo>
                    <a:pt x="7968" y="71422"/>
                  </a:lnTo>
                  <a:lnTo>
                    <a:pt x="3362" y="66052"/>
                  </a:lnTo>
                  <a:lnTo>
                    <a:pt x="0" y="44392"/>
                  </a:lnTo>
                  <a:lnTo>
                    <a:pt x="6720" y="22731"/>
                  </a:lnTo>
                  <a:lnTo>
                    <a:pt x="7968" y="20826"/>
                  </a:lnTo>
                  <a:lnTo>
                    <a:pt x="29835" y="1070"/>
                  </a:lnTo>
                  <a:lnTo>
                    <a:pt x="31176" y="132"/>
                  </a:lnTo>
                  <a:close/>
                </a:path>
              </a:pathLst>
            </a:custGeom>
            <a:solidFill>
              <a:srgbClr val="F285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5209802" y="4267739"/>
              <a:ext cx="40800" cy="44477"/>
            </a:xfrm>
            <a:custGeom>
              <a:avLst/>
              <a:pathLst>
                <a:path w="40800" h="44477">
                  <a:moveTo>
                    <a:pt x="21779" y="0"/>
                  </a:moveTo>
                  <a:lnTo>
                    <a:pt x="40800" y="8466"/>
                  </a:lnTo>
                  <a:lnTo>
                    <a:pt x="34757" y="30127"/>
                  </a:lnTo>
                  <a:lnTo>
                    <a:pt x="21779" y="44477"/>
                  </a:lnTo>
                  <a:lnTo>
                    <a:pt x="0" y="30127"/>
                  </a:lnTo>
                  <a:lnTo>
                    <a:pt x="12303" y="8466"/>
                  </a:lnTo>
                  <a:close/>
                </a:path>
              </a:pathLst>
            </a:custGeom>
            <a:solidFill>
              <a:srgbClr val="EF7B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489705" y="4801273"/>
              <a:ext cx="2096369" cy="0"/>
            </a:xfrm>
            <a:custGeom>
              <a:avLst/>
              <a:pathLst>
                <a:path w="2096369" h="0">
                  <a:moveTo>
                    <a:pt x="0" y="0"/>
                  </a:moveTo>
                  <a:lnTo>
                    <a:pt x="2096369" y="0"/>
                  </a:lnTo>
                  <a:lnTo>
                    <a:pt x="2096369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667923" y="3855269"/>
              <a:ext cx="0" cy="2142895"/>
            </a:xfrm>
            <a:custGeom>
              <a:avLst/>
              <a:pathLst>
                <a:path w="0" h="2142895">
                  <a:moveTo>
                    <a:pt x="0" y="21428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489705" y="3855269"/>
              <a:ext cx="2096369" cy="214289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1323746" y="3639206"/>
              <a:ext cx="2096369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7"/>
            <p:cNvSpPr/>
            <p:nvPr/>
          </p:nvSpPr>
          <p:spPr>
            <a:xfrm>
              <a:off x="2293077" y="3703445"/>
              <a:ext cx="15770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G3</a:t>
              </a:r>
            </a:p>
          </p:txBody>
        </p:sp>
        <p:sp>
          <p:nvSpPr>
            <p:cNvPr id="159" name="rc158"/>
            <p:cNvSpPr/>
            <p:nvPr/>
          </p:nvSpPr>
          <p:spPr>
            <a:xfrm>
              <a:off x="3489705" y="3639206"/>
              <a:ext cx="2096369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4459035" y="3703445"/>
              <a:ext cx="15770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G4</a:t>
              </a:r>
            </a:p>
          </p:txBody>
        </p:sp>
        <p:sp>
          <p:nvSpPr>
            <p:cNvPr id="161" name="rc160"/>
            <p:cNvSpPr/>
            <p:nvPr/>
          </p:nvSpPr>
          <p:spPr>
            <a:xfrm>
              <a:off x="1323746" y="1210658"/>
              <a:ext cx="2096369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1"/>
            <p:cNvSpPr/>
            <p:nvPr/>
          </p:nvSpPr>
          <p:spPr>
            <a:xfrm>
              <a:off x="2293077" y="1274897"/>
              <a:ext cx="15770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G1</a:t>
              </a:r>
            </a:p>
          </p:txBody>
        </p:sp>
        <p:sp>
          <p:nvSpPr>
            <p:cNvPr id="163" name="rc162"/>
            <p:cNvSpPr/>
            <p:nvPr/>
          </p:nvSpPr>
          <p:spPr>
            <a:xfrm>
              <a:off x="3489705" y="1210658"/>
              <a:ext cx="2096369" cy="2160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3"/>
            <p:cNvSpPr/>
            <p:nvPr/>
          </p:nvSpPr>
          <p:spPr>
            <a:xfrm>
              <a:off x="4459035" y="1274897"/>
              <a:ext cx="15770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G2</a:t>
              </a:r>
            </a:p>
          </p:txBody>
        </p:sp>
        <p:sp>
          <p:nvSpPr>
            <p:cNvPr id="165" name="pl164"/>
            <p:cNvSpPr/>
            <p:nvPr/>
          </p:nvSpPr>
          <p:spPr>
            <a:xfrm>
              <a:off x="1599036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0500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01964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953428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404892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1543320" y="605932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1994784" y="6060795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2466412" y="60577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2917876" y="60607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3369340" y="605932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75" name="pl174"/>
            <p:cNvSpPr/>
            <p:nvPr/>
          </p:nvSpPr>
          <p:spPr>
            <a:xfrm>
              <a:off x="3764994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216458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667923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119387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70851" y="59981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3709278" y="605932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4160742" y="6060795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4632370" y="60577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083834" y="60607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35298" y="605932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149684" y="322554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149684" y="2779502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190011" y="232893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190011" y="188447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190011" y="1435488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0" name="pl189"/>
            <p:cNvSpPr/>
            <p:nvPr/>
          </p:nvSpPr>
          <p:spPr>
            <a:xfrm>
              <a:off x="1288952" y="3267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288952" y="2820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288952" y="237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288952" y="19252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288952" y="1477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1149684" y="5654090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1149684" y="5208050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190011" y="4757480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190011" y="43130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190011" y="3864036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00" name="pl199"/>
            <p:cNvSpPr/>
            <p:nvPr/>
          </p:nvSpPr>
          <p:spPr>
            <a:xfrm>
              <a:off x="1288952" y="569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288952" y="5248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288952" y="48012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288952" y="4353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288952" y="39062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3143314" y="6163066"/>
              <a:ext cx="623192" cy="139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im_score</a:t>
              </a:r>
            </a:p>
          </p:txBody>
        </p:sp>
        <p:sp>
          <p:nvSpPr>
            <p:cNvPr id="206" name="tx205"/>
            <p:cNvSpPr/>
            <p:nvPr/>
          </p:nvSpPr>
          <p:spPr>
            <a:xfrm rot="-5400000">
              <a:off x="719084" y="3642900"/>
              <a:ext cx="594407" cy="139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dr_score</a:t>
              </a:r>
            </a:p>
          </p:txBody>
        </p:sp>
        <p:sp>
          <p:nvSpPr>
            <p:cNvPr id="207" name="rc206"/>
            <p:cNvSpPr/>
            <p:nvPr/>
          </p:nvSpPr>
          <p:spPr>
            <a:xfrm>
              <a:off x="5725252" y="2993969"/>
              <a:ext cx="605958" cy="14369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208" name="pic2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4841" y="3264048"/>
              <a:ext cx="219455" cy="1097280"/>
            </a:xfrm>
            <a:prstGeom prst="rect">
              <a:avLst/>
            </a:prstGeom>
          </p:spPr>
        </p:pic>
        <p:sp>
          <p:nvSpPr>
            <p:cNvPr id="209" name="tx208"/>
            <p:cNvSpPr/>
            <p:nvPr/>
          </p:nvSpPr>
          <p:spPr>
            <a:xfrm>
              <a:off x="6083886" y="402928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083886" y="370379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083886" y="3379789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5794841" y="3071812"/>
              <a:ext cx="33219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level</a:t>
              </a:r>
            </a:p>
          </p:txBody>
        </p:sp>
        <p:sp>
          <p:nvSpPr>
            <p:cNvPr id="213" name="pl212"/>
            <p:cNvSpPr/>
            <p:nvPr/>
          </p:nvSpPr>
          <p:spPr>
            <a:xfrm>
              <a:off x="5794841" y="40730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794841" y="374759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794841" y="342210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970406" y="40730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970406" y="374759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970406" y="342210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yuansh</cp:lastModifiedBy>
  <cp:revision>3</cp:revision>
  <dcterms:created xsi:type="dcterms:W3CDTF">2017-02-13T16:18:36Z</dcterms:created>
  <dcterms:modified xsi:type="dcterms:W3CDTF">2022-04-12T20:07:58Z</dcterms:modified>
  <cp:category/>
</cp:coreProperties>
</file>