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5035278" y="5967096"/>
              <a:ext cx="1064127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099406" y="5852721"/>
              <a:ext cx="0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6099406" y="5738347"/>
              <a:ext cx="0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4964336" y="5623972"/>
              <a:ext cx="1135069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938783" y="5509597"/>
              <a:ext cx="160623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978482" y="5395223"/>
              <a:ext cx="120923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680569" y="5280848"/>
              <a:ext cx="1418837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42894" y="5166473"/>
              <a:ext cx="4256511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072968" y="5052099"/>
              <a:ext cx="26437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42894" y="4937724"/>
              <a:ext cx="4256511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261732" y="4823349"/>
              <a:ext cx="2837674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491333" y="4708974"/>
              <a:ext cx="608073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531871" y="4594600"/>
              <a:ext cx="567534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6099406" y="4480225"/>
              <a:ext cx="0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6099406" y="4365850"/>
              <a:ext cx="0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545499" y="4251476"/>
              <a:ext cx="2553907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400535" y="4137101"/>
              <a:ext cx="1698870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86580" y="4022726"/>
              <a:ext cx="212825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971150" y="3908352"/>
              <a:ext cx="2128255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5473448" y="3793977"/>
              <a:ext cx="625957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5583465" y="3679602"/>
              <a:ext cx="515940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922051" y="3565228"/>
              <a:ext cx="177354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944624" y="3450853"/>
              <a:ext cx="154782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6099406" y="3336478"/>
              <a:ext cx="0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427325" y="3222104"/>
              <a:ext cx="672080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965247" y="3107729"/>
              <a:ext cx="134159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870750" y="2993354"/>
              <a:ext cx="228655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049912" y="2878980"/>
              <a:ext cx="49494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996530" y="2764605"/>
              <a:ext cx="102876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4503214" y="2650230"/>
              <a:ext cx="1596191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037493" y="2535855"/>
              <a:ext cx="61912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099406" y="2421481"/>
              <a:ext cx="0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849023" y="2307106"/>
              <a:ext cx="250383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784109" y="2192731"/>
              <a:ext cx="315297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4781914" y="2078357"/>
              <a:ext cx="1317491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767730" y="1963982"/>
              <a:ext cx="331676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099406" y="1849607"/>
              <a:ext cx="0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673755" y="1735233"/>
              <a:ext cx="425651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854779" y="1620858"/>
              <a:ext cx="244627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099406" y="1506483"/>
              <a:ext cx="0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758885" y="1392109"/>
              <a:ext cx="340520" cy="102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842894" y="5967096"/>
              <a:ext cx="3192383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842894" y="5852721"/>
              <a:ext cx="4256511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099406" y="5738347"/>
              <a:ext cx="0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3545499" y="5623972"/>
              <a:ext cx="1418837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617537" y="5509597"/>
              <a:ext cx="321246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3850227" y="5395223"/>
              <a:ext cx="2128255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842894" y="5280848"/>
              <a:ext cx="2837674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1842894" y="5166473"/>
              <a:ext cx="0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037717" y="5052099"/>
              <a:ext cx="35250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1842894" y="4937724"/>
              <a:ext cx="0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1842894" y="4823349"/>
              <a:ext cx="1418837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363077" y="4708974"/>
              <a:ext cx="2128255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2126662" y="4594600"/>
              <a:ext cx="3405209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2694197" y="4480225"/>
              <a:ext cx="3405209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396801" y="4365850"/>
              <a:ext cx="1702604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1842894" y="4251476"/>
              <a:ext cx="1702604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355076" y="4137101"/>
              <a:ext cx="1045459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2481371" y="4022726"/>
              <a:ext cx="3405209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3971150" y="3908352"/>
              <a:ext cx="0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221533" y="3793977"/>
              <a:ext cx="1251915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2616806" y="3679602"/>
              <a:ext cx="2966659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2907022" y="3565228"/>
              <a:ext cx="3015029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4474192" y="3450853"/>
              <a:ext cx="1470431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099406" y="3336478"/>
              <a:ext cx="0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083164" y="3222104"/>
              <a:ext cx="1344161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099309" y="3107729"/>
              <a:ext cx="865937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4199806" y="2993354"/>
              <a:ext cx="1670944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4763059" y="2878980"/>
              <a:ext cx="1286852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4980625" y="2764605"/>
              <a:ext cx="1015904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3439086" y="2650230"/>
              <a:ext cx="1064127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031409" y="2535855"/>
              <a:ext cx="1006084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4396801" y="2421481"/>
              <a:ext cx="1702604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4012881" y="2307106"/>
              <a:ext cx="1836142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4010562" y="2192731"/>
              <a:ext cx="1773546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2552313" y="2078357"/>
              <a:ext cx="2229601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777672" y="1963982"/>
              <a:ext cx="1990057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4275187" y="1849607"/>
              <a:ext cx="1824219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3545499" y="1735233"/>
              <a:ext cx="2128255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631643" y="1620858"/>
              <a:ext cx="1223135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4609627" y="1506483"/>
              <a:ext cx="1489779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4567062" y="1392109"/>
              <a:ext cx="1191823" cy="10293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842894" y="5967096"/>
              <a:ext cx="0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842894" y="5852721"/>
              <a:ext cx="0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842894" y="5738347"/>
              <a:ext cx="4256511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2126662" y="5623972"/>
              <a:ext cx="1418837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930994" y="5509597"/>
              <a:ext cx="1686542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2326589" y="5395223"/>
              <a:ext cx="1523637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1842894" y="5280848"/>
              <a:ext cx="0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1842894" y="5166473"/>
              <a:ext cx="0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6028905" y="5052099"/>
              <a:ext cx="8812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1842894" y="4937724"/>
              <a:ext cx="0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842894" y="4823349"/>
              <a:ext cx="0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2907022" y="4708974"/>
              <a:ext cx="456054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2126662" y="4594600"/>
              <a:ext cx="0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842894" y="4480225"/>
              <a:ext cx="851302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3545499" y="4365850"/>
              <a:ext cx="851302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1842894" y="4251476"/>
              <a:ext cx="0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645657" y="4137101"/>
              <a:ext cx="709418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1842894" y="4022726"/>
              <a:ext cx="638476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1842894" y="3908352"/>
              <a:ext cx="2128255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3720767" y="3793977"/>
              <a:ext cx="500766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2100865" y="3679602"/>
              <a:ext cx="515940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2197604" y="3565228"/>
              <a:ext cx="709418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816368" y="3450853"/>
              <a:ext cx="657824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1842894" y="3336478"/>
              <a:ext cx="4256511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2739002" y="3222104"/>
              <a:ext cx="1344161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2818599" y="3107729"/>
              <a:ext cx="2280709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2493683" y="2993354"/>
              <a:ext cx="1706122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3476207" y="2878980"/>
              <a:ext cx="1286852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3373181" y="2764605"/>
              <a:ext cx="1607444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2374958" y="2650230"/>
              <a:ext cx="1064127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3762194" y="2535855"/>
              <a:ext cx="1269214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545499" y="2421481"/>
              <a:ext cx="851302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2858337" y="2307106"/>
              <a:ext cx="1154544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2394664" y="2192731"/>
              <a:ext cx="1615897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2248276" y="2078357"/>
              <a:ext cx="304036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2727364" y="1963982"/>
              <a:ext cx="1050308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2450967" y="1849607"/>
              <a:ext cx="1824219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2055720" y="1735233"/>
              <a:ext cx="1489779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2919254" y="1620858"/>
              <a:ext cx="1712389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758325" y="1506483"/>
              <a:ext cx="851302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2694197" y="1392109"/>
              <a:ext cx="1872865" cy="102937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1842894" y="5967096"/>
              <a:ext cx="0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1842894" y="5852721"/>
              <a:ext cx="0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1842894" y="5738347"/>
              <a:ext cx="0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1842894" y="5623972"/>
              <a:ext cx="283767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1842894" y="5509597"/>
              <a:ext cx="2088100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1842894" y="5395223"/>
              <a:ext cx="483694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1842894" y="5280848"/>
              <a:ext cx="0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1842894" y="5166473"/>
              <a:ext cx="0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1842894" y="5052099"/>
              <a:ext cx="4186010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1842894" y="4937724"/>
              <a:ext cx="0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1842894" y="4823349"/>
              <a:ext cx="0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1842894" y="4708974"/>
              <a:ext cx="1064127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1842894" y="4594600"/>
              <a:ext cx="283767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1842894" y="4480225"/>
              <a:ext cx="0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1842894" y="4365850"/>
              <a:ext cx="1702604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1842894" y="4251476"/>
              <a:ext cx="0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1842894" y="4137101"/>
              <a:ext cx="802763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1842894" y="4022726"/>
              <a:ext cx="0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1842894" y="3908352"/>
              <a:ext cx="0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1842894" y="3793977"/>
              <a:ext cx="1877872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1842894" y="3679602"/>
              <a:ext cx="257970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1842894" y="3565228"/>
              <a:ext cx="354709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1842894" y="3450853"/>
              <a:ext cx="1973473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1842894" y="3336478"/>
              <a:ext cx="0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1842894" y="3222104"/>
              <a:ext cx="896107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1842894" y="3107729"/>
              <a:ext cx="975704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1842894" y="2993354"/>
              <a:ext cx="650788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1842894" y="2878980"/>
              <a:ext cx="1633312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1842894" y="2764605"/>
              <a:ext cx="1530286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1842894" y="2650230"/>
              <a:ext cx="532063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1842894" y="2535855"/>
              <a:ext cx="1919299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1842894" y="2421481"/>
              <a:ext cx="1702604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1842894" y="2307106"/>
              <a:ext cx="1015442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1842894" y="2192731"/>
              <a:ext cx="551770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1842894" y="2078357"/>
              <a:ext cx="405382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1842894" y="1963982"/>
              <a:ext cx="884469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1842894" y="1849607"/>
              <a:ext cx="608073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1842894" y="1735233"/>
              <a:ext cx="212825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1842894" y="1620858"/>
              <a:ext cx="1076359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1842894" y="1506483"/>
              <a:ext cx="1915430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1842894" y="1392109"/>
              <a:ext cx="851302" cy="102937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630069" y="1374952"/>
              <a:ext cx="0" cy="4712237"/>
            </a:xfrm>
            <a:custGeom>
              <a:avLst/>
              <a:pathLst>
                <a:path w="0" h="4712237">
                  <a:moveTo>
                    <a:pt x="0" y="471223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69"/>
            <p:cNvSpPr/>
            <p:nvPr/>
          </p:nvSpPr>
          <p:spPr>
            <a:xfrm>
              <a:off x="1002967" y="5925063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LT_S01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1002967" y="5810689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LT_S03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1002967" y="5696314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LT_S05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1002967" y="5581939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LT_S07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1002967" y="5467565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LT_S08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1002967" y="5353190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LT_S11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002967" y="5238815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LT_S13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1002967" y="5124441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LT_S16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002967" y="5010066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LT_S21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002967" y="4895691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LT_S23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002967" y="4781317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LT_S28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002967" y="4666942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LT_S34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002967" y="4552567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LT_S41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002967" y="4438192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LT_S42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002967" y="4323818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LT_S43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002967" y="4209443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LT_S45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002967" y="4095068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LT_S47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002967" y="3980694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2967" y="3866319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LT_S49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002967" y="3751944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LT_S50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002967" y="3637570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LT_S51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002967" y="3523195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LT_S52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1002967" y="3408820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LT_S53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1002967" y="3294446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LT_S54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1002967" y="3180071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LT_S55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1002967" y="3065696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LT_S56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1002967" y="2951322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LT_S57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1002967" y="2836947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LT_S58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1002967" y="2722572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LT_S63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002967" y="2608198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LT_S65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1002967" y="2493823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LT_S66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1002967" y="2379448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LT_S67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1002967" y="2265073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LT_S69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1002967" y="2150699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LT_S71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1002967" y="2036324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LT_S72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1002967" y="1921949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LT_S74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1002967" y="1807575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LT_S75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1002967" y="1693200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LT_S78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1002967" y="1578825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LT_S79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1002967" y="1464451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LT_S80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1002967" y="1350076"/>
              <a:ext cx="54485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LT_S82</a:t>
              </a:r>
            </a:p>
          </p:txBody>
        </p:sp>
        <p:sp>
          <p:nvSpPr>
            <p:cNvPr id="211" name="pl210"/>
            <p:cNvSpPr/>
            <p:nvPr/>
          </p:nvSpPr>
          <p:spPr>
            <a:xfrm>
              <a:off x="1585785" y="601856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585785" y="590419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585785" y="578981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585785" y="56754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585785" y="556106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585785" y="54466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585785" y="53323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585785" y="52179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585785" y="510356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585785" y="49891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585785" y="48748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585785" y="47604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585785" y="4646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585785" y="45316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585785" y="441731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585785" y="430294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585785" y="418857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585785" y="40741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585785" y="39598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1585785" y="384544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1585785" y="373107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585785" y="36166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585785" y="350232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585785" y="338794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585785" y="32735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1585785" y="31591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585785" y="30448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585785" y="2930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585785" y="28160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585785" y="27016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585785" y="258732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585785" y="24729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585785" y="23585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585785" y="22442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585785" y="21298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585785" y="20154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585785" y="19010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585785" y="178670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585785" y="167232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585785" y="155795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1585785" y="14435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1630069" y="6087189"/>
              <a:ext cx="4682162" cy="0"/>
            </a:xfrm>
            <a:custGeom>
              <a:avLst/>
              <a:pathLst>
                <a:path w="4682162" h="0">
                  <a:moveTo>
                    <a:pt x="0" y="0"/>
                  </a:moveTo>
                  <a:lnTo>
                    <a:pt x="468216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1842894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907022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971150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5035278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6099406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tx257"/>
            <p:cNvSpPr/>
            <p:nvPr/>
          </p:nvSpPr>
          <p:spPr>
            <a:xfrm>
              <a:off x="1673230" y="61652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2737358" y="61652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60" name="tx259"/>
            <p:cNvSpPr/>
            <p:nvPr/>
          </p:nvSpPr>
          <p:spPr>
            <a:xfrm>
              <a:off x="3801486" y="61652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61" name="tx260"/>
            <p:cNvSpPr/>
            <p:nvPr/>
          </p:nvSpPr>
          <p:spPr>
            <a:xfrm>
              <a:off x="4865614" y="61652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62" name="tx261"/>
            <p:cNvSpPr/>
            <p:nvPr/>
          </p:nvSpPr>
          <p:spPr>
            <a:xfrm>
              <a:off x="5929742" y="61652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63" name="rc262"/>
            <p:cNvSpPr/>
            <p:nvPr/>
          </p:nvSpPr>
          <p:spPr>
            <a:xfrm>
              <a:off x="1727637" y="1011967"/>
              <a:ext cx="176849" cy="1768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2314678" y="1011967"/>
              <a:ext cx="176849" cy="176849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2901720" y="1011967"/>
              <a:ext cx="176849" cy="176849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3488762" y="1011967"/>
              <a:ext cx="176849" cy="176849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2002054" y="1040675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G1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2589095" y="1040675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G2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3176137" y="1040675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G3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3763179" y="1040675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G4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2022-04-12T20:12:53Z</dcterms:modified>
  <cp:category/>
</cp:coreProperties>
</file>