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691158" y="47732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110575" y="3908079"/>
              <a:ext cx="119820" cy="11982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548393" y="2703243"/>
              <a:ext cx="166739" cy="1667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007236" y="2548611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1709208" y="1234068"/>
              <a:ext cx="4383831" cy="4622020"/>
            </a:xfrm>
            <a:custGeom>
              <a:avLst/>
              <a:pathLst>
                <a:path w="4383831" h="4622020">
                  <a:moveTo>
                    <a:pt x="0" y="2295607"/>
                  </a:moveTo>
                  <a:lnTo>
                    <a:pt x="55491" y="2285392"/>
                  </a:lnTo>
                  <a:lnTo>
                    <a:pt x="110983" y="2274998"/>
                  </a:lnTo>
                  <a:lnTo>
                    <a:pt x="166474" y="2264415"/>
                  </a:lnTo>
                  <a:lnTo>
                    <a:pt x="221966" y="2253634"/>
                  </a:lnTo>
                  <a:lnTo>
                    <a:pt x="277457" y="2242644"/>
                  </a:lnTo>
                  <a:lnTo>
                    <a:pt x="332949" y="2231434"/>
                  </a:lnTo>
                  <a:lnTo>
                    <a:pt x="388440" y="2219994"/>
                  </a:lnTo>
                  <a:lnTo>
                    <a:pt x="443932" y="2208311"/>
                  </a:lnTo>
                  <a:lnTo>
                    <a:pt x="499423" y="2196372"/>
                  </a:lnTo>
                  <a:lnTo>
                    <a:pt x="554915" y="2184165"/>
                  </a:lnTo>
                  <a:lnTo>
                    <a:pt x="610406" y="2171675"/>
                  </a:lnTo>
                  <a:lnTo>
                    <a:pt x="665898" y="2158887"/>
                  </a:lnTo>
                  <a:lnTo>
                    <a:pt x="721390" y="2145787"/>
                  </a:lnTo>
                  <a:lnTo>
                    <a:pt x="776881" y="2132357"/>
                  </a:lnTo>
                  <a:lnTo>
                    <a:pt x="832373" y="2118581"/>
                  </a:lnTo>
                  <a:lnTo>
                    <a:pt x="887864" y="2104440"/>
                  </a:lnTo>
                  <a:lnTo>
                    <a:pt x="943356" y="2089917"/>
                  </a:lnTo>
                  <a:lnTo>
                    <a:pt x="998847" y="2074991"/>
                  </a:lnTo>
                  <a:lnTo>
                    <a:pt x="1054339" y="2059642"/>
                  </a:lnTo>
                  <a:lnTo>
                    <a:pt x="1109830" y="2043851"/>
                  </a:lnTo>
                  <a:lnTo>
                    <a:pt x="1165322" y="2027594"/>
                  </a:lnTo>
                  <a:lnTo>
                    <a:pt x="1220813" y="2010851"/>
                  </a:lnTo>
                  <a:lnTo>
                    <a:pt x="1276305" y="1993598"/>
                  </a:lnTo>
                  <a:lnTo>
                    <a:pt x="1331797" y="1975813"/>
                  </a:lnTo>
                  <a:lnTo>
                    <a:pt x="1387288" y="1957472"/>
                  </a:lnTo>
                  <a:lnTo>
                    <a:pt x="1442780" y="1938553"/>
                  </a:lnTo>
                  <a:lnTo>
                    <a:pt x="1498271" y="1919031"/>
                  </a:lnTo>
                  <a:lnTo>
                    <a:pt x="1553763" y="1898883"/>
                  </a:lnTo>
                  <a:lnTo>
                    <a:pt x="1609254" y="1878088"/>
                  </a:lnTo>
                  <a:lnTo>
                    <a:pt x="1664746" y="1856622"/>
                  </a:lnTo>
                  <a:lnTo>
                    <a:pt x="1720237" y="1834465"/>
                  </a:lnTo>
                  <a:lnTo>
                    <a:pt x="1775729" y="1811597"/>
                  </a:lnTo>
                  <a:lnTo>
                    <a:pt x="1831220" y="1788000"/>
                  </a:lnTo>
                  <a:lnTo>
                    <a:pt x="1886712" y="1763656"/>
                  </a:lnTo>
                  <a:lnTo>
                    <a:pt x="1942203" y="1738550"/>
                  </a:lnTo>
                  <a:lnTo>
                    <a:pt x="1997695" y="1712670"/>
                  </a:lnTo>
                  <a:lnTo>
                    <a:pt x="2053187" y="1686005"/>
                  </a:lnTo>
                  <a:lnTo>
                    <a:pt x="2108678" y="1658547"/>
                  </a:lnTo>
                  <a:lnTo>
                    <a:pt x="2164170" y="1630290"/>
                  </a:lnTo>
                  <a:lnTo>
                    <a:pt x="2219661" y="1601231"/>
                  </a:lnTo>
                  <a:lnTo>
                    <a:pt x="2275153" y="1571372"/>
                  </a:lnTo>
                  <a:lnTo>
                    <a:pt x="2330644" y="1540713"/>
                  </a:lnTo>
                  <a:lnTo>
                    <a:pt x="2386136" y="1509262"/>
                  </a:lnTo>
                  <a:lnTo>
                    <a:pt x="2441627" y="1477025"/>
                  </a:lnTo>
                  <a:lnTo>
                    <a:pt x="2497119" y="1444014"/>
                  </a:lnTo>
                  <a:lnTo>
                    <a:pt x="2552610" y="1410242"/>
                  </a:lnTo>
                  <a:lnTo>
                    <a:pt x="2608102" y="1375723"/>
                  </a:lnTo>
                  <a:lnTo>
                    <a:pt x="2663594" y="1340474"/>
                  </a:lnTo>
                  <a:lnTo>
                    <a:pt x="2719085" y="1304514"/>
                  </a:lnTo>
                  <a:lnTo>
                    <a:pt x="2774577" y="1267863"/>
                  </a:lnTo>
                  <a:lnTo>
                    <a:pt x="2830068" y="1230542"/>
                  </a:lnTo>
                  <a:lnTo>
                    <a:pt x="2885560" y="1192573"/>
                  </a:lnTo>
                  <a:lnTo>
                    <a:pt x="2941051" y="1153978"/>
                  </a:lnTo>
                  <a:lnTo>
                    <a:pt x="2996543" y="1114781"/>
                  </a:lnTo>
                  <a:lnTo>
                    <a:pt x="3052034" y="1075005"/>
                  </a:lnTo>
                  <a:lnTo>
                    <a:pt x="3107526" y="1034674"/>
                  </a:lnTo>
                  <a:lnTo>
                    <a:pt x="3163017" y="993810"/>
                  </a:lnTo>
                  <a:lnTo>
                    <a:pt x="3218509" y="952436"/>
                  </a:lnTo>
                  <a:lnTo>
                    <a:pt x="3274000" y="910576"/>
                  </a:lnTo>
                  <a:lnTo>
                    <a:pt x="3329492" y="868251"/>
                  </a:lnTo>
                  <a:lnTo>
                    <a:pt x="3384984" y="825483"/>
                  </a:lnTo>
                  <a:lnTo>
                    <a:pt x="3440475" y="782292"/>
                  </a:lnTo>
                  <a:lnTo>
                    <a:pt x="3495967" y="738699"/>
                  </a:lnTo>
                  <a:lnTo>
                    <a:pt x="3551458" y="694723"/>
                  </a:lnTo>
                  <a:lnTo>
                    <a:pt x="3606950" y="650383"/>
                  </a:lnTo>
                  <a:lnTo>
                    <a:pt x="3662441" y="605696"/>
                  </a:lnTo>
                  <a:lnTo>
                    <a:pt x="3717933" y="560680"/>
                  </a:lnTo>
                  <a:lnTo>
                    <a:pt x="3773424" y="515351"/>
                  </a:lnTo>
                  <a:lnTo>
                    <a:pt x="3828916" y="469724"/>
                  </a:lnTo>
                  <a:lnTo>
                    <a:pt x="3884407" y="423815"/>
                  </a:lnTo>
                  <a:lnTo>
                    <a:pt x="3939899" y="377637"/>
                  </a:lnTo>
                  <a:lnTo>
                    <a:pt x="3995391" y="331203"/>
                  </a:lnTo>
                  <a:lnTo>
                    <a:pt x="4050882" y="284527"/>
                  </a:lnTo>
                  <a:lnTo>
                    <a:pt x="4106374" y="237620"/>
                  </a:lnTo>
                  <a:lnTo>
                    <a:pt x="4161865" y="190493"/>
                  </a:lnTo>
                  <a:lnTo>
                    <a:pt x="4217357" y="143158"/>
                  </a:lnTo>
                  <a:lnTo>
                    <a:pt x="4272848" y="95624"/>
                  </a:lnTo>
                  <a:lnTo>
                    <a:pt x="4328340" y="47902"/>
                  </a:lnTo>
                  <a:lnTo>
                    <a:pt x="4383831" y="0"/>
                  </a:lnTo>
                  <a:lnTo>
                    <a:pt x="4383831" y="2326412"/>
                  </a:lnTo>
                  <a:lnTo>
                    <a:pt x="4328340" y="2336627"/>
                  </a:lnTo>
                  <a:lnTo>
                    <a:pt x="4272848" y="2347021"/>
                  </a:lnTo>
                  <a:lnTo>
                    <a:pt x="4217357" y="2357604"/>
                  </a:lnTo>
                  <a:lnTo>
                    <a:pt x="4161865" y="2368385"/>
                  </a:lnTo>
                  <a:lnTo>
                    <a:pt x="4106374" y="2379375"/>
                  </a:lnTo>
                  <a:lnTo>
                    <a:pt x="4050882" y="2390585"/>
                  </a:lnTo>
                  <a:lnTo>
                    <a:pt x="3995391" y="2402025"/>
                  </a:lnTo>
                  <a:lnTo>
                    <a:pt x="3939899" y="2413708"/>
                  </a:lnTo>
                  <a:lnTo>
                    <a:pt x="3884407" y="2425647"/>
                  </a:lnTo>
                  <a:lnTo>
                    <a:pt x="3828916" y="2437854"/>
                  </a:lnTo>
                  <a:lnTo>
                    <a:pt x="3773424" y="2450344"/>
                  </a:lnTo>
                  <a:lnTo>
                    <a:pt x="3717933" y="2463132"/>
                  </a:lnTo>
                  <a:lnTo>
                    <a:pt x="3662441" y="2476232"/>
                  </a:lnTo>
                  <a:lnTo>
                    <a:pt x="3606950" y="2489662"/>
                  </a:lnTo>
                  <a:lnTo>
                    <a:pt x="3551458" y="2503438"/>
                  </a:lnTo>
                  <a:lnTo>
                    <a:pt x="3495967" y="2517579"/>
                  </a:lnTo>
                  <a:lnTo>
                    <a:pt x="3440475" y="2532103"/>
                  </a:lnTo>
                  <a:lnTo>
                    <a:pt x="3384984" y="2547028"/>
                  </a:lnTo>
                  <a:lnTo>
                    <a:pt x="3329492" y="2562377"/>
                  </a:lnTo>
                  <a:lnTo>
                    <a:pt x="3274000" y="2578168"/>
                  </a:lnTo>
                  <a:lnTo>
                    <a:pt x="3218509" y="2594425"/>
                  </a:lnTo>
                  <a:lnTo>
                    <a:pt x="3163017" y="2611168"/>
                  </a:lnTo>
                  <a:lnTo>
                    <a:pt x="3107526" y="2628421"/>
                  </a:lnTo>
                  <a:lnTo>
                    <a:pt x="3052034" y="2646206"/>
                  </a:lnTo>
                  <a:lnTo>
                    <a:pt x="2996543" y="2664547"/>
                  </a:lnTo>
                  <a:lnTo>
                    <a:pt x="2941051" y="2683466"/>
                  </a:lnTo>
                  <a:lnTo>
                    <a:pt x="2885560" y="2702988"/>
                  </a:lnTo>
                  <a:lnTo>
                    <a:pt x="2830068" y="2723136"/>
                  </a:lnTo>
                  <a:lnTo>
                    <a:pt x="2774577" y="2743932"/>
                  </a:lnTo>
                  <a:lnTo>
                    <a:pt x="2719085" y="2765397"/>
                  </a:lnTo>
                  <a:lnTo>
                    <a:pt x="2663594" y="2787554"/>
                  </a:lnTo>
                  <a:lnTo>
                    <a:pt x="2608102" y="2810422"/>
                  </a:lnTo>
                  <a:lnTo>
                    <a:pt x="2552610" y="2834019"/>
                  </a:lnTo>
                  <a:lnTo>
                    <a:pt x="2497119" y="2858363"/>
                  </a:lnTo>
                  <a:lnTo>
                    <a:pt x="2441627" y="2883469"/>
                  </a:lnTo>
                  <a:lnTo>
                    <a:pt x="2386136" y="2909349"/>
                  </a:lnTo>
                  <a:lnTo>
                    <a:pt x="2330644" y="2936014"/>
                  </a:lnTo>
                  <a:lnTo>
                    <a:pt x="2275153" y="2963472"/>
                  </a:lnTo>
                  <a:lnTo>
                    <a:pt x="2219661" y="2991729"/>
                  </a:lnTo>
                  <a:lnTo>
                    <a:pt x="2164170" y="3020788"/>
                  </a:lnTo>
                  <a:lnTo>
                    <a:pt x="2108678" y="3050647"/>
                  </a:lnTo>
                  <a:lnTo>
                    <a:pt x="2053187" y="3081306"/>
                  </a:lnTo>
                  <a:lnTo>
                    <a:pt x="1997695" y="3112757"/>
                  </a:lnTo>
                  <a:lnTo>
                    <a:pt x="1942203" y="3144994"/>
                  </a:lnTo>
                  <a:lnTo>
                    <a:pt x="1886712" y="3178005"/>
                  </a:lnTo>
                  <a:lnTo>
                    <a:pt x="1831220" y="3211777"/>
                  </a:lnTo>
                  <a:lnTo>
                    <a:pt x="1775729" y="3246297"/>
                  </a:lnTo>
                  <a:lnTo>
                    <a:pt x="1720237" y="3281545"/>
                  </a:lnTo>
                  <a:lnTo>
                    <a:pt x="1664746" y="3317505"/>
                  </a:lnTo>
                  <a:lnTo>
                    <a:pt x="1609254" y="3354156"/>
                  </a:lnTo>
                  <a:lnTo>
                    <a:pt x="1553763" y="3391477"/>
                  </a:lnTo>
                  <a:lnTo>
                    <a:pt x="1498271" y="3429446"/>
                  </a:lnTo>
                  <a:lnTo>
                    <a:pt x="1442780" y="3468041"/>
                  </a:lnTo>
                  <a:lnTo>
                    <a:pt x="1387288" y="3507238"/>
                  </a:lnTo>
                  <a:lnTo>
                    <a:pt x="1331797" y="3547014"/>
                  </a:lnTo>
                  <a:lnTo>
                    <a:pt x="1276305" y="3587345"/>
                  </a:lnTo>
                  <a:lnTo>
                    <a:pt x="1220813" y="3628209"/>
                  </a:lnTo>
                  <a:lnTo>
                    <a:pt x="1165322" y="3669583"/>
                  </a:lnTo>
                  <a:lnTo>
                    <a:pt x="1109830" y="3711443"/>
                  </a:lnTo>
                  <a:lnTo>
                    <a:pt x="1054339" y="3753768"/>
                  </a:lnTo>
                  <a:lnTo>
                    <a:pt x="998847" y="3796536"/>
                  </a:lnTo>
                  <a:lnTo>
                    <a:pt x="943356" y="3839727"/>
                  </a:lnTo>
                  <a:lnTo>
                    <a:pt x="887864" y="3883320"/>
                  </a:lnTo>
                  <a:lnTo>
                    <a:pt x="832373" y="3927296"/>
                  </a:lnTo>
                  <a:lnTo>
                    <a:pt x="776881" y="3971636"/>
                  </a:lnTo>
                  <a:lnTo>
                    <a:pt x="721390" y="4016323"/>
                  </a:lnTo>
                  <a:lnTo>
                    <a:pt x="665898" y="4061339"/>
                  </a:lnTo>
                  <a:lnTo>
                    <a:pt x="610406" y="4106668"/>
                  </a:lnTo>
                  <a:lnTo>
                    <a:pt x="554915" y="4152295"/>
                  </a:lnTo>
                  <a:lnTo>
                    <a:pt x="499423" y="4198204"/>
                  </a:lnTo>
                  <a:lnTo>
                    <a:pt x="443932" y="4244383"/>
                  </a:lnTo>
                  <a:lnTo>
                    <a:pt x="388440" y="4290816"/>
                  </a:lnTo>
                  <a:lnTo>
                    <a:pt x="332949" y="4337492"/>
                  </a:lnTo>
                  <a:lnTo>
                    <a:pt x="277457" y="4384399"/>
                  </a:lnTo>
                  <a:lnTo>
                    <a:pt x="221966" y="4431526"/>
                  </a:lnTo>
                  <a:lnTo>
                    <a:pt x="166474" y="4478861"/>
                  </a:lnTo>
                  <a:lnTo>
                    <a:pt x="110983" y="4526395"/>
                  </a:lnTo>
                  <a:lnTo>
                    <a:pt x="55491" y="4574117"/>
                  </a:lnTo>
                  <a:lnTo>
                    <a:pt x="0" y="462202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09208" y="1234068"/>
              <a:ext cx="4383831" cy="2295607"/>
            </a:xfrm>
            <a:custGeom>
              <a:avLst/>
              <a:pathLst>
                <a:path w="4383831" h="2295607">
                  <a:moveTo>
                    <a:pt x="0" y="2295607"/>
                  </a:moveTo>
                  <a:lnTo>
                    <a:pt x="55491" y="2285392"/>
                  </a:lnTo>
                  <a:lnTo>
                    <a:pt x="110983" y="2274998"/>
                  </a:lnTo>
                  <a:lnTo>
                    <a:pt x="166474" y="2264415"/>
                  </a:lnTo>
                  <a:lnTo>
                    <a:pt x="221966" y="2253634"/>
                  </a:lnTo>
                  <a:lnTo>
                    <a:pt x="277457" y="2242644"/>
                  </a:lnTo>
                  <a:lnTo>
                    <a:pt x="332949" y="2231434"/>
                  </a:lnTo>
                  <a:lnTo>
                    <a:pt x="388440" y="2219994"/>
                  </a:lnTo>
                  <a:lnTo>
                    <a:pt x="443932" y="2208311"/>
                  </a:lnTo>
                  <a:lnTo>
                    <a:pt x="499423" y="2196372"/>
                  </a:lnTo>
                  <a:lnTo>
                    <a:pt x="554915" y="2184165"/>
                  </a:lnTo>
                  <a:lnTo>
                    <a:pt x="610406" y="2171675"/>
                  </a:lnTo>
                  <a:lnTo>
                    <a:pt x="665898" y="2158887"/>
                  </a:lnTo>
                  <a:lnTo>
                    <a:pt x="721390" y="2145787"/>
                  </a:lnTo>
                  <a:lnTo>
                    <a:pt x="776881" y="2132357"/>
                  </a:lnTo>
                  <a:lnTo>
                    <a:pt x="832373" y="2118581"/>
                  </a:lnTo>
                  <a:lnTo>
                    <a:pt x="887864" y="2104440"/>
                  </a:lnTo>
                  <a:lnTo>
                    <a:pt x="943356" y="2089917"/>
                  </a:lnTo>
                  <a:lnTo>
                    <a:pt x="998847" y="2074991"/>
                  </a:lnTo>
                  <a:lnTo>
                    <a:pt x="1054339" y="2059642"/>
                  </a:lnTo>
                  <a:lnTo>
                    <a:pt x="1109830" y="2043851"/>
                  </a:lnTo>
                  <a:lnTo>
                    <a:pt x="1165322" y="2027594"/>
                  </a:lnTo>
                  <a:lnTo>
                    <a:pt x="1220813" y="2010851"/>
                  </a:lnTo>
                  <a:lnTo>
                    <a:pt x="1276305" y="1993598"/>
                  </a:lnTo>
                  <a:lnTo>
                    <a:pt x="1331797" y="1975813"/>
                  </a:lnTo>
                  <a:lnTo>
                    <a:pt x="1387288" y="1957472"/>
                  </a:lnTo>
                  <a:lnTo>
                    <a:pt x="1442780" y="1938553"/>
                  </a:lnTo>
                  <a:lnTo>
                    <a:pt x="1498271" y="1919031"/>
                  </a:lnTo>
                  <a:lnTo>
                    <a:pt x="1553763" y="1898883"/>
                  </a:lnTo>
                  <a:lnTo>
                    <a:pt x="1609254" y="1878088"/>
                  </a:lnTo>
                  <a:lnTo>
                    <a:pt x="1664746" y="1856622"/>
                  </a:lnTo>
                  <a:lnTo>
                    <a:pt x="1720237" y="1834465"/>
                  </a:lnTo>
                  <a:lnTo>
                    <a:pt x="1775729" y="1811597"/>
                  </a:lnTo>
                  <a:lnTo>
                    <a:pt x="1831220" y="1788000"/>
                  </a:lnTo>
                  <a:lnTo>
                    <a:pt x="1886712" y="1763656"/>
                  </a:lnTo>
                  <a:lnTo>
                    <a:pt x="1942203" y="1738550"/>
                  </a:lnTo>
                  <a:lnTo>
                    <a:pt x="1997695" y="1712670"/>
                  </a:lnTo>
                  <a:lnTo>
                    <a:pt x="2053187" y="1686005"/>
                  </a:lnTo>
                  <a:lnTo>
                    <a:pt x="2108678" y="1658547"/>
                  </a:lnTo>
                  <a:lnTo>
                    <a:pt x="2164170" y="1630290"/>
                  </a:lnTo>
                  <a:lnTo>
                    <a:pt x="2219661" y="1601231"/>
                  </a:lnTo>
                  <a:lnTo>
                    <a:pt x="2275153" y="1571372"/>
                  </a:lnTo>
                  <a:lnTo>
                    <a:pt x="2330644" y="1540713"/>
                  </a:lnTo>
                  <a:lnTo>
                    <a:pt x="2386136" y="1509262"/>
                  </a:lnTo>
                  <a:lnTo>
                    <a:pt x="2441627" y="1477025"/>
                  </a:lnTo>
                  <a:lnTo>
                    <a:pt x="2497119" y="1444014"/>
                  </a:lnTo>
                  <a:lnTo>
                    <a:pt x="2552610" y="1410242"/>
                  </a:lnTo>
                  <a:lnTo>
                    <a:pt x="2608102" y="1375723"/>
                  </a:lnTo>
                  <a:lnTo>
                    <a:pt x="2663594" y="1340474"/>
                  </a:lnTo>
                  <a:lnTo>
                    <a:pt x="2719085" y="1304514"/>
                  </a:lnTo>
                  <a:lnTo>
                    <a:pt x="2774577" y="1267863"/>
                  </a:lnTo>
                  <a:lnTo>
                    <a:pt x="2830068" y="1230542"/>
                  </a:lnTo>
                  <a:lnTo>
                    <a:pt x="2885560" y="1192573"/>
                  </a:lnTo>
                  <a:lnTo>
                    <a:pt x="2941051" y="1153978"/>
                  </a:lnTo>
                  <a:lnTo>
                    <a:pt x="2996543" y="1114781"/>
                  </a:lnTo>
                  <a:lnTo>
                    <a:pt x="3052034" y="1075005"/>
                  </a:lnTo>
                  <a:lnTo>
                    <a:pt x="3107526" y="1034674"/>
                  </a:lnTo>
                  <a:lnTo>
                    <a:pt x="3163017" y="993810"/>
                  </a:lnTo>
                  <a:lnTo>
                    <a:pt x="3218509" y="952436"/>
                  </a:lnTo>
                  <a:lnTo>
                    <a:pt x="3274000" y="910576"/>
                  </a:lnTo>
                  <a:lnTo>
                    <a:pt x="3329492" y="868251"/>
                  </a:lnTo>
                  <a:lnTo>
                    <a:pt x="3384984" y="825483"/>
                  </a:lnTo>
                  <a:lnTo>
                    <a:pt x="3440475" y="782292"/>
                  </a:lnTo>
                  <a:lnTo>
                    <a:pt x="3495967" y="738699"/>
                  </a:lnTo>
                  <a:lnTo>
                    <a:pt x="3551458" y="694723"/>
                  </a:lnTo>
                  <a:lnTo>
                    <a:pt x="3606950" y="650383"/>
                  </a:lnTo>
                  <a:lnTo>
                    <a:pt x="3662441" y="605696"/>
                  </a:lnTo>
                  <a:lnTo>
                    <a:pt x="3717933" y="560680"/>
                  </a:lnTo>
                  <a:lnTo>
                    <a:pt x="3773424" y="515351"/>
                  </a:lnTo>
                  <a:lnTo>
                    <a:pt x="3828916" y="469724"/>
                  </a:lnTo>
                  <a:lnTo>
                    <a:pt x="3884407" y="423815"/>
                  </a:lnTo>
                  <a:lnTo>
                    <a:pt x="3939899" y="377637"/>
                  </a:lnTo>
                  <a:lnTo>
                    <a:pt x="3995391" y="331203"/>
                  </a:lnTo>
                  <a:lnTo>
                    <a:pt x="4050882" y="284527"/>
                  </a:lnTo>
                  <a:lnTo>
                    <a:pt x="4106374" y="237620"/>
                  </a:lnTo>
                  <a:lnTo>
                    <a:pt x="4161865" y="190493"/>
                  </a:lnTo>
                  <a:lnTo>
                    <a:pt x="4217357" y="143158"/>
                  </a:lnTo>
                  <a:lnTo>
                    <a:pt x="4272848" y="95624"/>
                  </a:lnTo>
                  <a:lnTo>
                    <a:pt x="4328340" y="47902"/>
                  </a:lnTo>
                  <a:lnTo>
                    <a:pt x="43838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09208" y="3560481"/>
              <a:ext cx="4383831" cy="2295607"/>
            </a:xfrm>
            <a:custGeom>
              <a:avLst/>
              <a:pathLst>
                <a:path w="4383831" h="2295607">
                  <a:moveTo>
                    <a:pt x="4383831" y="0"/>
                  </a:moveTo>
                  <a:lnTo>
                    <a:pt x="4328340" y="10214"/>
                  </a:lnTo>
                  <a:lnTo>
                    <a:pt x="4272848" y="20608"/>
                  </a:lnTo>
                  <a:lnTo>
                    <a:pt x="4217357" y="31191"/>
                  </a:lnTo>
                  <a:lnTo>
                    <a:pt x="4161865" y="41972"/>
                  </a:lnTo>
                  <a:lnTo>
                    <a:pt x="4106374" y="52963"/>
                  </a:lnTo>
                  <a:lnTo>
                    <a:pt x="4050882" y="64172"/>
                  </a:lnTo>
                  <a:lnTo>
                    <a:pt x="3995391" y="75612"/>
                  </a:lnTo>
                  <a:lnTo>
                    <a:pt x="3939899" y="87296"/>
                  </a:lnTo>
                  <a:lnTo>
                    <a:pt x="3884407" y="99234"/>
                  </a:lnTo>
                  <a:lnTo>
                    <a:pt x="3828916" y="111441"/>
                  </a:lnTo>
                  <a:lnTo>
                    <a:pt x="3773424" y="123931"/>
                  </a:lnTo>
                  <a:lnTo>
                    <a:pt x="3717933" y="136719"/>
                  </a:lnTo>
                  <a:lnTo>
                    <a:pt x="3662441" y="149819"/>
                  </a:lnTo>
                  <a:lnTo>
                    <a:pt x="3606950" y="163249"/>
                  </a:lnTo>
                  <a:lnTo>
                    <a:pt x="3551458" y="177025"/>
                  </a:lnTo>
                  <a:lnTo>
                    <a:pt x="3495967" y="191166"/>
                  </a:lnTo>
                  <a:lnTo>
                    <a:pt x="3440475" y="205690"/>
                  </a:lnTo>
                  <a:lnTo>
                    <a:pt x="3384984" y="220616"/>
                  </a:lnTo>
                  <a:lnTo>
                    <a:pt x="3329492" y="235964"/>
                  </a:lnTo>
                  <a:lnTo>
                    <a:pt x="3274000" y="251755"/>
                  </a:lnTo>
                  <a:lnTo>
                    <a:pt x="3218509" y="268012"/>
                  </a:lnTo>
                  <a:lnTo>
                    <a:pt x="3163017" y="284755"/>
                  </a:lnTo>
                  <a:lnTo>
                    <a:pt x="3107526" y="302008"/>
                  </a:lnTo>
                  <a:lnTo>
                    <a:pt x="3052034" y="319793"/>
                  </a:lnTo>
                  <a:lnTo>
                    <a:pt x="2996543" y="338134"/>
                  </a:lnTo>
                  <a:lnTo>
                    <a:pt x="2941051" y="357054"/>
                  </a:lnTo>
                  <a:lnTo>
                    <a:pt x="2885560" y="376576"/>
                  </a:lnTo>
                  <a:lnTo>
                    <a:pt x="2830068" y="396723"/>
                  </a:lnTo>
                  <a:lnTo>
                    <a:pt x="2774577" y="417519"/>
                  </a:lnTo>
                  <a:lnTo>
                    <a:pt x="2719085" y="438984"/>
                  </a:lnTo>
                  <a:lnTo>
                    <a:pt x="2663594" y="461141"/>
                  </a:lnTo>
                  <a:lnTo>
                    <a:pt x="2608102" y="484009"/>
                  </a:lnTo>
                  <a:lnTo>
                    <a:pt x="2552610" y="507606"/>
                  </a:lnTo>
                  <a:lnTo>
                    <a:pt x="2497119" y="531950"/>
                  </a:lnTo>
                  <a:lnTo>
                    <a:pt x="2441627" y="557056"/>
                  </a:lnTo>
                  <a:lnTo>
                    <a:pt x="2386136" y="582936"/>
                  </a:lnTo>
                  <a:lnTo>
                    <a:pt x="2330644" y="609601"/>
                  </a:lnTo>
                  <a:lnTo>
                    <a:pt x="2275153" y="637060"/>
                  </a:lnTo>
                  <a:lnTo>
                    <a:pt x="2219661" y="665317"/>
                  </a:lnTo>
                  <a:lnTo>
                    <a:pt x="2164170" y="694375"/>
                  </a:lnTo>
                  <a:lnTo>
                    <a:pt x="2108678" y="724235"/>
                  </a:lnTo>
                  <a:lnTo>
                    <a:pt x="2053187" y="754893"/>
                  </a:lnTo>
                  <a:lnTo>
                    <a:pt x="1997695" y="786344"/>
                  </a:lnTo>
                  <a:lnTo>
                    <a:pt x="1942203" y="818581"/>
                  </a:lnTo>
                  <a:lnTo>
                    <a:pt x="1886712" y="851592"/>
                  </a:lnTo>
                  <a:lnTo>
                    <a:pt x="1831220" y="885365"/>
                  </a:lnTo>
                  <a:lnTo>
                    <a:pt x="1775729" y="919884"/>
                  </a:lnTo>
                  <a:lnTo>
                    <a:pt x="1720237" y="955132"/>
                  </a:lnTo>
                  <a:lnTo>
                    <a:pt x="1664746" y="991092"/>
                  </a:lnTo>
                  <a:lnTo>
                    <a:pt x="1609254" y="1027743"/>
                  </a:lnTo>
                  <a:lnTo>
                    <a:pt x="1553763" y="1065064"/>
                  </a:lnTo>
                  <a:lnTo>
                    <a:pt x="1498271" y="1103034"/>
                  </a:lnTo>
                  <a:lnTo>
                    <a:pt x="1442780" y="1141628"/>
                  </a:lnTo>
                  <a:lnTo>
                    <a:pt x="1387288" y="1180825"/>
                  </a:lnTo>
                  <a:lnTo>
                    <a:pt x="1331797" y="1220601"/>
                  </a:lnTo>
                  <a:lnTo>
                    <a:pt x="1276305" y="1260932"/>
                  </a:lnTo>
                  <a:lnTo>
                    <a:pt x="1220813" y="1301796"/>
                  </a:lnTo>
                  <a:lnTo>
                    <a:pt x="1165322" y="1343170"/>
                  </a:lnTo>
                  <a:lnTo>
                    <a:pt x="1109830" y="1385030"/>
                  </a:lnTo>
                  <a:lnTo>
                    <a:pt x="1054339" y="1427355"/>
                  </a:lnTo>
                  <a:lnTo>
                    <a:pt x="998847" y="1470123"/>
                  </a:lnTo>
                  <a:lnTo>
                    <a:pt x="943356" y="1513314"/>
                  </a:lnTo>
                  <a:lnTo>
                    <a:pt x="887864" y="1556907"/>
                  </a:lnTo>
                  <a:lnTo>
                    <a:pt x="832373" y="1600883"/>
                  </a:lnTo>
                  <a:lnTo>
                    <a:pt x="776881" y="1645223"/>
                  </a:lnTo>
                  <a:lnTo>
                    <a:pt x="721390" y="1689910"/>
                  </a:lnTo>
                  <a:lnTo>
                    <a:pt x="665898" y="1734926"/>
                  </a:lnTo>
                  <a:lnTo>
                    <a:pt x="610406" y="1780255"/>
                  </a:lnTo>
                  <a:lnTo>
                    <a:pt x="554915" y="1825882"/>
                  </a:lnTo>
                  <a:lnTo>
                    <a:pt x="499423" y="1871792"/>
                  </a:lnTo>
                  <a:lnTo>
                    <a:pt x="443932" y="1917970"/>
                  </a:lnTo>
                  <a:lnTo>
                    <a:pt x="388440" y="1964403"/>
                  </a:lnTo>
                  <a:lnTo>
                    <a:pt x="332949" y="2011079"/>
                  </a:lnTo>
                  <a:lnTo>
                    <a:pt x="277457" y="2057987"/>
                  </a:lnTo>
                  <a:lnTo>
                    <a:pt x="221966" y="2105113"/>
                  </a:lnTo>
                  <a:lnTo>
                    <a:pt x="166474" y="2152448"/>
                  </a:lnTo>
                  <a:lnTo>
                    <a:pt x="110983" y="2199982"/>
                  </a:lnTo>
                  <a:lnTo>
                    <a:pt x="55491" y="2247704"/>
                  </a:lnTo>
                  <a:lnTo>
                    <a:pt x="0" y="22956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09208" y="2397275"/>
              <a:ext cx="4383831" cy="2295607"/>
            </a:xfrm>
            <a:custGeom>
              <a:avLst/>
              <a:pathLst>
                <a:path w="4383831" h="2295607">
                  <a:moveTo>
                    <a:pt x="0" y="2295607"/>
                  </a:moveTo>
                  <a:lnTo>
                    <a:pt x="55491" y="2266548"/>
                  </a:lnTo>
                  <a:lnTo>
                    <a:pt x="110983" y="2237490"/>
                  </a:lnTo>
                  <a:lnTo>
                    <a:pt x="166474" y="2208432"/>
                  </a:lnTo>
                  <a:lnTo>
                    <a:pt x="221966" y="2179373"/>
                  </a:lnTo>
                  <a:lnTo>
                    <a:pt x="277457" y="2150315"/>
                  </a:lnTo>
                  <a:lnTo>
                    <a:pt x="332949" y="2121257"/>
                  </a:lnTo>
                  <a:lnTo>
                    <a:pt x="388440" y="2092198"/>
                  </a:lnTo>
                  <a:lnTo>
                    <a:pt x="443932" y="2063140"/>
                  </a:lnTo>
                  <a:lnTo>
                    <a:pt x="499423" y="2034082"/>
                  </a:lnTo>
                  <a:lnTo>
                    <a:pt x="554915" y="2005023"/>
                  </a:lnTo>
                  <a:lnTo>
                    <a:pt x="610406" y="1975965"/>
                  </a:lnTo>
                  <a:lnTo>
                    <a:pt x="665898" y="1946907"/>
                  </a:lnTo>
                  <a:lnTo>
                    <a:pt x="721390" y="1917849"/>
                  </a:lnTo>
                  <a:lnTo>
                    <a:pt x="776881" y="1888790"/>
                  </a:lnTo>
                  <a:lnTo>
                    <a:pt x="832373" y="1859732"/>
                  </a:lnTo>
                  <a:lnTo>
                    <a:pt x="887864" y="1830674"/>
                  </a:lnTo>
                  <a:lnTo>
                    <a:pt x="943356" y="1801615"/>
                  </a:lnTo>
                  <a:lnTo>
                    <a:pt x="998847" y="1772557"/>
                  </a:lnTo>
                  <a:lnTo>
                    <a:pt x="1054339" y="1743499"/>
                  </a:lnTo>
                  <a:lnTo>
                    <a:pt x="1109830" y="1714440"/>
                  </a:lnTo>
                  <a:lnTo>
                    <a:pt x="1165322" y="1685382"/>
                  </a:lnTo>
                  <a:lnTo>
                    <a:pt x="1220813" y="1656324"/>
                  </a:lnTo>
                  <a:lnTo>
                    <a:pt x="1276305" y="1627265"/>
                  </a:lnTo>
                  <a:lnTo>
                    <a:pt x="1331797" y="1598207"/>
                  </a:lnTo>
                  <a:lnTo>
                    <a:pt x="1387288" y="1569149"/>
                  </a:lnTo>
                  <a:lnTo>
                    <a:pt x="1442780" y="1540090"/>
                  </a:lnTo>
                  <a:lnTo>
                    <a:pt x="1498271" y="1511032"/>
                  </a:lnTo>
                  <a:lnTo>
                    <a:pt x="1553763" y="1481974"/>
                  </a:lnTo>
                  <a:lnTo>
                    <a:pt x="1609254" y="1452915"/>
                  </a:lnTo>
                  <a:lnTo>
                    <a:pt x="1664746" y="1423857"/>
                  </a:lnTo>
                  <a:lnTo>
                    <a:pt x="1720237" y="1394799"/>
                  </a:lnTo>
                  <a:lnTo>
                    <a:pt x="1775729" y="1365740"/>
                  </a:lnTo>
                  <a:lnTo>
                    <a:pt x="1831220" y="1336682"/>
                  </a:lnTo>
                  <a:lnTo>
                    <a:pt x="1886712" y="1307624"/>
                  </a:lnTo>
                  <a:lnTo>
                    <a:pt x="1942203" y="1278566"/>
                  </a:lnTo>
                  <a:lnTo>
                    <a:pt x="1997695" y="1249507"/>
                  </a:lnTo>
                  <a:lnTo>
                    <a:pt x="2053187" y="1220449"/>
                  </a:lnTo>
                  <a:lnTo>
                    <a:pt x="2108678" y="1191391"/>
                  </a:lnTo>
                  <a:lnTo>
                    <a:pt x="2164170" y="1162332"/>
                  </a:lnTo>
                  <a:lnTo>
                    <a:pt x="2219661" y="1133274"/>
                  </a:lnTo>
                  <a:lnTo>
                    <a:pt x="2275153" y="1104216"/>
                  </a:lnTo>
                  <a:lnTo>
                    <a:pt x="2330644" y="1075157"/>
                  </a:lnTo>
                  <a:lnTo>
                    <a:pt x="2386136" y="1046099"/>
                  </a:lnTo>
                  <a:lnTo>
                    <a:pt x="2441627" y="1017041"/>
                  </a:lnTo>
                  <a:lnTo>
                    <a:pt x="2497119" y="987982"/>
                  </a:lnTo>
                  <a:lnTo>
                    <a:pt x="2552610" y="958924"/>
                  </a:lnTo>
                  <a:lnTo>
                    <a:pt x="2608102" y="929866"/>
                  </a:lnTo>
                  <a:lnTo>
                    <a:pt x="2663594" y="900807"/>
                  </a:lnTo>
                  <a:lnTo>
                    <a:pt x="2719085" y="871749"/>
                  </a:lnTo>
                  <a:lnTo>
                    <a:pt x="2774577" y="842691"/>
                  </a:lnTo>
                  <a:lnTo>
                    <a:pt x="2830068" y="813632"/>
                  </a:lnTo>
                  <a:lnTo>
                    <a:pt x="2885560" y="784574"/>
                  </a:lnTo>
                  <a:lnTo>
                    <a:pt x="2941051" y="755516"/>
                  </a:lnTo>
                  <a:lnTo>
                    <a:pt x="2996543" y="726457"/>
                  </a:lnTo>
                  <a:lnTo>
                    <a:pt x="3052034" y="697399"/>
                  </a:lnTo>
                  <a:lnTo>
                    <a:pt x="3107526" y="668341"/>
                  </a:lnTo>
                  <a:lnTo>
                    <a:pt x="3163017" y="639283"/>
                  </a:lnTo>
                  <a:lnTo>
                    <a:pt x="3218509" y="610224"/>
                  </a:lnTo>
                  <a:lnTo>
                    <a:pt x="3274000" y="581166"/>
                  </a:lnTo>
                  <a:lnTo>
                    <a:pt x="3329492" y="552108"/>
                  </a:lnTo>
                  <a:lnTo>
                    <a:pt x="3384984" y="523049"/>
                  </a:lnTo>
                  <a:lnTo>
                    <a:pt x="3440475" y="493991"/>
                  </a:lnTo>
                  <a:lnTo>
                    <a:pt x="3495967" y="464933"/>
                  </a:lnTo>
                  <a:lnTo>
                    <a:pt x="3551458" y="435874"/>
                  </a:lnTo>
                  <a:lnTo>
                    <a:pt x="3606950" y="406816"/>
                  </a:lnTo>
                  <a:lnTo>
                    <a:pt x="3662441" y="377758"/>
                  </a:lnTo>
                  <a:lnTo>
                    <a:pt x="3717933" y="348699"/>
                  </a:lnTo>
                  <a:lnTo>
                    <a:pt x="3773424" y="319641"/>
                  </a:lnTo>
                  <a:lnTo>
                    <a:pt x="3828916" y="290583"/>
                  </a:lnTo>
                  <a:lnTo>
                    <a:pt x="3884407" y="261524"/>
                  </a:lnTo>
                  <a:lnTo>
                    <a:pt x="3939899" y="232466"/>
                  </a:lnTo>
                  <a:lnTo>
                    <a:pt x="3995391" y="203408"/>
                  </a:lnTo>
                  <a:lnTo>
                    <a:pt x="4050882" y="174349"/>
                  </a:lnTo>
                  <a:lnTo>
                    <a:pt x="4106374" y="145291"/>
                  </a:lnTo>
                  <a:lnTo>
                    <a:pt x="4161865" y="116233"/>
                  </a:lnTo>
                  <a:lnTo>
                    <a:pt x="4217357" y="87174"/>
                  </a:lnTo>
                  <a:lnTo>
                    <a:pt x="4272848" y="58116"/>
                  </a:lnTo>
                  <a:lnTo>
                    <a:pt x="4328340" y="29058"/>
                  </a:lnTo>
                  <a:lnTo>
                    <a:pt x="438383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709208" y="2689552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806625" y="27917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851192" y="2752192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968667" y="27917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13234" y="2685718"/>
              <a:ext cx="31217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0.97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25407" y="2758079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369973" y="27917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414540" y="2684075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503537" y="27917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548103" y="2752192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665579" y="27917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10146" y="268571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0.034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490017" y="1002967"/>
              <a:ext cx="0" cy="5084222"/>
            </a:xfrm>
            <a:custGeom>
              <a:avLst/>
              <a:pathLst>
                <a:path w="0" h="5084222">
                  <a:moveTo>
                    <a:pt x="0" y="508422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310814" y="530696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213852" y="3868506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213852" y="2430048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213852" y="99159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445733" y="53666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45733" y="39282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45733" y="24897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45733" y="10513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0017" y="6087189"/>
              <a:ext cx="4822214" cy="0"/>
            </a:xfrm>
            <a:custGeom>
              <a:avLst/>
              <a:pathLst>
                <a:path w="4822214" h="0">
                  <a:moveTo>
                    <a:pt x="0" y="0"/>
                  </a:moveTo>
                  <a:lnTo>
                    <a:pt x="482221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709208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0485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3176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093040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660727" y="616943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122005" y="616742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3282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044559" y="616943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-47597" y="3456569"/>
              <a:ext cx="2183345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Percent_PD1_Expression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2022-04-12T21:28:37Z</dcterms:modified>
  <cp:category/>
</cp:coreProperties>
</file>