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157384" y="1481925"/>
              <a:ext cx="0" cy="1596365"/>
            </a:xfrm>
            <a:prstGeom prst="rect">
              <a:avLst/>
            </a:prstGeom>
            <a:solidFill>
              <a:srgbClr val="FF63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157384" y="1390503"/>
              <a:ext cx="0" cy="1687786"/>
            </a:xfrm>
            <a:prstGeom prst="rect">
              <a:avLst/>
            </a:prstGeom>
            <a:solidFill>
              <a:srgbClr val="FF66A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157384" y="1615542"/>
              <a:ext cx="0" cy="1462748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157384" y="2972803"/>
              <a:ext cx="0" cy="10548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57384" y="1559282"/>
              <a:ext cx="0" cy="1519008"/>
            </a:xfrm>
            <a:prstGeom prst="rect">
              <a:avLst/>
            </a:prstGeom>
            <a:solidFill>
              <a:srgbClr val="00B6E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157384" y="2958739"/>
              <a:ext cx="0" cy="119551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157384" y="2916544"/>
              <a:ext cx="0" cy="161746"/>
            </a:xfrm>
            <a:prstGeom prst="rect">
              <a:avLst/>
            </a:prstGeom>
            <a:solidFill>
              <a:srgbClr val="AC8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157384" y="1517087"/>
              <a:ext cx="0" cy="1561202"/>
            </a:xfrm>
            <a:prstGeom prst="rect">
              <a:avLst/>
            </a:prstGeom>
            <a:solidFill>
              <a:srgbClr val="FC61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157384" y="1446763"/>
              <a:ext cx="0" cy="1631527"/>
            </a:xfrm>
            <a:prstGeom prst="rect">
              <a:avLst/>
            </a:prstGeom>
            <a:solidFill>
              <a:srgbClr val="00C08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157384" y="1580379"/>
              <a:ext cx="0" cy="1497910"/>
            </a:xfrm>
            <a:prstGeom prst="rect">
              <a:avLst/>
            </a:prstGeom>
            <a:solidFill>
              <a:srgbClr val="FF6A9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157384" y="2895447"/>
              <a:ext cx="0" cy="182843"/>
            </a:xfrm>
            <a:prstGeom prst="rect">
              <a:avLst/>
            </a:prstGeom>
            <a:solidFill>
              <a:srgbClr val="959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157384" y="3007966"/>
              <a:ext cx="0" cy="70324"/>
            </a:xfrm>
            <a:prstGeom prst="rect">
              <a:avLst/>
            </a:prstGeom>
            <a:solidFill>
              <a:srgbClr val="FF6C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157384" y="2972803"/>
              <a:ext cx="0" cy="105486"/>
            </a:xfrm>
            <a:prstGeom prst="rect">
              <a:avLst/>
            </a:prstGeom>
            <a:solidFill>
              <a:srgbClr val="5BB3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157384" y="2937641"/>
              <a:ext cx="0" cy="140648"/>
            </a:xfrm>
            <a:prstGeom prst="rect">
              <a:avLst/>
            </a:prstGeom>
            <a:solidFill>
              <a:srgbClr val="00BCD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1157384" y="1594444"/>
              <a:ext cx="0" cy="1483845"/>
            </a:xfrm>
            <a:prstGeom prst="rect">
              <a:avLst/>
            </a:prstGeom>
            <a:solidFill>
              <a:srgbClr val="679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157384" y="2375046"/>
              <a:ext cx="0" cy="703244"/>
            </a:xfrm>
            <a:prstGeom prst="rect">
              <a:avLst/>
            </a:prstGeom>
            <a:solidFill>
              <a:srgbClr val="AFA1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157384" y="3000933"/>
              <a:ext cx="0" cy="77356"/>
            </a:xfrm>
            <a:prstGeom prst="rect">
              <a:avLst/>
            </a:prstGeom>
            <a:solidFill>
              <a:srgbClr val="F763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1157384" y="1643671"/>
              <a:ext cx="0" cy="1434618"/>
            </a:xfrm>
            <a:prstGeom prst="rect">
              <a:avLst/>
            </a:prstGeom>
            <a:solidFill>
              <a:srgbClr val="FF6C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157384" y="3057193"/>
              <a:ext cx="0" cy="21097"/>
            </a:xfrm>
            <a:prstGeom prst="rect">
              <a:avLst/>
            </a:prstGeom>
            <a:solidFill>
              <a:srgbClr val="00BDD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1157384" y="1784320"/>
              <a:ext cx="0" cy="1293969"/>
            </a:xfrm>
            <a:prstGeom prst="rect">
              <a:avLst/>
            </a:prstGeom>
            <a:solidFill>
              <a:srgbClr val="00BE6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1157384" y="1474893"/>
              <a:ext cx="0" cy="1603397"/>
            </a:xfrm>
            <a:prstGeom prst="rect">
              <a:avLst/>
            </a:prstGeom>
            <a:solidFill>
              <a:srgbClr val="00BD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1157384" y="1713996"/>
              <a:ext cx="0" cy="1364294"/>
            </a:xfrm>
            <a:prstGeom prst="rect">
              <a:avLst/>
            </a:prstGeom>
            <a:solidFill>
              <a:srgbClr val="00C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1157384" y="2839187"/>
              <a:ext cx="0" cy="239103"/>
            </a:xfrm>
            <a:prstGeom prst="rect">
              <a:avLst/>
            </a:prstGeom>
            <a:solidFill>
              <a:srgbClr val="00C1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157384" y="1488957"/>
              <a:ext cx="0" cy="1589332"/>
            </a:xfrm>
            <a:prstGeom prst="rect">
              <a:avLst/>
            </a:prstGeom>
            <a:solidFill>
              <a:srgbClr val="E26E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157384" y="2895447"/>
              <a:ext cx="0" cy="182843"/>
            </a:xfrm>
            <a:prstGeom prst="rect">
              <a:avLst/>
            </a:prstGeom>
            <a:solidFill>
              <a:srgbClr val="EC69E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157384" y="3071258"/>
              <a:ext cx="0" cy="7032"/>
            </a:xfrm>
            <a:prstGeom prst="rect">
              <a:avLst/>
            </a:prstGeom>
            <a:solidFill>
              <a:srgbClr val="D39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1157384" y="2895447"/>
              <a:ext cx="0" cy="182843"/>
            </a:xfrm>
            <a:prstGeom prst="rect">
              <a:avLst/>
            </a:prstGeom>
            <a:solidFill>
              <a:srgbClr val="00ADF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1157384" y="3036095"/>
              <a:ext cx="0" cy="42194"/>
            </a:xfrm>
            <a:prstGeom prst="rect">
              <a:avLst/>
            </a:prstGeom>
            <a:solidFill>
              <a:srgbClr val="BF8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-2147483648" y="-2147483648"/>
              <a:ext cx="-2147483648" cy="-2147483648"/>
            </a:xfrm>
            <a:prstGeom prst="rect">
              <a:avLst/>
            </a:prstGeom>
            <a:solidFill>
              <a:srgbClr val="889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1157384" y="1524120"/>
              <a:ext cx="0" cy="1554170"/>
            </a:xfrm>
            <a:prstGeom prst="rect">
              <a:avLst/>
            </a:prstGeom>
            <a:solidFill>
              <a:srgbClr val="E7861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1157384" y="2424273"/>
              <a:ext cx="0" cy="654017"/>
            </a:xfrm>
            <a:prstGeom prst="rect">
              <a:avLst/>
            </a:prstGeom>
            <a:solidFill>
              <a:srgbClr val="35A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157384" y="2241429"/>
              <a:ext cx="0" cy="836861"/>
            </a:xfrm>
            <a:prstGeom prst="rect">
              <a:avLst/>
            </a:prstGeom>
            <a:solidFill>
              <a:srgbClr val="FA62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157384" y="3029063"/>
              <a:ext cx="0" cy="49227"/>
            </a:xfrm>
            <a:prstGeom prst="rect">
              <a:avLst/>
            </a:prstGeom>
            <a:solidFill>
              <a:srgbClr val="1BB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157384" y="1791353"/>
              <a:ext cx="0" cy="1286937"/>
            </a:xfrm>
            <a:prstGeom prst="rect">
              <a:avLst/>
            </a:prstGeom>
            <a:solidFill>
              <a:srgbClr val="39B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1157384" y="2972803"/>
              <a:ext cx="0" cy="105486"/>
            </a:xfrm>
            <a:prstGeom prst="rect">
              <a:avLst/>
            </a:prstGeom>
            <a:solidFill>
              <a:srgbClr val="00B4E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1157384" y="3022031"/>
              <a:ext cx="0" cy="5625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1157384" y="3064225"/>
              <a:ext cx="0" cy="14064"/>
            </a:xfrm>
            <a:prstGeom prst="rect">
              <a:avLst/>
            </a:prstGeom>
            <a:solidFill>
              <a:srgbClr val="4CB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1157384" y="2951706"/>
              <a:ext cx="0" cy="126584"/>
            </a:xfrm>
            <a:prstGeom prst="rect">
              <a:avLst/>
            </a:prstGeom>
            <a:solidFill>
              <a:srgbClr val="F37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1157384" y="3050160"/>
              <a:ext cx="0" cy="28129"/>
            </a:xfrm>
            <a:prstGeom prst="rect">
              <a:avLst/>
            </a:prstGeom>
            <a:solidFill>
              <a:srgbClr val="A9A3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157384" y="1587412"/>
              <a:ext cx="0" cy="1490878"/>
            </a:xfrm>
            <a:prstGeom prst="rect">
              <a:avLst/>
            </a:prstGeom>
            <a:solidFill>
              <a:srgbClr val="8DAB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157384" y="3022031"/>
              <a:ext cx="0" cy="56259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157384" y="3050160"/>
              <a:ext cx="0" cy="28129"/>
            </a:xfrm>
            <a:prstGeom prst="rect">
              <a:avLst/>
            </a:prstGeom>
            <a:solidFill>
              <a:srgbClr val="00AB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157384" y="3036095"/>
              <a:ext cx="0" cy="42194"/>
            </a:xfrm>
            <a:prstGeom prst="rect">
              <a:avLst/>
            </a:prstGeom>
            <a:solidFill>
              <a:srgbClr val="00BB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157384" y="3057193"/>
              <a:ext cx="0" cy="21097"/>
            </a:xfrm>
            <a:prstGeom prst="rect">
              <a:avLst/>
            </a:prstGeom>
            <a:solidFill>
              <a:srgbClr val="EA833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157384" y="3007966"/>
              <a:ext cx="0" cy="70324"/>
            </a:xfrm>
            <a:prstGeom prst="rect">
              <a:avLst/>
            </a:prstGeom>
            <a:solidFill>
              <a:srgbClr val="C09B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157384" y="3022031"/>
              <a:ext cx="0" cy="56259"/>
            </a:xfrm>
            <a:prstGeom prst="rect">
              <a:avLst/>
            </a:prstGeom>
            <a:solidFill>
              <a:srgbClr val="00BB4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1157384" y="3036095"/>
              <a:ext cx="0" cy="42194"/>
            </a:xfrm>
            <a:prstGeom prst="rect">
              <a:avLst/>
            </a:prstGeom>
            <a:solidFill>
              <a:srgbClr val="FF6C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1157384" y="3043128"/>
              <a:ext cx="0" cy="35162"/>
            </a:xfrm>
            <a:prstGeom prst="rect">
              <a:avLst/>
            </a:prstGeom>
            <a:solidFill>
              <a:srgbClr val="E388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1157384" y="2515695"/>
              <a:ext cx="0" cy="562595"/>
            </a:xfrm>
            <a:prstGeom prst="rect">
              <a:avLst/>
            </a:prstGeom>
            <a:solidFill>
              <a:srgbClr val="D675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1157384" y="3043128"/>
              <a:ext cx="0" cy="35162"/>
            </a:xfrm>
            <a:prstGeom prst="rect">
              <a:avLst/>
            </a:prstGeom>
            <a:solidFill>
              <a:srgbClr val="9CA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1157384" y="3007966"/>
              <a:ext cx="0" cy="70324"/>
            </a:xfrm>
            <a:prstGeom prst="rect">
              <a:avLst/>
            </a:prstGeom>
            <a:solidFill>
              <a:srgbClr val="FE61C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1157384" y="1517087"/>
              <a:ext cx="0" cy="1561202"/>
            </a:xfrm>
            <a:prstGeom prst="rect">
              <a:avLst/>
            </a:prstGeom>
            <a:solidFill>
              <a:srgbClr val="B58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1157384" y="3007966"/>
              <a:ext cx="0" cy="70324"/>
            </a:xfrm>
            <a:prstGeom prst="rect">
              <a:avLst/>
            </a:prstGeom>
            <a:solidFill>
              <a:srgbClr val="00A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1157384" y="2986868"/>
              <a:ext cx="0" cy="91421"/>
            </a:xfrm>
            <a:prstGeom prst="rect">
              <a:avLst/>
            </a:prstGeom>
            <a:solidFill>
              <a:srgbClr val="00C0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1157384" y="2796992"/>
              <a:ext cx="0" cy="281297"/>
            </a:xfrm>
            <a:prstGeom prst="rect">
              <a:avLst/>
            </a:prstGeom>
            <a:solidFill>
              <a:srgbClr val="F07E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1157384" y="3000933"/>
              <a:ext cx="0" cy="77356"/>
            </a:xfrm>
            <a:prstGeom prst="rect">
              <a:avLst/>
            </a:prstGeom>
            <a:solidFill>
              <a:srgbClr val="799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1157384" y="3036095"/>
              <a:ext cx="0" cy="42194"/>
            </a:xfrm>
            <a:prstGeom prst="rect">
              <a:avLst/>
            </a:prstGeom>
            <a:solidFill>
              <a:srgbClr val="00BA4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1157384" y="1664769"/>
              <a:ext cx="0" cy="1413521"/>
            </a:xfrm>
            <a:prstGeom prst="rect">
              <a:avLst/>
            </a:prstGeom>
            <a:solidFill>
              <a:srgbClr val="CA9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1157384" y="3057193"/>
              <a:ext cx="0" cy="21097"/>
            </a:xfrm>
            <a:prstGeom prst="rect">
              <a:avLst/>
            </a:prstGeom>
            <a:solidFill>
              <a:srgbClr val="E08B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1157384" y="2937641"/>
              <a:ext cx="0" cy="140648"/>
            </a:xfrm>
            <a:prstGeom prst="rect">
              <a:avLst/>
            </a:prstGeom>
            <a:solidFill>
              <a:srgbClr val="67B1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1157384" y="2944674"/>
              <a:ext cx="0" cy="133616"/>
            </a:xfrm>
            <a:prstGeom prst="rect">
              <a:avLst/>
            </a:prstGeom>
            <a:solidFill>
              <a:srgbClr val="00B9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1157384" y="1573347"/>
              <a:ext cx="0" cy="1504943"/>
            </a:xfrm>
            <a:prstGeom prst="rect">
              <a:avLst/>
            </a:prstGeom>
            <a:solidFill>
              <a:srgbClr val="F464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1157384" y="3050160"/>
              <a:ext cx="0" cy="28129"/>
            </a:xfrm>
            <a:prstGeom prst="rect">
              <a:avLst/>
            </a:prstGeom>
            <a:solidFill>
              <a:srgbClr val="ED814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1157384" y="3071258"/>
              <a:ext cx="0" cy="703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1157384" y="1763223"/>
              <a:ext cx="0" cy="1315067"/>
            </a:xfrm>
            <a:prstGeom prst="rect">
              <a:avLst/>
            </a:prstGeom>
            <a:solidFill>
              <a:srgbClr val="F679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1157384" y="1713996"/>
              <a:ext cx="0" cy="1364294"/>
            </a:xfrm>
            <a:prstGeom prst="rect">
              <a:avLst/>
            </a:prstGeom>
            <a:solidFill>
              <a:srgbClr val="DC8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1157384" y="1791353"/>
              <a:ext cx="0" cy="1286937"/>
            </a:xfrm>
            <a:prstGeom prst="rect">
              <a:avLst/>
            </a:prstGeom>
            <a:solidFill>
              <a:srgbClr val="DC71F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1157384" y="3022031"/>
              <a:ext cx="0" cy="56259"/>
            </a:xfrm>
            <a:prstGeom prst="rect">
              <a:avLst/>
            </a:prstGeom>
            <a:solidFill>
              <a:srgbClr val="00C1A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1157384" y="2958739"/>
              <a:ext cx="0" cy="119551"/>
            </a:xfrm>
            <a:prstGeom prst="rect">
              <a:avLst/>
            </a:prstGeom>
            <a:solidFill>
              <a:srgbClr val="00A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1157384" y="2979836"/>
              <a:ext cx="0" cy="98454"/>
            </a:xfrm>
            <a:prstGeom prst="rect">
              <a:avLst/>
            </a:prstGeom>
            <a:solidFill>
              <a:srgbClr val="FF61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1157384" y="2037488"/>
              <a:ext cx="0" cy="1040801"/>
            </a:xfrm>
            <a:prstGeom prst="rect">
              <a:avLst/>
            </a:prstGeom>
            <a:solidFill>
              <a:srgbClr val="CF7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1157384" y="3057193"/>
              <a:ext cx="0" cy="21097"/>
            </a:xfrm>
            <a:prstGeom prst="rect">
              <a:avLst/>
            </a:prstGeom>
            <a:solidFill>
              <a:srgbClr val="00C1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1157384" y="3036095"/>
              <a:ext cx="0" cy="42194"/>
            </a:xfrm>
            <a:prstGeom prst="rect">
              <a:avLst/>
            </a:prstGeom>
            <a:solidFill>
              <a:srgbClr val="85A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1157384" y="1742126"/>
              <a:ext cx="0" cy="1336164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1157384" y="3014998"/>
              <a:ext cx="0" cy="63292"/>
            </a:xfrm>
            <a:prstGeom prst="rect">
              <a:avLst/>
            </a:prstGeom>
            <a:solidFill>
              <a:srgbClr val="B5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1157384" y="2726668"/>
              <a:ext cx="0" cy="351622"/>
            </a:xfrm>
            <a:prstGeom prst="rect">
              <a:avLst/>
            </a:prstGeom>
            <a:solidFill>
              <a:srgbClr val="529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1157384" y="3036095"/>
              <a:ext cx="0" cy="42194"/>
            </a:xfrm>
            <a:prstGeom prst="rect">
              <a:avLst/>
            </a:prstGeom>
            <a:solidFill>
              <a:srgbClr val="FF6C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1157384" y="3050160"/>
              <a:ext cx="0" cy="28129"/>
            </a:xfrm>
            <a:prstGeom prst="rect">
              <a:avLst/>
            </a:prstGeom>
            <a:solidFill>
              <a:srgbClr val="FF6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1157384" y="3014998"/>
              <a:ext cx="0" cy="63292"/>
            </a:xfrm>
            <a:prstGeom prst="rect">
              <a:avLst/>
            </a:prstGeom>
            <a:solidFill>
              <a:srgbClr val="00C0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1157384" y="1664769"/>
              <a:ext cx="0" cy="1413521"/>
            </a:xfrm>
            <a:prstGeom prst="rect">
              <a:avLst/>
            </a:prstGeom>
            <a:solidFill>
              <a:srgbClr val="00B2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1157384" y="3057193"/>
              <a:ext cx="0" cy="21097"/>
            </a:xfrm>
            <a:prstGeom prst="rect">
              <a:avLst/>
            </a:prstGeom>
            <a:solidFill>
              <a:srgbClr val="00B8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1157384" y="2972803"/>
              <a:ext cx="0" cy="105486"/>
            </a:xfrm>
            <a:prstGeom prst="rect">
              <a:avLst/>
            </a:prstGeom>
            <a:solidFill>
              <a:srgbClr val="72B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1157384" y="3022031"/>
              <a:ext cx="0" cy="56259"/>
            </a:xfrm>
            <a:prstGeom prst="rect">
              <a:avLst/>
            </a:prstGeom>
            <a:solidFill>
              <a:srgbClr val="00BEC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1157384" y="1777288"/>
              <a:ext cx="0" cy="1301002"/>
            </a:xfrm>
            <a:prstGeom prst="rect">
              <a:avLst/>
            </a:prstGeom>
            <a:solidFill>
              <a:srgbClr val="00C0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1157384" y="3029063"/>
              <a:ext cx="0" cy="49227"/>
            </a:xfrm>
            <a:prstGeom prst="rect">
              <a:avLst/>
            </a:prstGeom>
            <a:solidFill>
              <a:srgbClr val="FF65A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1157384" y="3057193"/>
              <a:ext cx="0" cy="21097"/>
            </a:xfrm>
            <a:prstGeom prst="rect">
              <a:avLst/>
            </a:prstGeom>
            <a:solidFill>
              <a:srgbClr val="BB9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1157384" y="2944674"/>
              <a:ext cx="0" cy="133616"/>
            </a:xfrm>
            <a:prstGeom prst="rect">
              <a:avLst/>
            </a:prstGeom>
            <a:solidFill>
              <a:srgbClr val="00BA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1157384" y="2993901"/>
              <a:ext cx="0" cy="84389"/>
            </a:xfrm>
            <a:prstGeom prst="rect">
              <a:avLst/>
            </a:prstGeom>
            <a:solidFill>
              <a:srgbClr val="00BF7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1157384" y="3000933"/>
              <a:ext cx="0" cy="773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1157384" y="2972803"/>
              <a:ext cx="0" cy="105486"/>
            </a:xfrm>
            <a:prstGeom prst="rect">
              <a:avLst/>
            </a:prstGeom>
            <a:solidFill>
              <a:srgbClr val="FF689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1157384" y="3057193"/>
              <a:ext cx="0" cy="21097"/>
            </a:xfrm>
            <a:prstGeom prst="rect">
              <a:avLst/>
            </a:prstGeom>
            <a:solidFill>
              <a:srgbClr val="F066E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1157384" y="3050160"/>
              <a:ext cx="0" cy="28129"/>
            </a:xfrm>
            <a:prstGeom prst="rect">
              <a:avLst/>
            </a:prstGeom>
            <a:solidFill>
              <a:srgbClr val="CF9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1157384" y="2445370"/>
              <a:ext cx="0" cy="632920"/>
            </a:xfrm>
            <a:prstGeom prst="rect">
              <a:avLst/>
            </a:prstGeom>
            <a:solidFill>
              <a:srgbClr val="D89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1157384" y="3057193"/>
              <a:ext cx="0" cy="21097"/>
            </a:xfrm>
            <a:prstGeom prst="rect">
              <a:avLst/>
            </a:prstGeom>
            <a:solidFill>
              <a:srgbClr val="00BC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1157384" y="2979836"/>
              <a:ext cx="0" cy="98454"/>
            </a:xfrm>
            <a:prstGeom prst="rect">
              <a:avLst/>
            </a:prstGeom>
            <a:solidFill>
              <a:srgbClr val="A18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1157384" y="2993901"/>
              <a:ext cx="0" cy="84389"/>
            </a:xfrm>
            <a:prstGeom prst="rect">
              <a:avLst/>
            </a:prstGeom>
            <a:solidFill>
              <a:srgbClr val="FF61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1157384" y="1875742"/>
              <a:ext cx="0" cy="1202548"/>
            </a:xfrm>
            <a:prstGeom prst="rect">
              <a:avLst/>
            </a:prstGeom>
            <a:solidFill>
              <a:srgbClr val="00B81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1157384" y="1749158"/>
              <a:ext cx="0" cy="1329132"/>
            </a:xfrm>
            <a:prstGeom prst="rect">
              <a:avLst/>
            </a:prstGeom>
            <a:solidFill>
              <a:srgbClr val="00C0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1157384" y="3022031"/>
              <a:ext cx="0" cy="56259"/>
            </a:xfrm>
            <a:prstGeom prst="rect">
              <a:avLst/>
            </a:prstGeom>
            <a:solidFill>
              <a:srgbClr val="95A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1157384" y="2733700"/>
              <a:ext cx="0" cy="344589"/>
            </a:xfrm>
            <a:prstGeom prst="rect">
              <a:avLst/>
            </a:prstGeom>
            <a:solidFill>
              <a:srgbClr val="C59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1157384" y="3860092"/>
              <a:ext cx="0" cy="1469896"/>
            </a:xfrm>
            <a:prstGeom prst="rect">
              <a:avLst/>
            </a:prstGeom>
            <a:solidFill>
              <a:srgbClr val="FF63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1157384" y="3587135"/>
              <a:ext cx="0" cy="1742852"/>
            </a:xfrm>
            <a:prstGeom prst="rect">
              <a:avLst/>
            </a:prstGeom>
            <a:solidFill>
              <a:srgbClr val="FF66A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1157384" y="3631215"/>
              <a:ext cx="0" cy="1698772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1157384" y="3988941"/>
              <a:ext cx="0" cy="1341047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1157384" y="3678686"/>
              <a:ext cx="0" cy="1651302"/>
            </a:xfrm>
            <a:prstGeom prst="rect">
              <a:avLst/>
            </a:prstGeom>
            <a:solidFill>
              <a:srgbClr val="00B6E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1157384" y="4044888"/>
              <a:ext cx="0" cy="1285099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1157384" y="4319540"/>
              <a:ext cx="0" cy="1010447"/>
            </a:xfrm>
            <a:prstGeom prst="rect">
              <a:avLst/>
            </a:prstGeom>
            <a:solidFill>
              <a:srgbClr val="AC8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1157384" y="3663427"/>
              <a:ext cx="0" cy="1666560"/>
            </a:xfrm>
            <a:prstGeom prst="rect">
              <a:avLst/>
            </a:prstGeom>
            <a:solidFill>
              <a:srgbClr val="FC61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1157384" y="3619348"/>
              <a:ext cx="0" cy="1710640"/>
            </a:xfrm>
            <a:prstGeom prst="rect">
              <a:avLst/>
            </a:prstGeom>
            <a:solidFill>
              <a:srgbClr val="00C08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1157384" y="3671904"/>
              <a:ext cx="0" cy="1658083"/>
            </a:xfrm>
            <a:prstGeom prst="rect">
              <a:avLst/>
            </a:prstGeom>
            <a:solidFill>
              <a:srgbClr val="FF6A9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1157384" y="4078796"/>
              <a:ext cx="0" cy="1251192"/>
            </a:xfrm>
            <a:prstGeom prst="rect">
              <a:avLst/>
            </a:prstGeom>
            <a:solidFill>
              <a:srgbClr val="959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1157384" y="4312759"/>
              <a:ext cx="0" cy="1017229"/>
            </a:xfrm>
            <a:prstGeom prst="rect">
              <a:avLst/>
            </a:prstGeom>
            <a:solidFill>
              <a:srgbClr val="FF6C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1157384" y="4088968"/>
              <a:ext cx="0" cy="1241019"/>
            </a:xfrm>
            <a:prstGeom prst="rect">
              <a:avLst/>
            </a:prstGeom>
            <a:solidFill>
              <a:srgbClr val="5BB3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1157384" y="4088968"/>
              <a:ext cx="0" cy="1241019"/>
            </a:xfrm>
            <a:prstGeom prst="rect">
              <a:avLst/>
            </a:prstGeom>
            <a:solidFill>
              <a:srgbClr val="00BCD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1157384" y="3648169"/>
              <a:ext cx="0" cy="1681819"/>
            </a:xfrm>
            <a:prstGeom prst="rect">
              <a:avLst/>
            </a:prstGeom>
            <a:solidFill>
              <a:srgbClr val="679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1157384" y="3675295"/>
              <a:ext cx="0" cy="1654693"/>
            </a:xfrm>
            <a:prstGeom prst="rect">
              <a:avLst/>
            </a:prstGeom>
            <a:solidFill>
              <a:srgbClr val="AFA1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1157384" y="4199168"/>
              <a:ext cx="0" cy="1130819"/>
            </a:xfrm>
            <a:prstGeom prst="rect">
              <a:avLst/>
            </a:prstGeom>
            <a:solidFill>
              <a:srgbClr val="F763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1157384" y="3688858"/>
              <a:ext cx="0" cy="1641129"/>
            </a:xfrm>
            <a:prstGeom prst="rect">
              <a:avLst/>
            </a:prstGeom>
            <a:solidFill>
              <a:srgbClr val="FF6C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1157384" y="4022848"/>
              <a:ext cx="0" cy="1307139"/>
            </a:xfrm>
            <a:prstGeom prst="rect">
              <a:avLst/>
            </a:prstGeom>
            <a:solidFill>
              <a:srgbClr val="00BDD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1157384" y="3829575"/>
              <a:ext cx="0" cy="1500413"/>
            </a:xfrm>
            <a:prstGeom prst="rect">
              <a:avLst/>
            </a:prstGeom>
            <a:solidFill>
              <a:srgbClr val="00BE6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1157384" y="3621043"/>
              <a:ext cx="0" cy="1708945"/>
            </a:xfrm>
            <a:prstGeom prst="rect">
              <a:avLst/>
            </a:prstGeom>
            <a:solidFill>
              <a:srgbClr val="00BD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1157384" y="3712594"/>
              <a:ext cx="0" cy="1617394"/>
            </a:xfrm>
            <a:prstGeom prst="rect">
              <a:avLst/>
            </a:prstGeom>
            <a:solidFill>
              <a:srgbClr val="00C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1157384" y="4014372"/>
              <a:ext cx="0" cy="1315616"/>
            </a:xfrm>
            <a:prstGeom prst="rect">
              <a:avLst/>
            </a:prstGeom>
            <a:solidFill>
              <a:srgbClr val="00C1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1157384" y="3765150"/>
              <a:ext cx="0" cy="1564837"/>
            </a:xfrm>
            <a:prstGeom prst="rect">
              <a:avLst/>
            </a:prstGeom>
            <a:solidFill>
              <a:srgbClr val="E26E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1157384" y="4233076"/>
              <a:ext cx="0" cy="1096912"/>
            </a:xfrm>
            <a:prstGeom prst="rect">
              <a:avLst/>
            </a:prstGeom>
            <a:solidFill>
              <a:srgbClr val="EC69E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1157384" y="5218093"/>
              <a:ext cx="0" cy="111895"/>
            </a:xfrm>
            <a:prstGeom prst="rect">
              <a:avLst/>
            </a:prstGeom>
            <a:solidFill>
              <a:srgbClr val="D39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1157384" y="4010981"/>
              <a:ext cx="0" cy="1319007"/>
            </a:xfrm>
            <a:prstGeom prst="rect">
              <a:avLst/>
            </a:prstGeom>
            <a:solidFill>
              <a:srgbClr val="00ADF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1157384" y="4555198"/>
              <a:ext cx="0" cy="774789"/>
            </a:xfrm>
            <a:prstGeom prst="rect">
              <a:avLst/>
            </a:prstGeom>
            <a:solidFill>
              <a:srgbClr val="BF8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1157384" y="4745081"/>
              <a:ext cx="0" cy="584906"/>
            </a:xfrm>
            <a:prstGeom prst="rect">
              <a:avLst/>
            </a:prstGeom>
            <a:solidFill>
              <a:srgbClr val="889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1157384" y="3744806"/>
              <a:ext cx="0" cy="1585182"/>
            </a:xfrm>
            <a:prstGeom prst="rect">
              <a:avLst/>
            </a:prstGeom>
            <a:solidFill>
              <a:srgbClr val="E7861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1157384" y="4161870"/>
              <a:ext cx="0" cy="1168118"/>
            </a:xfrm>
            <a:prstGeom prst="rect">
              <a:avLst/>
            </a:prstGeom>
            <a:solidFill>
              <a:srgbClr val="35A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1157384" y="3763455"/>
              <a:ext cx="0" cy="1566533"/>
            </a:xfrm>
            <a:prstGeom prst="rect">
              <a:avLst/>
            </a:prstGeom>
            <a:solidFill>
              <a:srgbClr val="FA62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1157384" y="4333103"/>
              <a:ext cx="0" cy="996884"/>
            </a:xfrm>
            <a:prstGeom prst="rect">
              <a:avLst/>
            </a:prstGeom>
            <a:solidFill>
              <a:srgbClr val="1BB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1157384" y="4010981"/>
              <a:ext cx="0" cy="1319007"/>
            </a:xfrm>
            <a:prstGeom prst="rect">
              <a:avLst/>
            </a:prstGeom>
            <a:solidFill>
              <a:srgbClr val="39B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1157384" y="3814316"/>
              <a:ext cx="0" cy="1515671"/>
            </a:xfrm>
            <a:prstGeom prst="rect">
              <a:avLst/>
            </a:prstGeom>
            <a:solidFill>
              <a:srgbClr val="00B4E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1157384" y="4378879"/>
              <a:ext cx="0" cy="9511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1157384" y="4285633"/>
              <a:ext cx="0" cy="1044355"/>
            </a:xfrm>
            <a:prstGeom prst="rect">
              <a:avLst/>
            </a:prstGeom>
            <a:solidFill>
              <a:srgbClr val="4CB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1157384" y="4504337"/>
              <a:ext cx="0" cy="825651"/>
            </a:xfrm>
            <a:prstGeom prst="rect">
              <a:avLst/>
            </a:prstGeom>
            <a:solidFill>
              <a:srgbClr val="F37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1157384" y="3829575"/>
              <a:ext cx="0" cy="1500413"/>
            </a:xfrm>
            <a:prstGeom prst="rect">
              <a:avLst/>
            </a:prstGeom>
            <a:solidFill>
              <a:srgbClr val="A9A3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1157384" y="4122876"/>
              <a:ext cx="0" cy="1207112"/>
            </a:xfrm>
            <a:prstGeom prst="rect">
              <a:avLst/>
            </a:prstGeom>
            <a:solidFill>
              <a:srgbClr val="8DAB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1157384" y="4188996"/>
              <a:ext cx="0" cy="1140992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1157384" y="4061842"/>
              <a:ext cx="0" cy="1268145"/>
            </a:xfrm>
            <a:prstGeom prst="rect">
              <a:avLst/>
            </a:prstGeom>
            <a:solidFill>
              <a:srgbClr val="00AB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1157384" y="4663703"/>
              <a:ext cx="0" cy="666285"/>
            </a:xfrm>
            <a:prstGeom prst="rect">
              <a:avLst/>
            </a:prstGeom>
            <a:solidFill>
              <a:srgbClr val="00BB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1157384" y="4882407"/>
              <a:ext cx="0" cy="447580"/>
            </a:xfrm>
            <a:prstGeom prst="rect">
              <a:avLst/>
            </a:prstGeom>
            <a:solidFill>
              <a:srgbClr val="EA833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1157384" y="4107618"/>
              <a:ext cx="0" cy="1222370"/>
            </a:xfrm>
            <a:prstGeom prst="rect">
              <a:avLst/>
            </a:prstGeom>
            <a:solidFill>
              <a:srgbClr val="C09B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1157384" y="4395833"/>
              <a:ext cx="0" cy="934155"/>
            </a:xfrm>
            <a:prstGeom prst="rect">
              <a:avLst/>
            </a:prstGeom>
            <a:solidFill>
              <a:srgbClr val="00BB4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1157384" y="4314454"/>
              <a:ext cx="0" cy="1015533"/>
            </a:xfrm>
            <a:prstGeom prst="rect">
              <a:avLst/>
            </a:prstGeom>
            <a:solidFill>
              <a:srgbClr val="FF6C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1157384" y="4682352"/>
              <a:ext cx="0" cy="647636"/>
            </a:xfrm>
            <a:prstGeom prst="rect">
              <a:avLst/>
            </a:prstGeom>
            <a:solidFill>
              <a:srgbClr val="E388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1157384" y="4463648"/>
              <a:ext cx="0" cy="866340"/>
            </a:xfrm>
            <a:prstGeom prst="rect">
              <a:avLst/>
            </a:prstGeom>
            <a:solidFill>
              <a:srgbClr val="D675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1157384" y="4294110"/>
              <a:ext cx="0" cy="1035878"/>
            </a:xfrm>
            <a:prstGeom prst="rect">
              <a:avLst/>
            </a:prstGeom>
            <a:solidFill>
              <a:srgbClr val="9CA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1157384" y="4219513"/>
              <a:ext cx="0" cy="1110475"/>
            </a:xfrm>
            <a:prstGeom prst="rect">
              <a:avLst/>
            </a:prstGeom>
            <a:solidFill>
              <a:srgbClr val="FE61C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1157384" y="3663427"/>
              <a:ext cx="0" cy="1666560"/>
            </a:xfrm>
            <a:prstGeom prst="rect">
              <a:avLst/>
            </a:prstGeom>
            <a:solidFill>
              <a:srgbClr val="B58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1157384" y="4229685"/>
              <a:ext cx="0" cy="1100303"/>
            </a:xfrm>
            <a:prstGeom prst="rect">
              <a:avLst/>
            </a:prstGeom>
            <a:solidFill>
              <a:srgbClr val="00A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1157384" y="4448389"/>
              <a:ext cx="0" cy="881598"/>
            </a:xfrm>
            <a:prstGeom prst="rect">
              <a:avLst/>
            </a:prstGeom>
            <a:solidFill>
              <a:srgbClr val="00C0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8"/>
            <p:cNvSpPr/>
            <p:nvPr/>
          </p:nvSpPr>
          <p:spPr>
            <a:xfrm>
              <a:off x="1157384" y="4078796"/>
              <a:ext cx="0" cy="1251192"/>
            </a:xfrm>
            <a:prstGeom prst="rect">
              <a:avLst/>
            </a:prstGeom>
            <a:solidFill>
              <a:srgbClr val="F07E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59"/>
            <p:cNvSpPr/>
            <p:nvPr/>
          </p:nvSpPr>
          <p:spPr>
            <a:xfrm>
              <a:off x="1157384" y="4353448"/>
              <a:ext cx="0" cy="976540"/>
            </a:xfrm>
            <a:prstGeom prst="rect">
              <a:avLst/>
            </a:prstGeom>
            <a:solidFill>
              <a:srgbClr val="799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0"/>
            <p:cNvSpPr/>
            <p:nvPr/>
          </p:nvSpPr>
          <p:spPr>
            <a:xfrm>
              <a:off x="1157384" y="4467039"/>
              <a:ext cx="0" cy="862949"/>
            </a:xfrm>
            <a:prstGeom prst="rect">
              <a:avLst/>
            </a:prstGeom>
            <a:solidFill>
              <a:srgbClr val="00BA4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c161"/>
            <p:cNvSpPr/>
            <p:nvPr/>
          </p:nvSpPr>
          <p:spPr>
            <a:xfrm>
              <a:off x="1157384" y="4139830"/>
              <a:ext cx="0" cy="1190158"/>
            </a:xfrm>
            <a:prstGeom prst="rect">
              <a:avLst/>
            </a:prstGeom>
            <a:solidFill>
              <a:srgbClr val="CA9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2"/>
            <p:cNvSpPr/>
            <p:nvPr/>
          </p:nvSpPr>
          <p:spPr>
            <a:xfrm>
              <a:off x="1157384" y="4907838"/>
              <a:ext cx="0" cy="422150"/>
            </a:xfrm>
            <a:prstGeom prst="rect">
              <a:avLst/>
            </a:prstGeom>
            <a:solidFill>
              <a:srgbClr val="E08B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rc163"/>
            <p:cNvSpPr/>
            <p:nvPr/>
          </p:nvSpPr>
          <p:spPr>
            <a:xfrm>
              <a:off x="1157384" y="4358534"/>
              <a:ext cx="0" cy="971454"/>
            </a:xfrm>
            <a:prstGeom prst="rect">
              <a:avLst/>
            </a:prstGeom>
            <a:solidFill>
              <a:srgbClr val="67B1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4"/>
            <p:cNvSpPr/>
            <p:nvPr/>
          </p:nvSpPr>
          <p:spPr>
            <a:xfrm>
              <a:off x="1157384" y="3826184"/>
              <a:ext cx="0" cy="1503804"/>
            </a:xfrm>
            <a:prstGeom prst="rect">
              <a:avLst/>
            </a:prstGeom>
            <a:solidFill>
              <a:srgbClr val="00B9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5"/>
            <p:cNvSpPr/>
            <p:nvPr/>
          </p:nvSpPr>
          <p:spPr>
            <a:xfrm>
              <a:off x="1157384" y="3883827"/>
              <a:ext cx="0" cy="1446161"/>
            </a:xfrm>
            <a:prstGeom prst="rect">
              <a:avLst/>
            </a:prstGeom>
            <a:solidFill>
              <a:srgbClr val="F464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6"/>
            <p:cNvSpPr/>
            <p:nvPr/>
          </p:nvSpPr>
          <p:spPr>
            <a:xfrm>
              <a:off x="1157384" y="4227990"/>
              <a:ext cx="0" cy="1101998"/>
            </a:xfrm>
            <a:prstGeom prst="rect">
              <a:avLst/>
            </a:prstGeom>
            <a:solidFill>
              <a:srgbClr val="ED814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7"/>
            <p:cNvSpPr/>
            <p:nvPr/>
          </p:nvSpPr>
          <p:spPr>
            <a:xfrm>
              <a:off x="1157384" y="5262173"/>
              <a:ext cx="0" cy="6781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8"/>
            <p:cNvSpPr/>
            <p:nvPr/>
          </p:nvSpPr>
          <p:spPr>
            <a:xfrm>
              <a:off x="1157384" y="4094055"/>
              <a:ext cx="0" cy="1235933"/>
            </a:xfrm>
            <a:prstGeom prst="rect">
              <a:avLst/>
            </a:prstGeom>
            <a:solidFill>
              <a:srgbClr val="F679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69"/>
            <p:cNvSpPr/>
            <p:nvPr/>
          </p:nvSpPr>
          <p:spPr>
            <a:xfrm>
              <a:off x="1157384" y="4117790"/>
              <a:ext cx="0" cy="1212198"/>
            </a:xfrm>
            <a:prstGeom prst="rect">
              <a:avLst/>
            </a:prstGeom>
            <a:solidFill>
              <a:srgbClr val="DC8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0"/>
            <p:cNvSpPr/>
            <p:nvPr/>
          </p:nvSpPr>
          <p:spPr>
            <a:xfrm>
              <a:off x="1157384" y="4438217"/>
              <a:ext cx="0" cy="891771"/>
            </a:xfrm>
            <a:prstGeom prst="rect">
              <a:avLst/>
            </a:prstGeom>
            <a:solidFill>
              <a:srgbClr val="DC71F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1"/>
            <p:cNvSpPr/>
            <p:nvPr/>
          </p:nvSpPr>
          <p:spPr>
            <a:xfrm>
              <a:off x="1157384" y="4490774"/>
              <a:ext cx="0" cy="839214"/>
            </a:xfrm>
            <a:prstGeom prst="rect">
              <a:avLst/>
            </a:prstGeom>
            <a:solidFill>
              <a:srgbClr val="00C1A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2"/>
            <p:cNvSpPr/>
            <p:nvPr/>
          </p:nvSpPr>
          <p:spPr>
            <a:xfrm>
              <a:off x="1157384" y="4489079"/>
              <a:ext cx="0" cy="840909"/>
            </a:xfrm>
            <a:prstGeom prst="rect">
              <a:avLst/>
            </a:prstGeom>
            <a:solidFill>
              <a:srgbClr val="00A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3"/>
            <p:cNvSpPr/>
            <p:nvPr/>
          </p:nvSpPr>
          <p:spPr>
            <a:xfrm>
              <a:off x="1157384" y="4331408"/>
              <a:ext cx="0" cy="998580"/>
            </a:xfrm>
            <a:prstGeom prst="rect">
              <a:avLst/>
            </a:prstGeom>
            <a:solidFill>
              <a:srgbClr val="FF61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1157384" y="4338190"/>
              <a:ext cx="0" cy="991798"/>
            </a:xfrm>
            <a:prstGeom prst="rect">
              <a:avLst/>
            </a:prstGeom>
            <a:solidFill>
              <a:srgbClr val="CF7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5"/>
            <p:cNvSpPr/>
            <p:nvPr/>
          </p:nvSpPr>
          <p:spPr>
            <a:xfrm>
              <a:off x="1157384" y="4721346"/>
              <a:ext cx="0" cy="608642"/>
            </a:xfrm>
            <a:prstGeom prst="rect">
              <a:avLst/>
            </a:prstGeom>
            <a:solidFill>
              <a:srgbClr val="00C1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6"/>
            <p:cNvSpPr/>
            <p:nvPr/>
          </p:nvSpPr>
          <p:spPr>
            <a:xfrm>
              <a:off x="1157384" y="4561980"/>
              <a:ext cx="0" cy="768008"/>
            </a:xfrm>
            <a:prstGeom prst="rect">
              <a:avLst/>
            </a:prstGeom>
            <a:solidFill>
              <a:srgbClr val="85A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1157384" y="3787190"/>
              <a:ext cx="0" cy="1542797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1157384" y="4170347"/>
              <a:ext cx="0" cy="1159641"/>
            </a:xfrm>
            <a:prstGeom prst="rect">
              <a:avLst/>
            </a:prstGeom>
            <a:solidFill>
              <a:srgbClr val="B5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1157384" y="3843138"/>
              <a:ext cx="0" cy="1486850"/>
            </a:xfrm>
            <a:prstGeom prst="rect">
              <a:avLst/>
            </a:prstGeom>
            <a:solidFill>
              <a:srgbClr val="529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c180"/>
            <p:cNvSpPr/>
            <p:nvPr/>
          </p:nvSpPr>
          <p:spPr>
            <a:xfrm>
              <a:off x="1157384" y="4411091"/>
              <a:ext cx="0" cy="918897"/>
            </a:xfrm>
            <a:prstGeom prst="rect">
              <a:avLst/>
            </a:prstGeom>
            <a:solidFill>
              <a:srgbClr val="FF6C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1157384" y="5014647"/>
              <a:ext cx="0" cy="315341"/>
            </a:xfrm>
            <a:prstGeom prst="rect">
              <a:avLst/>
            </a:prstGeom>
            <a:solidFill>
              <a:srgbClr val="FF6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1157384" y="3914344"/>
              <a:ext cx="0" cy="1415644"/>
            </a:xfrm>
            <a:prstGeom prst="rect">
              <a:avLst/>
            </a:prstGeom>
            <a:solidFill>
              <a:srgbClr val="00C0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1157384" y="3924516"/>
              <a:ext cx="0" cy="1405471"/>
            </a:xfrm>
            <a:prstGeom prst="rect">
              <a:avLst/>
            </a:prstGeom>
            <a:solidFill>
              <a:srgbClr val="00B2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1157384" y="4321236"/>
              <a:ext cx="0" cy="1008752"/>
            </a:xfrm>
            <a:prstGeom prst="rect">
              <a:avLst/>
            </a:prstGeom>
            <a:solidFill>
              <a:srgbClr val="00B8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1157384" y="4695915"/>
              <a:ext cx="0" cy="634072"/>
            </a:xfrm>
            <a:prstGeom prst="rect">
              <a:avLst/>
            </a:prstGeom>
            <a:solidFill>
              <a:srgbClr val="72B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1157384" y="4600974"/>
              <a:ext cx="0" cy="729014"/>
            </a:xfrm>
            <a:prstGeom prst="rect">
              <a:avLst/>
            </a:prstGeom>
            <a:solidFill>
              <a:srgbClr val="00BEC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1157384" y="4266984"/>
              <a:ext cx="0" cy="1063004"/>
            </a:xfrm>
            <a:prstGeom prst="rect">
              <a:avLst/>
            </a:prstGeom>
            <a:solidFill>
              <a:srgbClr val="00C0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1157384" y="3966901"/>
              <a:ext cx="0" cy="1363087"/>
            </a:xfrm>
            <a:prstGeom prst="rect">
              <a:avLst/>
            </a:prstGeom>
            <a:solidFill>
              <a:srgbClr val="FF65A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89"/>
            <p:cNvSpPr/>
            <p:nvPr/>
          </p:nvSpPr>
          <p:spPr>
            <a:xfrm>
              <a:off x="1157384" y="4909533"/>
              <a:ext cx="0" cy="420454"/>
            </a:xfrm>
            <a:prstGeom prst="rect">
              <a:avLst/>
            </a:prstGeom>
            <a:solidFill>
              <a:srgbClr val="BB9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1157384" y="4302587"/>
              <a:ext cx="0" cy="1027401"/>
            </a:xfrm>
            <a:prstGeom prst="rect">
              <a:avLst/>
            </a:prstGeom>
            <a:solidFill>
              <a:srgbClr val="00BA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1157384" y="4356839"/>
              <a:ext cx="0" cy="973149"/>
            </a:xfrm>
            <a:prstGeom prst="rect">
              <a:avLst/>
            </a:prstGeom>
            <a:solidFill>
              <a:srgbClr val="00BF7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2"/>
            <p:cNvSpPr/>
            <p:nvPr/>
          </p:nvSpPr>
          <p:spPr>
            <a:xfrm>
              <a:off x="1157384" y="4175433"/>
              <a:ext cx="0" cy="1154555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1157384" y="4351753"/>
              <a:ext cx="0" cy="978235"/>
            </a:xfrm>
            <a:prstGeom prst="rect">
              <a:avLst/>
            </a:prstGeom>
            <a:solidFill>
              <a:srgbClr val="FF689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1157384" y="4439912"/>
              <a:ext cx="0" cy="890075"/>
            </a:xfrm>
            <a:prstGeom prst="rect">
              <a:avLst/>
            </a:prstGeom>
            <a:solidFill>
              <a:srgbClr val="F066E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1157384" y="4845109"/>
              <a:ext cx="0" cy="484879"/>
            </a:xfrm>
            <a:prstGeom prst="rect">
              <a:avLst/>
            </a:prstGeom>
            <a:solidFill>
              <a:srgbClr val="CF9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6"/>
            <p:cNvSpPr/>
            <p:nvPr/>
          </p:nvSpPr>
          <p:spPr>
            <a:xfrm>
              <a:off x="1157384" y="3934689"/>
              <a:ext cx="0" cy="1395299"/>
            </a:xfrm>
            <a:prstGeom prst="rect">
              <a:avLst/>
            </a:prstGeom>
            <a:solidFill>
              <a:srgbClr val="D89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7"/>
            <p:cNvSpPr/>
            <p:nvPr/>
          </p:nvSpPr>
          <p:spPr>
            <a:xfrm>
              <a:off x="1157384" y="4361925"/>
              <a:ext cx="0" cy="968063"/>
            </a:xfrm>
            <a:prstGeom prst="rect">
              <a:avLst/>
            </a:prstGeom>
            <a:solidFill>
              <a:srgbClr val="00BC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1157384" y="4511119"/>
              <a:ext cx="0" cy="818869"/>
            </a:xfrm>
            <a:prstGeom prst="rect">
              <a:avLst/>
            </a:prstGeom>
            <a:solidFill>
              <a:srgbClr val="A18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199"/>
            <p:cNvSpPr/>
            <p:nvPr/>
          </p:nvSpPr>
          <p:spPr>
            <a:xfrm>
              <a:off x="1157384" y="4470429"/>
              <a:ext cx="0" cy="859558"/>
            </a:xfrm>
            <a:prstGeom prst="rect">
              <a:avLst/>
            </a:prstGeom>
            <a:solidFill>
              <a:srgbClr val="FF61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1157384" y="4329713"/>
              <a:ext cx="0" cy="1000275"/>
            </a:xfrm>
            <a:prstGeom prst="rect">
              <a:avLst/>
            </a:prstGeom>
            <a:solidFill>
              <a:srgbClr val="00B81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1157384" y="4519595"/>
              <a:ext cx="0" cy="810392"/>
            </a:xfrm>
            <a:prstGeom prst="rect">
              <a:avLst/>
            </a:prstGeom>
            <a:solidFill>
              <a:srgbClr val="00C0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rc202"/>
            <p:cNvSpPr/>
            <p:nvPr/>
          </p:nvSpPr>
          <p:spPr>
            <a:xfrm>
              <a:off x="1157384" y="4438217"/>
              <a:ext cx="0" cy="891771"/>
            </a:xfrm>
            <a:prstGeom prst="rect">
              <a:avLst/>
            </a:prstGeom>
            <a:solidFill>
              <a:srgbClr val="95A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1157384" y="3758369"/>
              <a:ext cx="0" cy="1571619"/>
            </a:xfrm>
            <a:prstGeom prst="rect">
              <a:avLst/>
            </a:prstGeom>
            <a:solidFill>
              <a:srgbClr val="C59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1245952" y="1538057"/>
              <a:ext cx="0" cy="1540232"/>
            </a:xfrm>
            <a:prstGeom prst="rect">
              <a:avLst/>
            </a:prstGeom>
            <a:solidFill>
              <a:srgbClr val="FF63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1245952" y="1367106"/>
              <a:ext cx="0" cy="1711183"/>
            </a:xfrm>
            <a:prstGeom prst="rect">
              <a:avLst/>
            </a:prstGeom>
            <a:solidFill>
              <a:srgbClr val="FF66A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rc206"/>
            <p:cNvSpPr/>
            <p:nvPr/>
          </p:nvSpPr>
          <p:spPr>
            <a:xfrm>
              <a:off x="1245952" y="1507889"/>
              <a:ext cx="0" cy="1570400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1245952" y="2572142"/>
              <a:ext cx="0" cy="506148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rc208"/>
            <p:cNvSpPr/>
            <p:nvPr/>
          </p:nvSpPr>
          <p:spPr>
            <a:xfrm>
              <a:off x="1245952" y="1512917"/>
              <a:ext cx="0" cy="1565372"/>
            </a:xfrm>
            <a:prstGeom prst="rect">
              <a:avLst/>
            </a:prstGeom>
            <a:solidFill>
              <a:srgbClr val="00B6E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rc209"/>
            <p:cNvSpPr/>
            <p:nvPr/>
          </p:nvSpPr>
          <p:spPr>
            <a:xfrm>
              <a:off x="1245952" y="2562086"/>
              <a:ext cx="0" cy="516204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rc210"/>
            <p:cNvSpPr/>
            <p:nvPr/>
          </p:nvSpPr>
          <p:spPr>
            <a:xfrm>
              <a:off x="1245952" y="2553706"/>
              <a:ext cx="0" cy="524584"/>
            </a:xfrm>
            <a:prstGeom prst="rect">
              <a:avLst/>
            </a:prstGeom>
            <a:solidFill>
              <a:srgbClr val="AC8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rc211"/>
            <p:cNvSpPr/>
            <p:nvPr/>
          </p:nvSpPr>
          <p:spPr>
            <a:xfrm>
              <a:off x="1245952" y="1526325"/>
              <a:ext cx="0" cy="1551964"/>
            </a:xfrm>
            <a:prstGeom prst="rect">
              <a:avLst/>
            </a:prstGeom>
            <a:solidFill>
              <a:srgbClr val="FC61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rc212"/>
            <p:cNvSpPr/>
            <p:nvPr/>
          </p:nvSpPr>
          <p:spPr>
            <a:xfrm>
              <a:off x="1245952" y="1429118"/>
              <a:ext cx="0" cy="1649172"/>
            </a:xfrm>
            <a:prstGeom prst="rect">
              <a:avLst/>
            </a:prstGeom>
            <a:solidFill>
              <a:srgbClr val="00C08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rc213"/>
            <p:cNvSpPr/>
            <p:nvPr/>
          </p:nvSpPr>
          <p:spPr>
            <a:xfrm>
              <a:off x="1245952" y="1538057"/>
              <a:ext cx="0" cy="1540232"/>
            </a:xfrm>
            <a:prstGeom prst="rect">
              <a:avLst/>
            </a:prstGeom>
            <a:solidFill>
              <a:srgbClr val="FF6A9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rc214"/>
            <p:cNvSpPr/>
            <p:nvPr/>
          </p:nvSpPr>
          <p:spPr>
            <a:xfrm>
              <a:off x="1245952" y="2273816"/>
              <a:ext cx="0" cy="804474"/>
            </a:xfrm>
            <a:prstGeom prst="rect">
              <a:avLst/>
            </a:prstGeom>
            <a:solidFill>
              <a:srgbClr val="959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rc215"/>
            <p:cNvSpPr/>
            <p:nvPr/>
          </p:nvSpPr>
          <p:spPr>
            <a:xfrm>
              <a:off x="1245952" y="2671025"/>
              <a:ext cx="0" cy="407265"/>
            </a:xfrm>
            <a:prstGeom prst="rect">
              <a:avLst/>
            </a:prstGeom>
            <a:solidFill>
              <a:srgbClr val="FF6C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rc216"/>
            <p:cNvSpPr/>
            <p:nvPr/>
          </p:nvSpPr>
          <p:spPr>
            <a:xfrm>
              <a:off x="1245952" y="2483314"/>
              <a:ext cx="0" cy="594975"/>
            </a:xfrm>
            <a:prstGeom prst="rect">
              <a:avLst/>
            </a:prstGeom>
            <a:solidFill>
              <a:srgbClr val="5BB3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rc217"/>
            <p:cNvSpPr/>
            <p:nvPr/>
          </p:nvSpPr>
          <p:spPr>
            <a:xfrm>
              <a:off x="1245952" y="2438063"/>
              <a:ext cx="0" cy="640227"/>
            </a:xfrm>
            <a:prstGeom prst="rect">
              <a:avLst/>
            </a:prstGeom>
            <a:solidFill>
              <a:srgbClr val="00BCD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rc218"/>
            <p:cNvSpPr/>
            <p:nvPr/>
          </p:nvSpPr>
          <p:spPr>
            <a:xfrm>
              <a:off x="1245952" y="1465990"/>
              <a:ext cx="0" cy="1612300"/>
            </a:xfrm>
            <a:prstGeom prst="rect">
              <a:avLst/>
            </a:prstGeom>
            <a:solidFill>
              <a:srgbClr val="679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rc219"/>
            <p:cNvSpPr/>
            <p:nvPr/>
          </p:nvSpPr>
          <p:spPr>
            <a:xfrm>
              <a:off x="1245952" y="1600069"/>
              <a:ext cx="0" cy="1478221"/>
            </a:xfrm>
            <a:prstGeom prst="rect">
              <a:avLst/>
            </a:prstGeom>
            <a:solidFill>
              <a:srgbClr val="AFA1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rc220"/>
            <p:cNvSpPr/>
            <p:nvPr/>
          </p:nvSpPr>
          <p:spPr>
            <a:xfrm>
              <a:off x="1245952" y="2516834"/>
              <a:ext cx="0" cy="561455"/>
            </a:xfrm>
            <a:prstGeom prst="rect">
              <a:avLst/>
            </a:prstGeom>
            <a:solidFill>
              <a:srgbClr val="F763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rc221"/>
            <p:cNvSpPr/>
            <p:nvPr/>
          </p:nvSpPr>
          <p:spPr>
            <a:xfrm>
              <a:off x="1245952" y="1494482"/>
              <a:ext cx="0" cy="1583808"/>
            </a:xfrm>
            <a:prstGeom prst="rect">
              <a:avLst/>
            </a:prstGeom>
            <a:solidFill>
              <a:srgbClr val="FF6C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rc222"/>
            <p:cNvSpPr/>
            <p:nvPr/>
          </p:nvSpPr>
          <p:spPr>
            <a:xfrm>
              <a:off x="1245952" y="2593930"/>
              <a:ext cx="0" cy="484360"/>
            </a:xfrm>
            <a:prstGeom prst="rect">
              <a:avLst/>
            </a:prstGeom>
            <a:solidFill>
              <a:srgbClr val="00BDD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rc223"/>
            <p:cNvSpPr/>
            <p:nvPr/>
          </p:nvSpPr>
          <p:spPr>
            <a:xfrm>
              <a:off x="1245952" y="1933590"/>
              <a:ext cx="0" cy="1144699"/>
            </a:xfrm>
            <a:prstGeom prst="rect">
              <a:avLst/>
            </a:prstGeom>
            <a:solidFill>
              <a:srgbClr val="00BE6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rc224"/>
            <p:cNvSpPr/>
            <p:nvPr/>
          </p:nvSpPr>
          <p:spPr>
            <a:xfrm>
              <a:off x="1245952" y="1442526"/>
              <a:ext cx="0" cy="1635764"/>
            </a:xfrm>
            <a:prstGeom prst="rect">
              <a:avLst/>
            </a:prstGeom>
            <a:solidFill>
              <a:srgbClr val="00BD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rc225"/>
            <p:cNvSpPr/>
            <p:nvPr/>
          </p:nvSpPr>
          <p:spPr>
            <a:xfrm>
              <a:off x="1245952" y="1605097"/>
              <a:ext cx="0" cy="1473193"/>
            </a:xfrm>
            <a:prstGeom prst="rect">
              <a:avLst/>
            </a:prstGeom>
            <a:solidFill>
              <a:srgbClr val="00C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rc226"/>
            <p:cNvSpPr/>
            <p:nvPr/>
          </p:nvSpPr>
          <p:spPr>
            <a:xfrm>
              <a:off x="1245952" y="2315716"/>
              <a:ext cx="0" cy="762574"/>
            </a:xfrm>
            <a:prstGeom prst="rect">
              <a:avLst/>
            </a:prstGeom>
            <a:solidFill>
              <a:srgbClr val="00C1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rc227"/>
            <p:cNvSpPr/>
            <p:nvPr/>
          </p:nvSpPr>
          <p:spPr>
            <a:xfrm>
              <a:off x="1245952" y="1581633"/>
              <a:ext cx="0" cy="1496657"/>
            </a:xfrm>
            <a:prstGeom prst="rect">
              <a:avLst/>
            </a:prstGeom>
            <a:solidFill>
              <a:srgbClr val="E26E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rc228"/>
            <p:cNvSpPr/>
            <p:nvPr/>
          </p:nvSpPr>
          <p:spPr>
            <a:xfrm>
              <a:off x="1245952" y="2298956"/>
              <a:ext cx="0" cy="779334"/>
            </a:xfrm>
            <a:prstGeom prst="rect">
              <a:avLst/>
            </a:prstGeom>
            <a:solidFill>
              <a:srgbClr val="EC69E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rc229"/>
            <p:cNvSpPr/>
            <p:nvPr/>
          </p:nvSpPr>
          <p:spPr>
            <a:xfrm>
              <a:off x="1245952" y="3049798"/>
              <a:ext cx="0" cy="28491"/>
            </a:xfrm>
            <a:prstGeom prst="rect">
              <a:avLst/>
            </a:prstGeom>
            <a:solidFill>
              <a:srgbClr val="D39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rc230"/>
            <p:cNvSpPr/>
            <p:nvPr/>
          </p:nvSpPr>
          <p:spPr>
            <a:xfrm>
              <a:off x="1245952" y="2268788"/>
              <a:ext cx="0" cy="809502"/>
            </a:xfrm>
            <a:prstGeom prst="rect">
              <a:avLst/>
            </a:prstGeom>
            <a:solidFill>
              <a:srgbClr val="00ADF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rc231"/>
            <p:cNvSpPr/>
            <p:nvPr/>
          </p:nvSpPr>
          <p:spPr>
            <a:xfrm>
              <a:off x="1245952" y="2801752"/>
              <a:ext cx="0" cy="276538"/>
            </a:xfrm>
            <a:prstGeom prst="rect">
              <a:avLst/>
            </a:prstGeom>
            <a:solidFill>
              <a:srgbClr val="BF8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rc232"/>
            <p:cNvSpPr/>
            <p:nvPr/>
          </p:nvSpPr>
          <p:spPr>
            <a:xfrm>
              <a:off x="1245952" y="2959295"/>
              <a:ext cx="0" cy="118995"/>
            </a:xfrm>
            <a:prstGeom prst="rect">
              <a:avLst/>
            </a:prstGeom>
            <a:solidFill>
              <a:srgbClr val="889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rc233"/>
            <p:cNvSpPr/>
            <p:nvPr/>
          </p:nvSpPr>
          <p:spPr>
            <a:xfrm>
              <a:off x="1245952" y="1541409"/>
              <a:ext cx="0" cy="1536880"/>
            </a:xfrm>
            <a:prstGeom prst="rect">
              <a:avLst/>
            </a:prstGeom>
            <a:solidFill>
              <a:srgbClr val="E7861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rc234"/>
            <p:cNvSpPr/>
            <p:nvPr/>
          </p:nvSpPr>
          <p:spPr>
            <a:xfrm>
              <a:off x="1245952" y="2277168"/>
              <a:ext cx="0" cy="801122"/>
            </a:xfrm>
            <a:prstGeom prst="rect">
              <a:avLst/>
            </a:prstGeom>
            <a:solidFill>
              <a:srgbClr val="35A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5"/>
            <p:cNvSpPr/>
            <p:nvPr/>
          </p:nvSpPr>
          <p:spPr>
            <a:xfrm>
              <a:off x="1245952" y="1903423"/>
              <a:ext cx="0" cy="1174867"/>
            </a:xfrm>
            <a:prstGeom prst="rect">
              <a:avLst/>
            </a:prstGeom>
            <a:solidFill>
              <a:srgbClr val="FA62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rc236"/>
            <p:cNvSpPr/>
            <p:nvPr/>
          </p:nvSpPr>
          <p:spPr>
            <a:xfrm>
              <a:off x="1245952" y="2769908"/>
              <a:ext cx="0" cy="308381"/>
            </a:xfrm>
            <a:prstGeom prst="rect">
              <a:avLst/>
            </a:prstGeom>
            <a:solidFill>
              <a:srgbClr val="1BB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1245952" y="1859847"/>
              <a:ext cx="0" cy="1218443"/>
            </a:xfrm>
            <a:prstGeom prst="rect">
              <a:avLst/>
            </a:prstGeom>
            <a:solidFill>
              <a:srgbClr val="39B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1245952" y="2320744"/>
              <a:ext cx="0" cy="757546"/>
            </a:xfrm>
            <a:prstGeom prst="rect">
              <a:avLst/>
            </a:prstGeom>
            <a:solidFill>
              <a:srgbClr val="00B4E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rc239"/>
            <p:cNvSpPr/>
            <p:nvPr/>
          </p:nvSpPr>
          <p:spPr>
            <a:xfrm>
              <a:off x="1245952" y="2704545"/>
              <a:ext cx="0" cy="3737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rc240"/>
            <p:cNvSpPr/>
            <p:nvPr/>
          </p:nvSpPr>
          <p:spPr>
            <a:xfrm>
              <a:off x="1245952" y="2810132"/>
              <a:ext cx="0" cy="268158"/>
            </a:xfrm>
            <a:prstGeom prst="rect">
              <a:avLst/>
            </a:prstGeom>
            <a:solidFill>
              <a:srgbClr val="4CB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rc241"/>
            <p:cNvSpPr/>
            <p:nvPr/>
          </p:nvSpPr>
          <p:spPr>
            <a:xfrm>
              <a:off x="1245952" y="2501750"/>
              <a:ext cx="0" cy="576539"/>
            </a:xfrm>
            <a:prstGeom prst="rect">
              <a:avLst/>
            </a:prstGeom>
            <a:solidFill>
              <a:srgbClr val="F37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rc242"/>
            <p:cNvSpPr/>
            <p:nvPr/>
          </p:nvSpPr>
          <p:spPr>
            <a:xfrm>
              <a:off x="1245952" y="2563762"/>
              <a:ext cx="0" cy="514528"/>
            </a:xfrm>
            <a:prstGeom prst="rect">
              <a:avLst/>
            </a:prstGeom>
            <a:solidFill>
              <a:srgbClr val="A9A3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rc243"/>
            <p:cNvSpPr/>
            <p:nvPr/>
          </p:nvSpPr>
          <p:spPr>
            <a:xfrm>
              <a:off x="1245952" y="1722416"/>
              <a:ext cx="0" cy="1355874"/>
            </a:xfrm>
            <a:prstGeom prst="rect">
              <a:avLst/>
            </a:prstGeom>
            <a:solidFill>
              <a:srgbClr val="8DAB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rc244"/>
            <p:cNvSpPr/>
            <p:nvPr/>
          </p:nvSpPr>
          <p:spPr>
            <a:xfrm>
              <a:off x="1245952" y="2657617"/>
              <a:ext cx="0" cy="420672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rc245"/>
            <p:cNvSpPr/>
            <p:nvPr/>
          </p:nvSpPr>
          <p:spPr>
            <a:xfrm>
              <a:off x="1245952" y="2667673"/>
              <a:ext cx="0" cy="410617"/>
            </a:xfrm>
            <a:prstGeom prst="rect">
              <a:avLst/>
            </a:prstGeom>
            <a:solidFill>
              <a:srgbClr val="00AB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rc246"/>
            <p:cNvSpPr/>
            <p:nvPr/>
          </p:nvSpPr>
          <p:spPr>
            <a:xfrm>
              <a:off x="1245952" y="2853708"/>
              <a:ext cx="0" cy="224582"/>
            </a:xfrm>
            <a:prstGeom prst="rect">
              <a:avLst/>
            </a:prstGeom>
            <a:solidFill>
              <a:srgbClr val="00BB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rc247"/>
            <p:cNvSpPr/>
            <p:nvPr/>
          </p:nvSpPr>
          <p:spPr>
            <a:xfrm>
              <a:off x="1245952" y="2917395"/>
              <a:ext cx="0" cy="160894"/>
            </a:xfrm>
            <a:prstGeom prst="rect">
              <a:avLst/>
            </a:prstGeom>
            <a:solidFill>
              <a:srgbClr val="EA833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rc248"/>
            <p:cNvSpPr/>
            <p:nvPr/>
          </p:nvSpPr>
          <p:spPr>
            <a:xfrm>
              <a:off x="1245952" y="2396163"/>
              <a:ext cx="0" cy="682127"/>
            </a:xfrm>
            <a:prstGeom prst="rect">
              <a:avLst/>
            </a:prstGeom>
            <a:solidFill>
              <a:srgbClr val="C09B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rc249"/>
            <p:cNvSpPr/>
            <p:nvPr/>
          </p:nvSpPr>
          <p:spPr>
            <a:xfrm>
              <a:off x="1245952" y="2722981"/>
              <a:ext cx="0" cy="355309"/>
            </a:xfrm>
            <a:prstGeom prst="rect">
              <a:avLst/>
            </a:prstGeom>
            <a:solidFill>
              <a:srgbClr val="00BB4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rc250"/>
            <p:cNvSpPr/>
            <p:nvPr/>
          </p:nvSpPr>
          <p:spPr>
            <a:xfrm>
              <a:off x="1245952" y="2614041"/>
              <a:ext cx="0" cy="464248"/>
            </a:xfrm>
            <a:prstGeom prst="rect">
              <a:avLst/>
            </a:prstGeom>
            <a:solidFill>
              <a:srgbClr val="FF6C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rc251"/>
            <p:cNvSpPr/>
            <p:nvPr/>
          </p:nvSpPr>
          <p:spPr>
            <a:xfrm>
              <a:off x="1245952" y="2895607"/>
              <a:ext cx="0" cy="182682"/>
            </a:xfrm>
            <a:prstGeom prst="rect">
              <a:avLst/>
            </a:prstGeom>
            <a:solidFill>
              <a:srgbClr val="E388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rc252"/>
            <p:cNvSpPr/>
            <p:nvPr/>
          </p:nvSpPr>
          <p:spPr>
            <a:xfrm>
              <a:off x="1245952" y="2114597"/>
              <a:ext cx="0" cy="963693"/>
            </a:xfrm>
            <a:prstGeom prst="rect">
              <a:avLst/>
            </a:prstGeom>
            <a:solidFill>
              <a:srgbClr val="D675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rc253"/>
            <p:cNvSpPr/>
            <p:nvPr/>
          </p:nvSpPr>
          <p:spPr>
            <a:xfrm>
              <a:off x="1245952" y="2847004"/>
              <a:ext cx="0" cy="231286"/>
            </a:xfrm>
            <a:prstGeom prst="rect">
              <a:avLst/>
            </a:prstGeom>
            <a:solidFill>
              <a:srgbClr val="9CA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rc254"/>
            <p:cNvSpPr/>
            <p:nvPr/>
          </p:nvSpPr>
          <p:spPr>
            <a:xfrm>
              <a:off x="1245952" y="2557058"/>
              <a:ext cx="0" cy="521232"/>
            </a:xfrm>
            <a:prstGeom prst="rect">
              <a:avLst/>
            </a:prstGeom>
            <a:solidFill>
              <a:srgbClr val="FE61C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rc255"/>
            <p:cNvSpPr/>
            <p:nvPr/>
          </p:nvSpPr>
          <p:spPr>
            <a:xfrm>
              <a:off x="1245952" y="1504537"/>
              <a:ext cx="0" cy="1573752"/>
            </a:xfrm>
            <a:prstGeom prst="rect">
              <a:avLst/>
            </a:prstGeom>
            <a:solidFill>
              <a:srgbClr val="B58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rc256"/>
            <p:cNvSpPr/>
            <p:nvPr/>
          </p:nvSpPr>
          <p:spPr>
            <a:xfrm>
              <a:off x="1245952" y="2553706"/>
              <a:ext cx="0" cy="524584"/>
            </a:xfrm>
            <a:prstGeom prst="rect">
              <a:avLst/>
            </a:prstGeom>
            <a:solidFill>
              <a:srgbClr val="00A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rc257"/>
            <p:cNvSpPr/>
            <p:nvPr/>
          </p:nvSpPr>
          <p:spPr>
            <a:xfrm>
              <a:off x="1245952" y="2652589"/>
              <a:ext cx="0" cy="425700"/>
            </a:xfrm>
            <a:prstGeom prst="rect">
              <a:avLst/>
            </a:prstGeom>
            <a:solidFill>
              <a:srgbClr val="00C0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rc258"/>
            <p:cNvSpPr/>
            <p:nvPr/>
          </p:nvSpPr>
          <p:spPr>
            <a:xfrm>
              <a:off x="1245952" y="2164877"/>
              <a:ext cx="0" cy="913413"/>
            </a:xfrm>
            <a:prstGeom prst="rect">
              <a:avLst/>
            </a:prstGeom>
            <a:solidFill>
              <a:srgbClr val="F07E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rc259"/>
            <p:cNvSpPr/>
            <p:nvPr/>
          </p:nvSpPr>
          <p:spPr>
            <a:xfrm>
              <a:off x="1245952" y="2548678"/>
              <a:ext cx="0" cy="529612"/>
            </a:xfrm>
            <a:prstGeom prst="rect">
              <a:avLst/>
            </a:prstGeom>
            <a:solidFill>
              <a:srgbClr val="799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rc260"/>
            <p:cNvSpPr/>
            <p:nvPr/>
          </p:nvSpPr>
          <p:spPr>
            <a:xfrm>
              <a:off x="1245952" y="2836948"/>
              <a:ext cx="0" cy="241342"/>
            </a:xfrm>
            <a:prstGeom prst="rect">
              <a:avLst/>
            </a:prstGeom>
            <a:solidFill>
              <a:srgbClr val="00BA4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rc261"/>
            <p:cNvSpPr/>
            <p:nvPr/>
          </p:nvSpPr>
          <p:spPr>
            <a:xfrm>
              <a:off x="1245952" y="1678840"/>
              <a:ext cx="0" cy="1399449"/>
            </a:xfrm>
            <a:prstGeom prst="rect">
              <a:avLst/>
            </a:prstGeom>
            <a:solidFill>
              <a:srgbClr val="CA9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rc262"/>
            <p:cNvSpPr/>
            <p:nvPr/>
          </p:nvSpPr>
          <p:spPr>
            <a:xfrm>
              <a:off x="1245952" y="2979407"/>
              <a:ext cx="0" cy="98883"/>
            </a:xfrm>
            <a:prstGeom prst="rect">
              <a:avLst/>
            </a:prstGeom>
            <a:solidFill>
              <a:srgbClr val="E08B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rc263"/>
            <p:cNvSpPr/>
            <p:nvPr/>
          </p:nvSpPr>
          <p:spPr>
            <a:xfrm>
              <a:off x="1245952" y="2525214"/>
              <a:ext cx="0" cy="553076"/>
            </a:xfrm>
            <a:prstGeom prst="rect">
              <a:avLst/>
            </a:prstGeom>
            <a:solidFill>
              <a:srgbClr val="67B1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rc264"/>
            <p:cNvSpPr/>
            <p:nvPr/>
          </p:nvSpPr>
          <p:spPr>
            <a:xfrm>
              <a:off x="1245952" y="2317392"/>
              <a:ext cx="0" cy="760898"/>
            </a:xfrm>
            <a:prstGeom prst="rect">
              <a:avLst/>
            </a:prstGeom>
            <a:solidFill>
              <a:srgbClr val="00B9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rc265"/>
            <p:cNvSpPr/>
            <p:nvPr/>
          </p:nvSpPr>
          <p:spPr>
            <a:xfrm>
              <a:off x="1245952" y="1618505"/>
              <a:ext cx="0" cy="1459785"/>
            </a:xfrm>
            <a:prstGeom prst="rect">
              <a:avLst/>
            </a:prstGeom>
            <a:solidFill>
              <a:srgbClr val="F464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rc266"/>
            <p:cNvSpPr/>
            <p:nvPr/>
          </p:nvSpPr>
          <p:spPr>
            <a:xfrm>
              <a:off x="1245952" y="2733037"/>
              <a:ext cx="0" cy="345253"/>
            </a:xfrm>
            <a:prstGeom prst="rect">
              <a:avLst/>
            </a:prstGeom>
            <a:solidFill>
              <a:srgbClr val="ED814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rc267"/>
            <p:cNvSpPr/>
            <p:nvPr/>
          </p:nvSpPr>
          <p:spPr>
            <a:xfrm>
              <a:off x="1245952" y="3054826"/>
              <a:ext cx="0" cy="2346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rc268"/>
            <p:cNvSpPr/>
            <p:nvPr/>
          </p:nvSpPr>
          <p:spPr>
            <a:xfrm>
              <a:off x="1245952" y="1831355"/>
              <a:ext cx="0" cy="1246935"/>
            </a:xfrm>
            <a:prstGeom prst="rect">
              <a:avLst/>
            </a:prstGeom>
            <a:solidFill>
              <a:srgbClr val="F679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rc269"/>
            <p:cNvSpPr/>
            <p:nvPr/>
          </p:nvSpPr>
          <p:spPr>
            <a:xfrm>
              <a:off x="1245952" y="1784427"/>
              <a:ext cx="0" cy="1293862"/>
            </a:xfrm>
            <a:prstGeom prst="rect">
              <a:avLst/>
            </a:prstGeom>
            <a:solidFill>
              <a:srgbClr val="DC8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rc270"/>
            <p:cNvSpPr/>
            <p:nvPr/>
          </p:nvSpPr>
          <p:spPr>
            <a:xfrm>
              <a:off x="1245952" y="1978842"/>
              <a:ext cx="0" cy="1099448"/>
            </a:xfrm>
            <a:prstGeom prst="rect">
              <a:avLst/>
            </a:prstGeom>
            <a:solidFill>
              <a:srgbClr val="DC71F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rc271"/>
            <p:cNvSpPr/>
            <p:nvPr/>
          </p:nvSpPr>
          <p:spPr>
            <a:xfrm>
              <a:off x="1245952" y="2707897"/>
              <a:ext cx="0" cy="370393"/>
            </a:xfrm>
            <a:prstGeom prst="rect">
              <a:avLst/>
            </a:prstGeom>
            <a:solidFill>
              <a:srgbClr val="00C1A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rc272"/>
            <p:cNvSpPr/>
            <p:nvPr/>
          </p:nvSpPr>
          <p:spPr>
            <a:xfrm>
              <a:off x="1245952" y="2560410"/>
              <a:ext cx="0" cy="517880"/>
            </a:xfrm>
            <a:prstGeom prst="rect">
              <a:avLst/>
            </a:prstGeom>
            <a:solidFill>
              <a:srgbClr val="00A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rc273"/>
            <p:cNvSpPr/>
            <p:nvPr/>
          </p:nvSpPr>
          <p:spPr>
            <a:xfrm>
              <a:off x="1245952" y="2526890"/>
              <a:ext cx="0" cy="551400"/>
            </a:xfrm>
            <a:prstGeom prst="rect">
              <a:avLst/>
            </a:prstGeom>
            <a:solidFill>
              <a:srgbClr val="FF61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rc274"/>
            <p:cNvSpPr/>
            <p:nvPr/>
          </p:nvSpPr>
          <p:spPr>
            <a:xfrm>
              <a:off x="1245952" y="1995602"/>
              <a:ext cx="0" cy="1082688"/>
            </a:xfrm>
            <a:prstGeom prst="rect">
              <a:avLst/>
            </a:prstGeom>
            <a:solidFill>
              <a:srgbClr val="CF7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rc275"/>
            <p:cNvSpPr/>
            <p:nvPr/>
          </p:nvSpPr>
          <p:spPr>
            <a:xfrm>
              <a:off x="1245952" y="2947563"/>
              <a:ext cx="0" cy="130727"/>
            </a:xfrm>
            <a:prstGeom prst="rect">
              <a:avLst/>
            </a:prstGeom>
            <a:solidFill>
              <a:srgbClr val="00C1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rc276"/>
            <p:cNvSpPr/>
            <p:nvPr/>
          </p:nvSpPr>
          <p:spPr>
            <a:xfrm>
              <a:off x="1245952" y="2900635"/>
              <a:ext cx="0" cy="177654"/>
            </a:xfrm>
            <a:prstGeom prst="rect">
              <a:avLst/>
            </a:prstGeom>
            <a:solidFill>
              <a:srgbClr val="85A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rc277"/>
            <p:cNvSpPr/>
            <p:nvPr/>
          </p:nvSpPr>
          <p:spPr>
            <a:xfrm>
              <a:off x="1245952" y="1662080"/>
              <a:ext cx="0" cy="1416209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rc278"/>
            <p:cNvSpPr/>
            <p:nvPr/>
          </p:nvSpPr>
          <p:spPr>
            <a:xfrm>
              <a:off x="1245952" y="2642533"/>
              <a:ext cx="0" cy="435756"/>
            </a:xfrm>
            <a:prstGeom prst="rect">
              <a:avLst/>
            </a:prstGeom>
            <a:solidFill>
              <a:srgbClr val="B5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rc279"/>
            <p:cNvSpPr/>
            <p:nvPr/>
          </p:nvSpPr>
          <p:spPr>
            <a:xfrm>
              <a:off x="1245952" y="2042530"/>
              <a:ext cx="0" cy="1035760"/>
            </a:xfrm>
            <a:prstGeom prst="rect">
              <a:avLst/>
            </a:prstGeom>
            <a:solidFill>
              <a:srgbClr val="529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rc280"/>
            <p:cNvSpPr/>
            <p:nvPr/>
          </p:nvSpPr>
          <p:spPr>
            <a:xfrm>
              <a:off x="1245952" y="2681081"/>
              <a:ext cx="0" cy="397209"/>
            </a:xfrm>
            <a:prstGeom prst="rect">
              <a:avLst/>
            </a:prstGeom>
            <a:solidFill>
              <a:srgbClr val="FF6C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rc281"/>
            <p:cNvSpPr/>
            <p:nvPr/>
          </p:nvSpPr>
          <p:spPr>
            <a:xfrm>
              <a:off x="1245952" y="2981083"/>
              <a:ext cx="0" cy="97207"/>
            </a:xfrm>
            <a:prstGeom prst="rect">
              <a:avLst/>
            </a:prstGeom>
            <a:solidFill>
              <a:srgbClr val="FF6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rc282"/>
            <p:cNvSpPr/>
            <p:nvPr/>
          </p:nvSpPr>
          <p:spPr>
            <a:xfrm>
              <a:off x="1245952" y="2459851"/>
              <a:ext cx="0" cy="618439"/>
            </a:xfrm>
            <a:prstGeom prst="rect">
              <a:avLst/>
            </a:prstGeom>
            <a:solidFill>
              <a:srgbClr val="00C0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rc283"/>
            <p:cNvSpPr/>
            <p:nvPr/>
          </p:nvSpPr>
          <p:spPr>
            <a:xfrm>
              <a:off x="1245952" y="1734148"/>
              <a:ext cx="0" cy="1344142"/>
            </a:xfrm>
            <a:prstGeom prst="rect">
              <a:avLst/>
            </a:prstGeom>
            <a:solidFill>
              <a:srgbClr val="00B2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rc284"/>
            <p:cNvSpPr/>
            <p:nvPr/>
          </p:nvSpPr>
          <p:spPr>
            <a:xfrm>
              <a:off x="1245952" y="2825216"/>
              <a:ext cx="0" cy="253074"/>
            </a:xfrm>
            <a:prstGeom prst="rect">
              <a:avLst/>
            </a:prstGeom>
            <a:solidFill>
              <a:srgbClr val="00B8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rc285"/>
            <p:cNvSpPr/>
            <p:nvPr/>
          </p:nvSpPr>
          <p:spPr>
            <a:xfrm>
              <a:off x="1245952" y="2681081"/>
              <a:ext cx="0" cy="397209"/>
            </a:xfrm>
            <a:prstGeom prst="rect">
              <a:avLst/>
            </a:prstGeom>
            <a:solidFill>
              <a:srgbClr val="72B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rc286"/>
            <p:cNvSpPr/>
            <p:nvPr/>
          </p:nvSpPr>
          <p:spPr>
            <a:xfrm>
              <a:off x="1245952" y="2717953"/>
              <a:ext cx="0" cy="360337"/>
            </a:xfrm>
            <a:prstGeom prst="rect">
              <a:avLst/>
            </a:prstGeom>
            <a:solidFill>
              <a:srgbClr val="00BEC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rc287"/>
            <p:cNvSpPr/>
            <p:nvPr/>
          </p:nvSpPr>
          <p:spPr>
            <a:xfrm>
              <a:off x="1245952" y="1930238"/>
              <a:ext cx="0" cy="1148051"/>
            </a:xfrm>
            <a:prstGeom prst="rect">
              <a:avLst/>
            </a:prstGeom>
            <a:solidFill>
              <a:srgbClr val="00C0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rc288"/>
            <p:cNvSpPr/>
            <p:nvPr/>
          </p:nvSpPr>
          <p:spPr>
            <a:xfrm>
              <a:off x="1245952" y="2672701"/>
              <a:ext cx="0" cy="405589"/>
            </a:xfrm>
            <a:prstGeom prst="rect">
              <a:avLst/>
            </a:prstGeom>
            <a:solidFill>
              <a:srgbClr val="FF65A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rc289"/>
            <p:cNvSpPr/>
            <p:nvPr/>
          </p:nvSpPr>
          <p:spPr>
            <a:xfrm>
              <a:off x="1245952" y="2917395"/>
              <a:ext cx="0" cy="160894"/>
            </a:xfrm>
            <a:prstGeom prst="rect">
              <a:avLst/>
            </a:prstGeom>
            <a:solidFill>
              <a:srgbClr val="BB9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rc290"/>
            <p:cNvSpPr/>
            <p:nvPr/>
          </p:nvSpPr>
          <p:spPr>
            <a:xfrm>
              <a:off x="1245952" y="2557058"/>
              <a:ext cx="0" cy="521232"/>
            </a:xfrm>
            <a:prstGeom prst="rect">
              <a:avLst/>
            </a:prstGeom>
            <a:solidFill>
              <a:srgbClr val="00BA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rc291"/>
            <p:cNvSpPr/>
            <p:nvPr/>
          </p:nvSpPr>
          <p:spPr>
            <a:xfrm>
              <a:off x="1245952" y="2689461"/>
              <a:ext cx="0" cy="388829"/>
            </a:xfrm>
            <a:prstGeom prst="rect">
              <a:avLst/>
            </a:prstGeom>
            <a:solidFill>
              <a:srgbClr val="00BF7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rc292"/>
            <p:cNvSpPr/>
            <p:nvPr/>
          </p:nvSpPr>
          <p:spPr>
            <a:xfrm>
              <a:off x="1245952" y="2548678"/>
              <a:ext cx="0" cy="529612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rc293"/>
            <p:cNvSpPr/>
            <p:nvPr/>
          </p:nvSpPr>
          <p:spPr>
            <a:xfrm>
              <a:off x="1245952" y="2568790"/>
              <a:ext cx="0" cy="509500"/>
            </a:xfrm>
            <a:prstGeom prst="rect">
              <a:avLst/>
            </a:prstGeom>
            <a:solidFill>
              <a:srgbClr val="FF689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rc294"/>
            <p:cNvSpPr/>
            <p:nvPr/>
          </p:nvSpPr>
          <p:spPr>
            <a:xfrm>
              <a:off x="1245952" y="2768232"/>
              <a:ext cx="0" cy="310057"/>
            </a:xfrm>
            <a:prstGeom prst="rect">
              <a:avLst/>
            </a:prstGeom>
            <a:solidFill>
              <a:srgbClr val="F066E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rc295"/>
            <p:cNvSpPr/>
            <p:nvPr/>
          </p:nvSpPr>
          <p:spPr>
            <a:xfrm>
              <a:off x="1245952" y="2932479"/>
              <a:ext cx="0" cy="145810"/>
            </a:xfrm>
            <a:prstGeom prst="rect">
              <a:avLst/>
            </a:prstGeom>
            <a:solidFill>
              <a:srgbClr val="CF9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rc296"/>
            <p:cNvSpPr/>
            <p:nvPr/>
          </p:nvSpPr>
          <p:spPr>
            <a:xfrm>
              <a:off x="1245952" y="2107893"/>
              <a:ext cx="0" cy="970397"/>
            </a:xfrm>
            <a:prstGeom prst="rect">
              <a:avLst/>
            </a:prstGeom>
            <a:solidFill>
              <a:srgbClr val="D89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rc297"/>
            <p:cNvSpPr/>
            <p:nvPr/>
          </p:nvSpPr>
          <p:spPr>
            <a:xfrm>
              <a:off x="1245952" y="2773260"/>
              <a:ext cx="0" cy="305029"/>
            </a:xfrm>
            <a:prstGeom prst="rect">
              <a:avLst/>
            </a:prstGeom>
            <a:solidFill>
              <a:srgbClr val="00BC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rc298"/>
            <p:cNvSpPr/>
            <p:nvPr/>
          </p:nvSpPr>
          <p:spPr>
            <a:xfrm>
              <a:off x="1245952" y="2642533"/>
              <a:ext cx="0" cy="435756"/>
            </a:xfrm>
            <a:prstGeom prst="rect">
              <a:avLst/>
            </a:prstGeom>
            <a:solidFill>
              <a:srgbClr val="A18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rc299"/>
            <p:cNvSpPr/>
            <p:nvPr/>
          </p:nvSpPr>
          <p:spPr>
            <a:xfrm>
              <a:off x="1245952" y="2563762"/>
              <a:ext cx="0" cy="514528"/>
            </a:xfrm>
            <a:prstGeom prst="rect">
              <a:avLst/>
            </a:prstGeom>
            <a:solidFill>
              <a:srgbClr val="FF61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rc300"/>
            <p:cNvSpPr/>
            <p:nvPr/>
          </p:nvSpPr>
          <p:spPr>
            <a:xfrm>
              <a:off x="1245952" y="2009010"/>
              <a:ext cx="0" cy="1069280"/>
            </a:xfrm>
            <a:prstGeom prst="rect">
              <a:avLst/>
            </a:prstGeom>
            <a:solidFill>
              <a:srgbClr val="00B81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rc301"/>
            <p:cNvSpPr/>
            <p:nvPr/>
          </p:nvSpPr>
          <p:spPr>
            <a:xfrm>
              <a:off x="1245952" y="1876607"/>
              <a:ext cx="0" cy="1201683"/>
            </a:xfrm>
            <a:prstGeom prst="rect">
              <a:avLst/>
            </a:prstGeom>
            <a:solidFill>
              <a:srgbClr val="00C0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rc302"/>
            <p:cNvSpPr/>
            <p:nvPr/>
          </p:nvSpPr>
          <p:spPr>
            <a:xfrm>
              <a:off x="1245952" y="2716277"/>
              <a:ext cx="0" cy="362013"/>
            </a:xfrm>
            <a:prstGeom prst="rect">
              <a:avLst/>
            </a:prstGeom>
            <a:solidFill>
              <a:srgbClr val="95A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rc303"/>
            <p:cNvSpPr/>
            <p:nvPr/>
          </p:nvSpPr>
          <p:spPr>
            <a:xfrm>
              <a:off x="1245952" y="1858171"/>
              <a:ext cx="0" cy="1220119"/>
            </a:xfrm>
            <a:prstGeom prst="rect">
              <a:avLst/>
            </a:prstGeom>
            <a:solidFill>
              <a:srgbClr val="C59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rc304"/>
            <p:cNvSpPr/>
            <p:nvPr/>
          </p:nvSpPr>
          <p:spPr>
            <a:xfrm>
              <a:off x="1245952" y="3716258"/>
              <a:ext cx="0" cy="1613730"/>
            </a:xfrm>
            <a:prstGeom prst="rect">
              <a:avLst/>
            </a:prstGeom>
            <a:solidFill>
              <a:srgbClr val="FF63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rc305"/>
            <p:cNvSpPr/>
            <p:nvPr/>
          </p:nvSpPr>
          <p:spPr>
            <a:xfrm>
              <a:off x="1245952" y="3573841"/>
              <a:ext cx="0" cy="1756146"/>
            </a:xfrm>
            <a:prstGeom prst="rect">
              <a:avLst/>
            </a:prstGeom>
            <a:solidFill>
              <a:srgbClr val="FF66A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1245952" y="3582681"/>
              <a:ext cx="0" cy="1747307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rc307"/>
            <p:cNvSpPr/>
            <p:nvPr/>
          </p:nvSpPr>
          <p:spPr>
            <a:xfrm>
              <a:off x="1245952" y="3657327"/>
              <a:ext cx="0" cy="1672661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rc308"/>
            <p:cNvSpPr/>
            <p:nvPr/>
          </p:nvSpPr>
          <p:spPr>
            <a:xfrm>
              <a:off x="1245952" y="3591521"/>
              <a:ext cx="0" cy="1738467"/>
            </a:xfrm>
            <a:prstGeom prst="rect">
              <a:avLst/>
            </a:prstGeom>
            <a:solidFill>
              <a:srgbClr val="00B6E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1245952" y="3664202"/>
              <a:ext cx="0" cy="166578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rc310"/>
            <p:cNvSpPr/>
            <p:nvPr/>
          </p:nvSpPr>
          <p:spPr>
            <a:xfrm>
              <a:off x="1245952" y="3884212"/>
              <a:ext cx="0" cy="1445776"/>
            </a:xfrm>
            <a:prstGeom prst="rect">
              <a:avLst/>
            </a:prstGeom>
            <a:solidFill>
              <a:srgbClr val="AC8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rc311"/>
            <p:cNvSpPr/>
            <p:nvPr/>
          </p:nvSpPr>
          <p:spPr>
            <a:xfrm>
              <a:off x="1245952" y="3578752"/>
              <a:ext cx="0" cy="1751236"/>
            </a:xfrm>
            <a:prstGeom prst="rect">
              <a:avLst/>
            </a:prstGeom>
            <a:solidFill>
              <a:srgbClr val="FC61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1245952" y="3585627"/>
              <a:ext cx="0" cy="1744360"/>
            </a:xfrm>
            <a:prstGeom prst="rect">
              <a:avLst/>
            </a:prstGeom>
            <a:solidFill>
              <a:srgbClr val="00C08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rc313"/>
            <p:cNvSpPr/>
            <p:nvPr/>
          </p:nvSpPr>
          <p:spPr>
            <a:xfrm>
              <a:off x="1245952" y="3591521"/>
              <a:ext cx="0" cy="1738467"/>
            </a:xfrm>
            <a:prstGeom prst="rect">
              <a:avLst/>
            </a:prstGeom>
            <a:solidFill>
              <a:srgbClr val="FF6A9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rc314"/>
            <p:cNvSpPr/>
            <p:nvPr/>
          </p:nvSpPr>
          <p:spPr>
            <a:xfrm>
              <a:off x="1245952" y="3686792"/>
              <a:ext cx="0" cy="1643195"/>
            </a:xfrm>
            <a:prstGeom prst="rect">
              <a:avLst/>
            </a:prstGeom>
            <a:solidFill>
              <a:srgbClr val="959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rc315"/>
            <p:cNvSpPr/>
            <p:nvPr/>
          </p:nvSpPr>
          <p:spPr>
            <a:xfrm>
              <a:off x="1245952" y="4778982"/>
              <a:ext cx="0" cy="551005"/>
            </a:xfrm>
            <a:prstGeom prst="rect">
              <a:avLst/>
            </a:prstGeom>
            <a:solidFill>
              <a:srgbClr val="FF6C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rc316"/>
            <p:cNvSpPr/>
            <p:nvPr/>
          </p:nvSpPr>
          <p:spPr>
            <a:xfrm>
              <a:off x="1245952" y="4627726"/>
              <a:ext cx="0" cy="702262"/>
            </a:xfrm>
            <a:prstGeom prst="rect">
              <a:avLst/>
            </a:prstGeom>
            <a:solidFill>
              <a:srgbClr val="5BB3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rc317"/>
            <p:cNvSpPr/>
            <p:nvPr/>
          </p:nvSpPr>
          <p:spPr>
            <a:xfrm>
              <a:off x="1245952" y="3662238"/>
              <a:ext cx="0" cy="1667750"/>
            </a:xfrm>
            <a:prstGeom prst="rect">
              <a:avLst/>
            </a:prstGeom>
            <a:solidFill>
              <a:srgbClr val="00BCD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rc318"/>
            <p:cNvSpPr/>
            <p:nvPr/>
          </p:nvSpPr>
          <p:spPr>
            <a:xfrm>
              <a:off x="1245952" y="3603307"/>
              <a:ext cx="0" cy="1726681"/>
            </a:xfrm>
            <a:prstGeom prst="rect">
              <a:avLst/>
            </a:prstGeom>
            <a:solidFill>
              <a:srgbClr val="679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rc319"/>
            <p:cNvSpPr/>
            <p:nvPr/>
          </p:nvSpPr>
          <p:spPr>
            <a:xfrm>
              <a:off x="1245952" y="3598396"/>
              <a:ext cx="0" cy="1731592"/>
            </a:xfrm>
            <a:prstGeom prst="rect">
              <a:avLst/>
            </a:prstGeom>
            <a:solidFill>
              <a:srgbClr val="AFA1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rc320"/>
            <p:cNvSpPr/>
            <p:nvPr/>
          </p:nvSpPr>
          <p:spPr>
            <a:xfrm>
              <a:off x="1245952" y="3770278"/>
              <a:ext cx="0" cy="1559709"/>
            </a:xfrm>
            <a:prstGeom prst="rect">
              <a:avLst/>
            </a:prstGeom>
            <a:solidFill>
              <a:srgbClr val="F763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rc321"/>
            <p:cNvSpPr/>
            <p:nvPr/>
          </p:nvSpPr>
          <p:spPr>
            <a:xfrm>
              <a:off x="1245952" y="3604289"/>
              <a:ext cx="0" cy="1725699"/>
            </a:xfrm>
            <a:prstGeom prst="rect">
              <a:avLst/>
            </a:prstGeom>
            <a:solidFill>
              <a:srgbClr val="FF6C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rc322"/>
            <p:cNvSpPr/>
            <p:nvPr/>
          </p:nvSpPr>
          <p:spPr>
            <a:xfrm>
              <a:off x="1245952" y="3658309"/>
              <a:ext cx="0" cy="1671679"/>
            </a:xfrm>
            <a:prstGeom prst="rect">
              <a:avLst/>
            </a:prstGeom>
            <a:solidFill>
              <a:srgbClr val="00BDD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rc323"/>
            <p:cNvSpPr/>
            <p:nvPr/>
          </p:nvSpPr>
          <p:spPr>
            <a:xfrm>
              <a:off x="1245952" y="3613129"/>
              <a:ext cx="0" cy="1716859"/>
            </a:xfrm>
            <a:prstGeom prst="rect">
              <a:avLst/>
            </a:prstGeom>
            <a:solidFill>
              <a:srgbClr val="00BE6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rc324"/>
            <p:cNvSpPr/>
            <p:nvPr/>
          </p:nvSpPr>
          <p:spPr>
            <a:xfrm>
              <a:off x="1245952" y="3592503"/>
              <a:ext cx="0" cy="1737485"/>
            </a:xfrm>
            <a:prstGeom prst="rect">
              <a:avLst/>
            </a:prstGeom>
            <a:solidFill>
              <a:srgbClr val="00BD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rc325"/>
            <p:cNvSpPr/>
            <p:nvPr/>
          </p:nvSpPr>
          <p:spPr>
            <a:xfrm>
              <a:off x="1245952" y="3622950"/>
              <a:ext cx="0" cy="1707037"/>
            </a:xfrm>
            <a:prstGeom prst="rect">
              <a:avLst/>
            </a:prstGeom>
            <a:solidFill>
              <a:srgbClr val="00C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rc326"/>
            <p:cNvSpPr/>
            <p:nvPr/>
          </p:nvSpPr>
          <p:spPr>
            <a:xfrm>
              <a:off x="1245952" y="3681882"/>
              <a:ext cx="0" cy="1648106"/>
            </a:xfrm>
            <a:prstGeom prst="rect">
              <a:avLst/>
            </a:prstGeom>
            <a:solidFill>
              <a:srgbClr val="00C1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rc327"/>
            <p:cNvSpPr/>
            <p:nvPr/>
          </p:nvSpPr>
          <p:spPr>
            <a:xfrm>
              <a:off x="1245952" y="3627861"/>
              <a:ext cx="0" cy="1702126"/>
            </a:xfrm>
            <a:prstGeom prst="rect">
              <a:avLst/>
            </a:prstGeom>
            <a:solidFill>
              <a:srgbClr val="E26E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rc328"/>
            <p:cNvSpPr/>
            <p:nvPr/>
          </p:nvSpPr>
          <p:spPr>
            <a:xfrm>
              <a:off x="1245952" y="3718222"/>
              <a:ext cx="0" cy="1611765"/>
            </a:xfrm>
            <a:prstGeom prst="rect">
              <a:avLst/>
            </a:prstGeom>
            <a:solidFill>
              <a:srgbClr val="EC69E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rc329"/>
            <p:cNvSpPr/>
            <p:nvPr/>
          </p:nvSpPr>
          <p:spPr>
            <a:xfrm>
              <a:off x="1245952" y="4268246"/>
              <a:ext cx="0" cy="1061742"/>
            </a:xfrm>
            <a:prstGeom prst="rect">
              <a:avLst/>
            </a:prstGeom>
            <a:solidFill>
              <a:srgbClr val="D39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rc330"/>
            <p:cNvSpPr/>
            <p:nvPr/>
          </p:nvSpPr>
          <p:spPr>
            <a:xfrm>
              <a:off x="1245952" y="3720187"/>
              <a:ext cx="0" cy="1609801"/>
            </a:xfrm>
            <a:prstGeom prst="rect">
              <a:avLst/>
            </a:prstGeom>
            <a:solidFill>
              <a:srgbClr val="00ADF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rc331"/>
            <p:cNvSpPr/>
            <p:nvPr/>
          </p:nvSpPr>
          <p:spPr>
            <a:xfrm>
              <a:off x="1245952" y="3792868"/>
              <a:ext cx="0" cy="1537119"/>
            </a:xfrm>
            <a:prstGeom prst="rect">
              <a:avLst/>
            </a:prstGeom>
            <a:solidFill>
              <a:srgbClr val="BF8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rc332"/>
            <p:cNvSpPr/>
            <p:nvPr/>
          </p:nvSpPr>
          <p:spPr>
            <a:xfrm>
              <a:off x="1245952" y="3993234"/>
              <a:ext cx="0" cy="1336753"/>
            </a:xfrm>
            <a:prstGeom prst="rect">
              <a:avLst/>
            </a:prstGeom>
            <a:solidFill>
              <a:srgbClr val="889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rc333"/>
            <p:cNvSpPr/>
            <p:nvPr/>
          </p:nvSpPr>
          <p:spPr>
            <a:xfrm>
              <a:off x="1245952" y="3604289"/>
              <a:ext cx="0" cy="1725699"/>
            </a:xfrm>
            <a:prstGeom prst="rect">
              <a:avLst/>
            </a:prstGeom>
            <a:solidFill>
              <a:srgbClr val="E7861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rc334"/>
            <p:cNvSpPr/>
            <p:nvPr/>
          </p:nvSpPr>
          <p:spPr>
            <a:xfrm>
              <a:off x="1245952" y="3727062"/>
              <a:ext cx="0" cy="1602926"/>
            </a:xfrm>
            <a:prstGeom prst="rect">
              <a:avLst/>
            </a:prstGeom>
            <a:solidFill>
              <a:srgbClr val="35A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rc335"/>
            <p:cNvSpPr/>
            <p:nvPr/>
          </p:nvSpPr>
          <p:spPr>
            <a:xfrm>
              <a:off x="1245952" y="3628844"/>
              <a:ext cx="0" cy="1701144"/>
            </a:xfrm>
            <a:prstGeom prst="rect">
              <a:avLst/>
            </a:prstGeom>
            <a:solidFill>
              <a:srgbClr val="FA62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rc336"/>
            <p:cNvSpPr/>
            <p:nvPr/>
          </p:nvSpPr>
          <p:spPr>
            <a:xfrm>
              <a:off x="1245952" y="3724115"/>
              <a:ext cx="0" cy="1605872"/>
            </a:xfrm>
            <a:prstGeom prst="rect">
              <a:avLst/>
            </a:prstGeom>
            <a:solidFill>
              <a:srgbClr val="1BB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rc337"/>
            <p:cNvSpPr/>
            <p:nvPr/>
          </p:nvSpPr>
          <p:spPr>
            <a:xfrm>
              <a:off x="1245952" y="3665184"/>
              <a:ext cx="0" cy="1664803"/>
            </a:xfrm>
            <a:prstGeom prst="rect">
              <a:avLst/>
            </a:prstGeom>
            <a:solidFill>
              <a:srgbClr val="39B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rc338"/>
            <p:cNvSpPr/>
            <p:nvPr/>
          </p:nvSpPr>
          <p:spPr>
            <a:xfrm>
              <a:off x="1245952" y="3633754"/>
              <a:ext cx="0" cy="1696233"/>
            </a:xfrm>
            <a:prstGeom prst="rect">
              <a:avLst/>
            </a:prstGeom>
            <a:solidFill>
              <a:srgbClr val="00B4E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rc339"/>
            <p:cNvSpPr/>
            <p:nvPr/>
          </p:nvSpPr>
          <p:spPr>
            <a:xfrm>
              <a:off x="1245952" y="3745724"/>
              <a:ext cx="0" cy="158426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rc340"/>
            <p:cNvSpPr/>
            <p:nvPr/>
          </p:nvSpPr>
          <p:spPr>
            <a:xfrm>
              <a:off x="1245952" y="3735902"/>
              <a:ext cx="0" cy="1594086"/>
            </a:xfrm>
            <a:prstGeom prst="rect">
              <a:avLst/>
            </a:prstGeom>
            <a:solidFill>
              <a:srgbClr val="4CB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rc341"/>
            <p:cNvSpPr/>
            <p:nvPr/>
          </p:nvSpPr>
          <p:spPr>
            <a:xfrm>
              <a:off x="1245952" y="3856710"/>
              <a:ext cx="0" cy="1473277"/>
            </a:xfrm>
            <a:prstGeom prst="rect">
              <a:avLst/>
            </a:prstGeom>
            <a:solidFill>
              <a:srgbClr val="F37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rc342"/>
            <p:cNvSpPr/>
            <p:nvPr/>
          </p:nvSpPr>
          <p:spPr>
            <a:xfrm>
              <a:off x="1245952" y="3627861"/>
              <a:ext cx="0" cy="1702126"/>
            </a:xfrm>
            <a:prstGeom prst="rect">
              <a:avLst/>
            </a:prstGeom>
            <a:solidFill>
              <a:srgbClr val="A9A3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rc343"/>
            <p:cNvSpPr/>
            <p:nvPr/>
          </p:nvSpPr>
          <p:spPr>
            <a:xfrm>
              <a:off x="1245952" y="3674024"/>
              <a:ext cx="0" cy="1655964"/>
            </a:xfrm>
            <a:prstGeom prst="rect">
              <a:avLst/>
            </a:prstGeom>
            <a:solidFill>
              <a:srgbClr val="8DAB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rc344"/>
            <p:cNvSpPr/>
            <p:nvPr/>
          </p:nvSpPr>
          <p:spPr>
            <a:xfrm>
              <a:off x="1245952" y="3752599"/>
              <a:ext cx="0" cy="1577389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rc345"/>
            <p:cNvSpPr/>
            <p:nvPr/>
          </p:nvSpPr>
          <p:spPr>
            <a:xfrm>
              <a:off x="1245952" y="3701525"/>
              <a:ext cx="0" cy="1628462"/>
            </a:xfrm>
            <a:prstGeom prst="rect">
              <a:avLst/>
            </a:prstGeom>
            <a:solidFill>
              <a:srgbClr val="00AB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rc346"/>
            <p:cNvSpPr/>
            <p:nvPr/>
          </p:nvSpPr>
          <p:spPr>
            <a:xfrm>
              <a:off x="1245952" y="4056094"/>
              <a:ext cx="0" cy="1273894"/>
            </a:xfrm>
            <a:prstGeom prst="rect">
              <a:avLst/>
            </a:prstGeom>
            <a:solidFill>
              <a:srgbClr val="00BB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rc347"/>
            <p:cNvSpPr/>
            <p:nvPr/>
          </p:nvSpPr>
          <p:spPr>
            <a:xfrm>
              <a:off x="1245952" y="4064934"/>
              <a:ext cx="0" cy="1265054"/>
            </a:xfrm>
            <a:prstGeom prst="rect">
              <a:avLst/>
            </a:prstGeom>
            <a:solidFill>
              <a:srgbClr val="EA833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rc348"/>
            <p:cNvSpPr/>
            <p:nvPr/>
          </p:nvSpPr>
          <p:spPr>
            <a:xfrm>
              <a:off x="1245952" y="3712329"/>
              <a:ext cx="0" cy="1617658"/>
            </a:xfrm>
            <a:prstGeom prst="rect">
              <a:avLst/>
            </a:prstGeom>
            <a:solidFill>
              <a:srgbClr val="C09B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rc349"/>
            <p:cNvSpPr/>
            <p:nvPr/>
          </p:nvSpPr>
          <p:spPr>
            <a:xfrm>
              <a:off x="1245952" y="3909748"/>
              <a:ext cx="0" cy="1420239"/>
            </a:xfrm>
            <a:prstGeom prst="rect">
              <a:avLst/>
            </a:prstGeom>
            <a:solidFill>
              <a:srgbClr val="00BB4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rc350"/>
            <p:cNvSpPr/>
            <p:nvPr/>
          </p:nvSpPr>
          <p:spPr>
            <a:xfrm>
              <a:off x="1245952" y="3717240"/>
              <a:ext cx="0" cy="1612747"/>
            </a:xfrm>
            <a:prstGeom prst="rect">
              <a:avLst/>
            </a:prstGeom>
            <a:solidFill>
              <a:srgbClr val="FF6C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rc351"/>
            <p:cNvSpPr/>
            <p:nvPr/>
          </p:nvSpPr>
          <p:spPr>
            <a:xfrm>
              <a:off x="1245952" y="3812512"/>
              <a:ext cx="0" cy="1517475"/>
            </a:xfrm>
            <a:prstGeom prst="rect">
              <a:avLst/>
            </a:prstGeom>
            <a:solidFill>
              <a:srgbClr val="E388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rc352"/>
            <p:cNvSpPr/>
            <p:nvPr/>
          </p:nvSpPr>
          <p:spPr>
            <a:xfrm>
              <a:off x="1245952" y="3936267"/>
              <a:ext cx="0" cy="1393720"/>
            </a:xfrm>
            <a:prstGeom prst="rect">
              <a:avLst/>
            </a:prstGeom>
            <a:solidFill>
              <a:srgbClr val="D675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rc353"/>
            <p:cNvSpPr/>
            <p:nvPr/>
          </p:nvSpPr>
          <p:spPr>
            <a:xfrm>
              <a:off x="1245952" y="4678799"/>
              <a:ext cx="0" cy="651188"/>
            </a:xfrm>
            <a:prstGeom prst="rect">
              <a:avLst/>
            </a:prstGeom>
            <a:solidFill>
              <a:srgbClr val="9CA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rc354"/>
            <p:cNvSpPr/>
            <p:nvPr/>
          </p:nvSpPr>
          <p:spPr>
            <a:xfrm>
              <a:off x="1245952" y="3688757"/>
              <a:ext cx="0" cy="1641231"/>
            </a:xfrm>
            <a:prstGeom prst="rect">
              <a:avLst/>
            </a:prstGeom>
            <a:solidFill>
              <a:srgbClr val="FE61C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rc355"/>
            <p:cNvSpPr/>
            <p:nvPr/>
          </p:nvSpPr>
          <p:spPr>
            <a:xfrm>
              <a:off x="1245952" y="3611164"/>
              <a:ext cx="0" cy="1718823"/>
            </a:xfrm>
            <a:prstGeom prst="rect">
              <a:avLst/>
            </a:prstGeom>
            <a:solidFill>
              <a:srgbClr val="B58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rc356"/>
            <p:cNvSpPr/>
            <p:nvPr/>
          </p:nvSpPr>
          <p:spPr>
            <a:xfrm>
              <a:off x="1245952" y="3752599"/>
              <a:ext cx="0" cy="1577389"/>
            </a:xfrm>
            <a:prstGeom prst="rect">
              <a:avLst/>
            </a:prstGeom>
            <a:solidFill>
              <a:srgbClr val="00A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1245952" y="3948054"/>
              <a:ext cx="0" cy="1381934"/>
            </a:xfrm>
            <a:prstGeom prst="rect">
              <a:avLst/>
            </a:prstGeom>
            <a:solidFill>
              <a:srgbClr val="00C0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rc358"/>
            <p:cNvSpPr/>
            <p:nvPr/>
          </p:nvSpPr>
          <p:spPr>
            <a:xfrm>
              <a:off x="1245952" y="3769296"/>
              <a:ext cx="0" cy="1560692"/>
            </a:xfrm>
            <a:prstGeom prst="rect">
              <a:avLst/>
            </a:prstGeom>
            <a:solidFill>
              <a:srgbClr val="F07E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rc359"/>
            <p:cNvSpPr/>
            <p:nvPr/>
          </p:nvSpPr>
          <p:spPr>
            <a:xfrm>
              <a:off x="1245952" y="3771260"/>
              <a:ext cx="0" cy="1558727"/>
            </a:xfrm>
            <a:prstGeom prst="rect">
              <a:avLst/>
            </a:prstGeom>
            <a:solidFill>
              <a:srgbClr val="799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rc360"/>
            <p:cNvSpPr/>
            <p:nvPr/>
          </p:nvSpPr>
          <p:spPr>
            <a:xfrm>
              <a:off x="1245952" y="3802690"/>
              <a:ext cx="0" cy="1527297"/>
            </a:xfrm>
            <a:prstGeom prst="rect">
              <a:avLst/>
            </a:prstGeom>
            <a:solidFill>
              <a:srgbClr val="00BA4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rc361"/>
            <p:cNvSpPr/>
            <p:nvPr/>
          </p:nvSpPr>
          <p:spPr>
            <a:xfrm>
              <a:off x="1245952" y="3831174"/>
              <a:ext cx="0" cy="1498814"/>
            </a:xfrm>
            <a:prstGeom prst="rect">
              <a:avLst/>
            </a:prstGeom>
            <a:solidFill>
              <a:srgbClr val="CA9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rc362"/>
            <p:cNvSpPr/>
            <p:nvPr/>
          </p:nvSpPr>
          <p:spPr>
            <a:xfrm>
              <a:off x="1245952" y="4242709"/>
              <a:ext cx="0" cy="1087278"/>
            </a:xfrm>
            <a:prstGeom prst="rect">
              <a:avLst/>
            </a:prstGeom>
            <a:solidFill>
              <a:srgbClr val="E08B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rc363"/>
            <p:cNvSpPr/>
            <p:nvPr/>
          </p:nvSpPr>
          <p:spPr>
            <a:xfrm>
              <a:off x="1245952" y="3718222"/>
              <a:ext cx="0" cy="1611765"/>
            </a:xfrm>
            <a:prstGeom prst="rect">
              <a:avLst/>
            </a:prstGeom>
            <a:solidFill>
              <a:srgbClr val="67B1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rc364"/>
            <p:cNvSpPr/>
            <p:nvPr/>
          </p:nvSpPr>
          <p:spPr>
            <a:xfrm>
              <a:off x="1245952" y="3620986"/>
              <a:ext cx="0" cy="1709002"/>
            </a:xfrm>
            <a:prstGeom prst="rect">
              <a:avLst/>
            </a:prstGeom>
            <a:solidFill>
              <a:srgbClr val="00B9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rc365"/>
            <p:cNvSpPr/>
            <p:nvPr/>
          </p:nvSpPr>
          <p:spPr>
            <a:xfrm>
              <a:off x="1245952" y="3621968"/>
              <a:ext cx="0" cy="1708019"/>
            </a:xfrm>
            <a:prstGeom prst="rect">
              <a:avLst/>
            </a:prstGeom>
            <a:solidFill>
              <a:srgbClr val="F464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rc366"/>
            <p:cNvSpPr/>
            <p:nvPr/>
          </p:nvSpPr>
          <p:spPr>
            <a:xfrm>
              <a:off x="1245952" y="3692686"/>
              <a:ext cx="0" cy="1637302"/>
            </a:xfrm>
            <a:prstGeom prst="rect">
              <a:avLst/>
            </a:prstGeom>
            <a:solidFill>
              <a:srgbClr val="ED814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rc367"/>
            <p:cNvSpPr/>
            <p:nvPr/>
          </p:nvSpPr>
          <p:spPr>
            <a:xfrm>
              <a:off x="1245952" y="4302623"/>
              <a:ext cx="0" cy="102736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rc368"/>
            <p:cNvSpPr/>
            <p:nvPr/>
          </p:nvSpPr>
          <p:spPr>
            <a:xfrm>
              <a:off x="1245952" y="3708401"/>
              <a:ext cx="0" cy="1621587"/>
            </a:xfrm>
            <a:prstGeom prst="rect">
              <a:avLst/>
            </a:prstGeom>
            <a:solidFill>
              <a:srgbClr val="F679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rc369"/>
            <p:cNvSpPr/>
            <p:nvPr/>
          </p:nvSpPr>
          <p:spPr>
            <a:xfrm>
              <a:off x="1245952" y="3773225"/>
              <a:ext cx="0" cy="1556763"/>
            </a:xfrm>
            <a:prstGeom prst="rect">
              <a:avLst/>
            </a:prstGeom>
            <a:solidFill>
              <a:srgbClr val="DC8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rc370"/>
            <p:cNvSpPr/>
            <p:nvPr/>
          </p:nvSpPr>
          <p:spPr>
            <a:xfrm>
              <a:off x="1245952" y="4872290"/>
              <a:ext cx="0" cy="457698"/>
            </a:xfrm>
            <a:prstGeom prst="rect">
              <a:avLst/>
            </a:prstGeom>
            <a:solidFill>
              <a:srgbClr val="DC71F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rc371"/>
            <p:cNvSpPr/>
            <p:nvPr/>
          </p:nvSpPr>
          <p:spPr>
            <a:xfrm>
              <a:off x="1245952" y="3785993"/>
              <a:ext cx="0" cy="1543994"/>
            </a:xfrm>
            <a:prstGeom prst="rect">
              <a:avLst/>
            </a:prstGeom>
            <a:solidFill>
              <a:srgbClr val="00C1A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1245952" y="3883229"/>
              <a:ext cx="0" cy="1446758"/>
            </a:xfrm>
            <a:prstGeom prst="rect">
              <a:avLst/>
            </a:prstGeom>
            <a:solidFill>
              <a:srgbClr val="00A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rc373"/>
            <p:cNvSpPr/>
            <p:nvPr/>
          </p:nvSpPr>
          <p:spPr>
            <a:xfrm>
              <a:off x="1245952" y="3908766"/>
              <a:ext cx="0" cy="1421221"/>
            </a:xfrm>
            <a:prstGeom prst="rect">
              <a:avLst/>
            </a:prstGeom>
            <a:solidFill>
              <a:srgbClr val="FF61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rc374"/>
            <p:cNvSpPr/>
            <p:nvPr/>
          </p:nvSpPr>
          <p:spPr>
            <a:xfrm>
              <a:off x="1245952" y="4787822"/>
              <a:ext cx="0" cy="542166"/>
            </a:xfrm>
            <a:prstGeom prst="rect">
              <a:avLst/>
            </a:prstGeom>
            <a:solidFill>
              <a:srgbClr val="CF7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rc375"/>
            <p:cNvSpPr/>
            <p:nvPr/>
          </p:nvSpPr>
          <p:spPr>
            <a:xfrm>
              <a:off x="1245952" y="4061005"/>
              <a:ext cx="0" cy="1268983"/>
            </a:xfrm>
            <a:prstGeom prst="rect">
              <a:avLst/>
            </a:prstGeom>
            <a:solidFill>
              <a:srgbClr val="00C1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rc376"/>
            <p:cNvSpPr/>
            <p:nvPr/>
          </p:nvSpPr>
          <p:spPr>
            <a:xfrm>
              <a:off x="1245952" y="3768314"/>
              <a:ext cx="0" cy="1561674"/>
            </a:xfrm>
            <a:prstGeom prst="rect">
              <a:avLst/>
            </a:prstGeom>
            <a:solidFill>
              <a:srgbClr val="85A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rc377"/>
            <p:cNvSpPr/>
            <p:nvPr/>
          </p:nvSpPr>
          <p:spPr>
            <a:xfrm>
              <a:off x="1245952" y="3656345"/>
              <a:ext cx="0" cy="1673643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rc378"/>
            <p:cNvSpPr/>
            <p:nvPr/>
          </p:nvSpPr>
          <p:spPr>
            <a:xfrm>
              <a:off x="1245952" y="4575670"/>
              <a:ext cx="0" cy="754318"/>
            </a:xfrm>
            <a:prstGeom prst="rect">
              <a:avLst/>
            </a:prstGeom>
            <a:solidFill>
              <a:srgbClr val="B5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rc379"/>
            <p:cNvSpPr/>
            <p:nvPr/>
          </p:nvSpPr>
          <p:spPr>
            <a:xfrm>
              <a:off x="1245952" y="4543258"/>
              <a:ext cx="0" cy="786730"/>
            </a:xfrm>
            <a:prstGeom prst="rect">
              <a:avLst/>
            </a:prstGeom>
            <a:solidFill>
              <a:srgbClr val="529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rc380"/>
            <p:cNvSpPr/>
            <p:nvPr/>
          </p:nvSpPr>
          <p:spPr>
            <a:xfrm>
              <a:off x="1245952" y="3846889"/>
              <a:ext cx="0" cy="1483099"/>
            </a:xfrm>
            <a:prstGeom prst="rect">
              <a:avLst/>
            </a:prstGeom>
            <a:solidFill>
              <a:srgbClr val="FF6C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rc381"/>
            <p:cNvSpPr/>
            <p:nvPr/>
          </p:nvSpPr>
          <p:spPr>
            <a:xfrm>
              <a:off x="1245952" y="4157259"/>
              <a:ext cx="0" cy="1172729"/>
            </a:xfrm>
            <a:prstGeom prst="rect">
              <a:avLst/>
            </a:prstGeom>
            <a:solidFill>
              <a:srgbClr val="FF6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rc382"/>
            <p:cNvSpPr/>
            <p:nvPr/>
          </p:nvSpPr>
          <p:spPr>
            <a:xfrm>
              <a:off x="1245952" y="3643576"/>
              <a:ext cx="0" cy="1686411"/>
            </a:xfrm>
            <a:prstGeom prst="rect">
              <a:avLst/>
            </a:prstGeom>
            <a:solidFill>
              <a:srgbClr val="00C0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rc383"/>
            <p:cNvSpPr/>
            <p:nvPr/>
          </p:nvSpPr>
          <p:spPr>
            <a:xfrm>
              <a:off x="1245952" y="3675006"/>
              <a:ext cx="0" cy="1654981"/>
            </a:xfrm>
            <a:prstGeom prst="rect">
              <a:avLst/>
            </a:prstGeom>
            <a:solidFill>
              <a:srgbClr val="00B2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rc384"/>
            <p:cNvSpPr/>
            <p:nvPr/>
          </p:nvSpPr>
          <p:spPr>
            <a:xfrm>
              <a:off x="1245952" y="3716258"/>
              <a:ext cx="0" cy="1613730"/>
            </a:xfrm>
            <a:prstGeom prst="rect">
              <a:avLst/>
            </a:prstGeom>
            <a:solidFill>
              <a:srgbClr val="00B8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rc385"/>
            <p:cNvSpPr/>
            <p:nvPr/>
          </p:nvSpPr>
          <p:spPr>
            <a:xfrm>
              <a:off x="1245952" y="4096364"/>
              <a:ext cx="0" cy="1233624"/>
            </a:xfrm>
            <a:prstGeom prst="rect">
              <a:avLst/>
            </a:prstGeom>
            <a:solidFill>
              <a:srgbClr val="72B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rc386"/>
            <p:cNvSpPr/>
            <p:nvPr/>
          </p:nvSpPr>
          <p:spPr>
            <a:xfrm>
              <a:off x="1245952" y="4807466"/>
              <a:ext cx="0" cy="522522"/>
            </a:xfrm>
            <a:prstGeom prst="rect">
              <a:avLst/>
            </a:prstGeom>
            <a:solidFill>
              <a:srgbClr val="00BEC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rc387"/>
            <p:cNvSpPr/>
            <p:nvPr/>
          </p:nvSpPr>
          <p:spPr>
            <a:xfrm>
              <a:off x="1245952" y="3795815"/>
              <a:ext cx="0" cy="1534173"/>
            </a:xfrm>
            <a:prstGeom prst="rect">
              <a:avLst/>
            </a:prstGeom>
            <a:solidFill>
              <a:srgbClr val="00C0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rc388"/>
            <p:cNvSpPr/>
            <p:nvPr/>
          </p:nvSpPr>
          <p:spPr>
            <a:xfrm>
              <a:off x="1245952" y="3624915"/>
              <a:ext cx="0" cy="1705073"/>
            </a:xfrm>
            <a:prstGeom prst="rect">
              <a:avLst/>
            </a:prstGeom>
            <a:solidFill>
              <a:srgbClr val="FF65A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rc389"/>
            <p:cNvSpPr/>
            <p:nvPr/>
          </p:nvSpPr>
          <p:spPr>
            <a:xfrm>
              <a:off x="1245952" y="4847735"/>
              <a:ext cx="0" cy="482252"/>
            </a:xfrm>
            <a:prstGeom prst="rect">
              <a:avLst/>
            </a:prstGeom>
            <a:solidFill>
              <a:srgbClr val="BB9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rc390"/>
            <p:cNvSpPr/>
            <p:nvPr/>
          </p:nvSpPr>
          <p:spPr>
            <a:xfrm>
              <a:off x="1245952" y="3824298"/>
              <a:ext cx="0" cy="1505689"/>
            </a:xfrm>
            <a:prstGeom prst="rect">
              <a:avLst/>
            </a:prstGeom>
            <a:solidFill>
              <a:srgbClr val="00BA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rc391"/>
            <p:cNvSpPr/>
            <p:nvPr/>
          </p:nvSpPr>
          <p:spPr>
            <a:xfrm>
              <a:off x="1245952" y="3763403"/>
              <a:ext cx="0" cy="1566585"/>
            </a:xfrm>
            <a:prstGeom prst="rect">
              <a:avLst/>
            </a:prstGeom>
            <a:solidFill>
              <a:srgbClr val="00BF7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1245952" y="3730991"/>
              <a:ext cx="0" cy="1598997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rc393"/>
            <p:cNvSpPr/>
            <p:nvPr/>
          </p:nvSpPr>
          <p:spPr>
            <a:xfrm>
              <a:off x="1245952" y="4667995"/>
              <a:ext cx="0" cy="661992"/>
            </a:xfrm>
            <a:prstGeom prst="rect">
              <a:avLst/>
            </a:prstGeom>
            <a:solidFill>
              <a:srgbClr val="FF689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rc394"/>
            <p:cNvSpPr/>
            <p:nvPr/>
          </p:nvSpPr>
          <p:spPr>
            <a:xfrm>
              <a:off x="1245952" y="3716258"/>
              <a:ext cx="0" cy="1613730"/>
            </a:xfrm>
            <a:prstGeom prst="rect">
              <a:avLst/>
            </a:prstGeom>
            <a:solidFill>
              <a:srgbClr val="F066E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rc395"/>
            <p:cNvSpPr/>
            <p:nvPr/>
          </p:nvSpPr>
          <p:spPr>
            <a:xfrm>
              <a:off x="1245952" y="4061005"/>
              <a:ext cx="0" cy="1268983"/>
            </a:xfrm>
            <a:prstGeom prst="rect">
              <a:avLst/>
            </a:prstGeom>
            <a:solidFill>
              <a:srgbClr val="CF9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rc396"/>
            <p:cNvSpPr/>
            <p:nvPr/>
          </p:nvSpPr>
          <p:spPr>
            <a:xfrm>
              <a:off x="1245952" y="3656345"/>
              <a:ext cx="0" cy="1673643"/>
            </a:xfrm>
            <a:prstGeom prst="rect">
              <a:avLst/>
            </a:prstGeom>
            <a:solidFill>
              <a:srgbClr val="D89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rc397"/>
            <p:cNvSpPr/>
            <p:nvPr/>
          </p:nvSpPr>
          <p:spPr>
            <a:xfrm>
              <a:off x="1245952" y="3708401"/>
              <a:ext cx="0" cy="1621587"/>
            </a:xfrm>
            <a:prstGeom prst="rect">
              <a:avLst/>
            </a:prstGeom>
            <a:solidFill>
              <a:srgbClr val="00BC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rc398"/>
            <p:cNvSpPr/>
            <p:nvPr/>
          </p:nvSpPr>
          <p:spPr>
            <a:xfrm>
              <a:off x="1245952" y="3885194"/>
              <a:ext cx="0" cy="1444794"/>
            </a:xfrm>
            <a:prstGeom prst="rect">
              <a:avLst/>
            </a:prstGeom>
            <a:solidFill>
              <a:srgbClr val="A18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1245952" y="3882247"/>
              <a:ext cx="0" cy="1447740"/>
            </a:xfrm>
            <a:prstGeom prst="rect">
              <a:avLst/>
            </a:prstGeom>
            <a:solidFill>
              <a:srgbClr val="FF61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1245952" y="3971626"/>
              <a:ext cx="0" cy="1358362"/>
            </a:xfrm>
            <a:prstGeom prst="rect">
              <a:avLst/>
            </a:prstGeom>
            <a:solidFill>
              <a:srgbClr val="00B81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1245952" y="4860504"/>
              <a:ext cx="0" cy="469484"/>
            </a:xfrm>
            <a:prstGeom prst="rect">
              <a:avLst/>
            </a:prstGeom>
            <a:solidFill>
              <a:srgbClr val="00C0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1245952" y="3804655"/>
              <a:ext cx="0" cy="1525333"/>
            </a:xfrm>
            <a:prstGeom prst="rect">
              <a:avLst/>
            </a:prstGeom>
            <a:solidFill>
              <a:srgbClr val="95A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1245952" y="3635719"/>
              <a:ext cx="0" cy="1694269"/>
            </a:xfrm>
            <a:prstGeom prst="rect">
              <a:avLst/>
            </a:prstGeom>
            <a:solidFill>
              <a:srgbClr val="C59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1157384" y="3254665"/>
              <a:ext cx="0" cy="231368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tx405"/>
            <p:cNvSpPr/>
            <p:nvPr/>
          </p:nvSpPr>
          <p:spPr>
            <a:xfrm>
              <a:off x="1049856" y="3310632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G3</a:t>
              </a:r>
            </a:p>
          </p:txBody>
        </p:sp>
        <p:sp>
          <p:nvSpPr>
            <p:cNvPr id="407" name="rc406"/>
            <p:cNvSpPr/>
            <p:nvPr/>
          </p:nvSpPr>
          <p:spPr>
            <a:xfrm>
              <a:off x="1245952" y="3254665"/>
              <a:ext cx="0" cy="231368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tx407"/>
            <p:cNvSpPr/>
            <p:nvPr/>
          </p:nvSpPr>
          <p:spPr>
            <a:xfrm>
              <a:off x="1138424" y="3310632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G4</a:t>
              </a:r>
            </a:p>
          </p:txBody>
        </p:sp>
        <p:sp>
          <p:nvSpPr>
            <p:cNvPr id="409" name="rc408"/>
            <p:cNvSpPr/>
            <p:nvPr/>
          </p:nvSpPr>
          <p:spPr>
            <a:xfrm>
              <a:off x="1157384" y="1002967"/>
              <a:ext cx="0" cy="231368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tx409"/>
            <p:cNvSpPr/>
            <p:nvPr/>
          </p:nvSpPr>
          <p:spPr>
            <a:xfrm>
              <a:off x="1049856" y="1058934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G1</a:t>
              </a:r>
            </a:p>
          </p:txBody>
        </p:sp>
        <p:sp>
          <p:nvSpPr>
            <p:cNvPr id="411" name="rc410"/>
            <p:cNvSpPr/>
            <p:nvPr/>
          </p:nvSpPr>
          <p:spPr>
            <a:xfrm>
              <a:off x="1245952" y="1002967"/>
              <a:ext cx="0" cy="231368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tx411"/>
            <p:cNvSpPr/>
            <p:nvPr/>
          </p:nvSpPr>
          <p:spPr>
            <a:xfrm>
              <a:off x="1138424" y="1058934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G2</a:t>
              </a:r>
            </a:p>
          </p:txBody>
        </p:sp>
        <p:sp>
          <p:nvSpPr>
            <p:cNvPr id="413" name="pl412"/>
            <p:cNvSpPr/>
            <p:nvPr/>
          </p:nvSpPr>
          <p:spPr>
            <a:xfrm>
              <a:off x="1157384" y="54177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1157384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tx513"/>
            <p:cNvSpPr/>
            <p:nvPr/>
          </p:nvSpPr>
          <p:spPr>
            <a:xfrm rot="-2700000">
              <a:off x="671625" y="5697078"/>
              <a:ext cx="613395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ABCA13</a:t>
              </a:r>
            </a:p>
          </p:txBody>
        </p:sp>
        <p:sp>
          <p:nvSpPr>
            <p:cNvPr id="515" name="tx514"/>
            <p:cNvSpPr/>
            <p:nvPr/>
          </p:nvSpPr>
          <p:spPr>
            <a:xfrm rot="-2700000">
              <a:off x="738266" y="5673641"/>
              <a:ext cx="537046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AHNAK</a:t>
              </a:r>
            </a:p>
          </p:txBody>
        </p:sp>
        <p:sp>
          <p:nvSpPr>
            <p:cNvPr id="516" name="tx515"/>
            <p:cNvSpPr/>
            <p:nvPr/>
          </p:nvSpPr>
          <p:spPr>
            <a:xfrm rot="-2700000">
              <a:off x="654794" y="5706208"/>
              <a:ext cx="634007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AHNAK2</a:t>
              </a:r>
            </a:p>
          </p:txBody>
        </p:sp>
        <p:sp>
          <p:nvSpPr>
            <p:cNvPr id="517" name="tx516"/>
            <p:cNvSpPr/>
            <p:nvPr/>
          </p:nvSpPr>
          <p:spPr>
            <a:xfrm rot="-2700000">
              <a:off x="841596" y="5628832"/>
              <a:ext cx="415156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ANK2</a:t>
              </a:r>
            </a:p>
          </p:txBody>
        </p:sp>
        <p:sp>
          <p:nvSpPr>
            <p:cNvPr id="518" name="tx517"/>
            <p:cNvSpPr/>
            <p:nvPr/>
          </p:nvSpPr>
          <p:spPr>
            <a:xfrm rot="-2700000">
              <a:off x="840833" y="5626990"/>
              <a:ext cx="4151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ANK3</a:t>
              </a:r>
            </a:p>
          </p:txBody>
        </p:sp>
        <p:sp>
          <p:nvSpPr>
            <p:cNvPr id="519" name="tx518"/>
            <p:cNvSpPr/>
            <p:nvPr/>
          </p:nvSpPr>
          <p:spPr>
            <a:xfrm rot="-2700000">
              <a:off x="936933" y="5587184"/>
              <a:ext cx="30256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APC</a:t>
              </a:r>
            </a:p>
          </p:txBody>
        </p:sp>
        <p:sp>
          <p:nvSpPr>
            <p:cNvPr id="520" name="tx519"/>
            <p:cNvSpPr/>
            <p:nvPr/>
          </p:nvSpPr>
          <p:spPr>
            <a:xfrm rot="-2700000">
              <a:off x="836133" y="5628937"/>
              <a:ext cx="42066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APOB</a:t>
              </a:r>
            </a:p>
          </p:txBody>
        </p:sp>
        <p:sp>
          <p:nvSpPr>
            <p:cNvPr id="521" name="tx520"/>
            <p:cNvSpPr/>
            <p:nvPr/>
          </p:nvSpPr>
          <p:spPr>
            <a:xfrm rot="-2700000">
              <a:off x="707016" y="5686586"/>
              <a:ext cx="573658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ARID1A</a:t>
              </a:r>
            </a:p>
          </p:txBody>
        </p:sp>
        <p:sp>
          <p:nvSpPr>
            <p:cNvPr id="522" name="tx521"/>
            <p:cNvSpPr/>
            <p:nvPr/>
          </p:nvSpPr>
          <p:spPr>
            <a:xfrm rot="-2700000">
              <a:off x="848721" y="5627889"/>
              <a:ext cx="407640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ATRX</a:t>
              </a:r>
            </a:p>
          </p:txBody>
        </p:sp>
        <p:sp>
          <p:nvSpPr>
            <p:cNvPr id="523" name="tx522"/>
            <p:cNvSpPr/>
            <p:nvPr/>
          </p:nvSpPr>
          <p:spPr>
            <a:xfrm rot="-2700000">
              <a:off x="751211" y="5664112"/>
              <a:ext cx="52015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BAGE2</a:t>
              </a:r>
            </a:p>
          </p:txBody>
        </p:sp>
        <p:sp>
          <p:nvSpPr>
            <p:cNvPr id="524" name="tx523"/>
            <p:cNvSpPr/>
            <p:nvPr/>
          </p:nvSpPr>
          <p:spPr>
            <a:xfrm rot="-2700000">
              <a:off x="803612" y="5642407"/>
              <a:ext cx="45876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BIRC6</a:t>
              </a:r>
            </a:p>
          </p:txBody>
        </p:sp>
        <p:sp>
          <p:nvSpPr>
            <p:cNvPr id="525" name="tx524"/>
            <p:cNvSpPr/>
            <p:nvPr/>
          </p:nvSpPr>
          <p:spPr>
            <a:xfrm rot="-2700000">
              <a:off x="853231" y="5626021"/>
              <a:ext cx="402356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BRAF</a:t>
              </a:r>
            </a:p>
          </p:txBody>
        </p:sp>
        <p:sp>
          <p:nvSpPr>
            <p:cNvPr id="526" name="tx525"/>
            <p:cNvSpPr/>
            <p:nvPr/>
          </p:nvSpPr>
          <p:spPr>
            <a:xfrm rot="-2700000">
              <a:off x="593506" y="5726757"/>
              <a:ext cx="703808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C1orf173</a:t>
              </a:r>
            </a:p>
          </p:txBody>
        </p:sp>
        <p:sp>
          <p:nvSpPr>
            <p:cNvPr id="527" name="tx526"/>
            <p:cNvSpPr/>
            <p:nvPr/>
          </p:nvSpPr>
          <p:spPr>
            <a:xfrm rot="-2700000">
              <a:off x="573302" y="5737805"/>
              <a:ext cx="72858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CACNA1E</a:t>
              </a:r>
            </a:p>
          </p:txBody>
        </p:sp>
        <p:sp>
          <p:nvSpPr>
            <p:cNvPr id="528" name="tx527"/>
            <p:cNvSpPr/>
            <p:nvPr/>
          </p:nvSpPr>
          <p:spPr>
            <a:xfrm rot="-2700000">
              <a:off x="580098" y="5734990"/>
              <a:ext cx="720625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CNTNAP5</a:t>
              </a:r>
            </a:p>
          </p:txBody>
        </p:sp>
        <p:sp>
          <p:nvSpPr>
            <p:cNvPr id="529" name="tx528"/>
            <p:cNvSpPr/>
            <p:nvPr/>
          </p:nvSpPr>
          <p:spPr>
            <a:xfrm rot="-2700000">
              <a:off x="592230" y="5729965"/>
              <a:ext cx="70641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COL11A1</a:t>
              </a:r>
            </a:p>
          </p:txBody>
        </p:sp>
        <p:sp>
          <p:nvSpPr>
            <p:cNvPr id="530" name="tx529"/>
            <p:cNvSpPr/>
            <p:nvPr/>
          </p:nvSpPr>
          <p:spPr>
            <a:xfrm rot="-2700000">
              <a:off x="592230" y="5729965"/>
              <a:ext cx="70641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COL22A1</a:t>
              </a:r>
            </a:p>
          </p:txBody>
        </p:sp>
        <p:sp>
          <p:nvSpPr>
            <p:cNvPr id="531" name="tx530"/>
            <p:cNvSpPr/>
            <p:nvPr/>
          </p:nvSpPr>
          <p:spPr>
            <a:xfrm rot="-2700000">
              <a:off x="674992" y="5695683"/>
              <a:ext cx="60945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COL6A3</a:t>
              </a:r>
            </a:p>
          </p:txBody>
        </p:sp>
        <p:sp>
          <p:nvSpPr>
            <p:cNvPr id="532" name="tx531"/>
            <p:cNvSpPr/>
            <p:nvPr/>
          </p:nvSpPr>
          <p:spPr>
            <a:xfrm rot="-2700000">
              <a:off x="726630" y="5674294"/>
              <a:ext cx="54895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CSMD1</a:t>
              </a:r>
            </a:p>
          </p:txBody>
        </p:sp>
        <p:sp>
          <p:nvSpPr>
            <p:cNvPr id="533" name="tx532"/>
            <p:cNvSpPr/>
            <p:nvPr/>
          </p:nvSpPr>
          <p:spPr>
            <a:xfrm rot="-2700000">
              <a:off x="726630" y="5674294"/>
              <a:ext cx="54895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CSMD2</a:t>
              </a:r>
            </a:p>
          </p:txBody>
        </p:sp>
        <p:sp>
          <p:nvSpPr>
            <p:cNvPr id="534" name="tx533"/>
            <p:cNvSpPr/>
            <p:nvPr/>
          </p:nvSpPr>
          <p:spPr>
            <a:xfrm rot="-2700000">
              <a:off x="726630" y="5674294"/>
              <a:ext cx="54895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CSMD3</a:t>
              </a:r>
            </a:p>
          </p:txBody>
        </p:sp>
        <p:sp>
          <p:nvSpPr>
            <p:cNvPr id="535" name="tx534"/>
            <p:cNvSpPr/>
            <p:nvPr/>
          </p:nvSpPr>
          <p:spPr>
            <a:xfrm rot="-2700000">
              <a:off x="822604" y="5634541"/>
              <a:ext cx="43651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CUBN</a:t>
              </a:r>
            </a:p>
          </p:txBody>
        </p:sp>
        <p:sp>
          <p:nvSpPr>
            <p:cNvPr id="536" name="tx535"/>
            <p:cNvSpPr/>
            <p:nvPr/>
          </p:nvSpPr>
          <p:spPr>
            <a:xfrm rot="-2700000">
              <a:off x="741049" y="5668322"/>
              <a:ext cx="53206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DCHS2</a:t>
              </a:r>
            </a:p>
          </p:txBody>
        </p:sp>
        <p:sp>
          <p:nvSpPr>
            <p:cNvPr id="537" name="tx536"/>
            <p:cNvSpPr/>
            <p:nvPr/>
          </p:nvSpPr>
          <p:spPr>
            <a:xfrm rot="-2700000">
              <a:off x="884100" y="5613235"/>
              <a:ext cx="36619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DMD</a:t>
              </a:r>
            </a:p>
          </p:txBody>
        </p:sp>
        <p:sp>
          <p:nvSpPr>
            <p:cNvPr id="538" name="tx537"/>
            <p:cNvSpPr/>
            <p:nvPr/>
          </p:nvSpPr>
          <p:spPr>
            <a:xfrm rot="-2700000">
              <a:off x="645393" y="5707944"/>
              <a:ext cx="6441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DNAH10</a:t>
              </a:r>
            </a:p>
          </p:txBody>
        </p:sp>
        <p:sp>
          <p:nvSpPr>
            <p:cNvPr id="539" name="tx538"/>
            <p:cNvSpPr/>
            <p:nvPr/>
          </p:nvSpPr>
          <p:spPr>
            <a:xfrm rot="-2700000">
              <a:off x="646866" y="5711501"/>
              <a:ext cx="644128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DNAH11</a:t>
              </a:r>
            </a:p>
          </p:txBody>
        </p:sp>
        <p:sp>
          <p:nvSpPr>
            <p:cNvPr id="540" name="tx539"/>
            <p:cNvSpPr/>
            <p:nvPr/>
          </p:nvSpPr>
          <p:spPr>
            <a:xfrm rot="-2700000">
              <a:off x="646866" y="5711501"/>
              <a:ext cx="644128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DNAH17</a:t>
              </a:r>
            </a:p>
          </p:txBody>
        </p:sp>
        <p:sp>
          <p:nvSpPr>
            <p:cNvPr id="541" name="tx540"/>
            <p:cNvSpPr/>
            <p:nvPr/>
          </p:nvSpPr>
          <p:spPr>
            <a:xfrm rot="-2700000">
              <a:off x="728155" y="5673663"/>
              <a:ext cx="5471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DNAH3</a:t>
              </a:r>
            </a:p>
          </p:txBody>
        </p:sp>
        <p:sp>
          <p:nvSpPr>
            <p:cNvPr id="542" name="tx541"/>
            <p:cNvSpPr/>
            <p:nvPr/>
          </p:nvSpPr>
          <p:spPr>
            <a:xfrm rot="-2700000">
              <a:off x="728865" y="5675377"/>
              <a:ext cx="547166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DNAH5</a:t>
              </a:r>
            </a:p>
          </p:txBody>
        </p:sp>
        <p:sp>
          <p:nvSpPr>
            <p:cNvPr id="543" name="tx542"/>
            <p:cNvSpPr/>
            <p:nvPr/>
          </p:nvSpPr>
          <p:spPr>
            <a:xfrm rot="-2700000">
              <a:off x="729628" y="5677219"/>
              <a:ext cx="547166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DNAH7</a:t>
              </a:r>
            </a:p>
          </p:txBody>
        </p:sp>
        <p:sp>
          <p:nvSpPr>
            <p:cNvPr id="544" name="tx543"/>
            <p:cNvSpPr/>
            <p:nvPr/>
          </p:nvSpPr>
          <p:spPr>
            <a:xfrm rot="-2700000">
              <a:off x="728155" y="5673663"/>
              <a:ext cx="5471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DNAH8</a:t>
              </a:r>
            </a:p>
          </p:txBody>
        </p:sp>
        <p:sp>
          <p:nvSpPr>
            <p:cNvPr id="545" name="tx544"/>
            <p:cNvSpPr/>
            <p:nvPr/>
          </p:nvSpPr>
          <p:spPr>
            <a:xfrm rot="-2700000">
              <a:off x="728155" y="5673663"/>
              <a:ext cx="5471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DNAH9</a:t>
              </a:r>
            </a:p>
          </p:txBody>
        </p:sp>
        <p:sp>
          <p:nvSpPr>
            <p:cNvPr id="546" name="tx545"/>
            <p:cNvSpPr/>
            <p:nvPr/>
          </p:nvSpPr>
          <p:spPr>
            <a:xfrm rot="-2700000">
              <a:off x="720406" y="5676872"/>
              <a:ext cx="556245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DSCAM</a:t>
              </a:r>
            </a:p>
          </p:txBody>
        </p:sp>
        <p:sp>
          <p:nvSpPr>
            <p:cNvPr id="547" name="tx546"/>
            <p:cNvSpPr/>
            <p:nvPr/>
          </p:nvSpPr>
          <p:spPr>
            <a:xfrm rot="-2700000">
              <a:off x="932995" y="5588815"/>
              <a:ext cx="30718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DST</a:t>
              </a:r>
            </a:p>
          </p:txBody>
        </p:sp>
        <p:sp>
          <p:nvSpPr>
            <p:cNvPr id="548" name="tx547"/>
            <p:cNvSpPr/>
            <p:nvPr/>
          </p:nvSpPr>
          <p:spPr>
            <a:xfrm rot="-2700000">
              <a:off x="581623" y="5734358"/>
              <a:ext cx="718839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FAM135B</a:t>
              </a:r>
            </a:p>
          </p:txBody>
        </p:sp>
        <p:sp>
          <p:nvSpPr>
            <p:cNvPr id="549" name="tx548"/>
            <p:cNvSpPr/>
            <p:nvPr/>
          </p:nvSpPr>
          <p:spPr>
            <a:xfrm rot="-2700000">
              <a:off x="870634" y="5618813"/>
              <a:ext cx="381967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FAT1</a:t>
              </a:r>
            </a:p>
          </p:txBody>
        </p:sp>
        <p:sp>
          <p:nvSpPr>
            <p:cNvPr id="550" name="tx549"/>
            <p:cNvSpPr/>
            <p:nvPr/>
          </p:nvSpPr>
          <p:spPr>
            <a:xfrm rot="-2700000">
              <a:off x="869924" y="5617098"/>
              <a:ext cx="381967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FAT2</a:t>
              </a:r>
            </a:p>
          </p:txBody>
        </p:sp>
        <p:sp>
          <p:nvSpPr>
            <p:cNvPr id="551" name="tx550"/>
            <p:cNvSpPr/>
            <p:nvPr/>
          </p:nvSpPr>
          <p:spPr>
            <a:xfrm rot="-2700000">
              <a:off x="869161" y="5615256"/>
              <a:ext cx="38196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FAT3</a:t>
              </a:r>
            </a:p>
          </p:txBody>
        </p:sp>
        <p:sp>
          <p:nvSpPr>
            <p:cNvPr id="552" name="tx551"/>
            <p:cNvSpPr/>
            <p:nvPr/>
          </p:nvSpPr>
          <p:spPr>
            <a:xfrm rot="-2700000">
              <a:off x="870634" y="5618813"/>
              <a:ext cx="381967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FAT4</a:t>
              </a:r>
            </a:p>
          </p:txBody>
        </p:sp>
        <p:sp>
          <p:nvSpPr>
            <p:cNvPr id="553" name="tx552"/>
            <p:cNvSpPr/>
            <p:nvPr/>
          </p:nvSpPr>
          <p:spPr>
            <a:xfrm rot="-2700000">
              <a:off x="851822" y="5624596"/>
              <a:ext cx="403175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FBN2</a:t>
              </a:r>
            </a:p>
          </p:txBody>
        </p:sp>
        <p:sp>
          <p:nvSpPr>
            <p:cNvPr id="554" name="tx553"/>
            <p:cNvSpPr/>
            <p:nvPr/>
          </p:nvSpPr>
          <p:spPr>
            <a:xfrm rot="-2700000">
              <a:off x="761056" y="5660034"/>
              <a:ext cx="5086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FCGBP</a:t>
              </a:r>
            </a:p>
          </p:txBody>
        </p:sp>
        <p:sp>
          <p:nvSpPr>
            <p:cNvPr id="555" name="tx554"/>
            <p:cNvSpPr/>
            <p:nvPr/>
          </p:nvSpPr>
          <p:spPr>
            <a:xfrm rot="-2700000">
              <a:off x="947096" y="5582974"/>
              <a:ext cx="2906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FLG</a:t>
              </a:r>
            </a:p>
          </p:txBody>
        </p:sp>
        <p:sp>
          <p:nvSpPr>
            <p:cNvPr id="556" name="tx555"/>
            <p:cNvSpPr/>
            <p:nvPr/>
          </p:nvSpPr>
          <p:spPr>
            <a:xfrm rot="-2700000">
              <a:off x="828829" y="5634120"/>
              <a:ext cx="430113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FMN2</a:t>
              </a:r>
            </a:p>
          </p:txBody>
        </p:sp>
        <p:sp>
          <p:nvSpPr>
            <p:cNvPr id="557" name="tx556"/>
            <p:cNvSpPr/>
            <p:nvPr/>
          </p:nvSpPr>
          <p:spPr>
            <a:xfrm rot="-2700000">
              <a:off x="775665" y="5653983"/>
              <a:ext cx="49150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FRAS1</a:t>
              </a:r>
            </a:p>
          </p:txBody>
        </p:sp>
        <p:sp>
          <p:nvSpPr>
            <p:cNvPr id="558" name="tx557"/>
            <p:cNvSpPr/>
            <p:nvPr/>
          </p:nvSpPr>
          <p:spPr>
            <a:xfrm rot="-2700000">
              <a:off x="677278" y="5694736"/>
              <a:ext cx="60677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GPR112</a:t>
              </a:r>
            </a:p>
          </p:txBody>
        </p:sp>
        <p:sp>
          <p:nvSpPr>
            <p:cNvPr id="559" name="tx558"/>
            <p:cNvSpPr/>
            <p:nvPr/>
          </p:nvSpPr>
          <p:spPr>
            <a:xfrm rot="-2700000">
              <a:off x="760040" y="5660455"/>
              <a:ext cx="50981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GPR98</a:t>
              </a:r>
            </a:p>
          </p:txBody>
        </p:sp>
        <p:sp>
          <p:nvSpPr>
            <p:cNvPr id="560" name="tx559"/>
            <p:cNvSpPr/>
            <p:nvPr/>
          </p:nvSpPr>
          <p:spPr>
            <a:xfrm rot="-2700000">
              <a:off x="751211" y="5664112"/>
              <a:ext cx="52015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HERC2</a:t>
              </a:r>
            </a:p>
          </p:txBody>
        </p:sp>
        <p:sp>
          <p:nvSpPr>
            <p:cNvPr id="561" name="tx560"/>
            <p:cNvSpPr/>
            <p:nvPr/>
          </p:nvSpPr>
          <p:spPr>
            <a:xfrm rot="-2700000">
              <a:off x="714245" y="5679424"/>
              <a:ext cx="56346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HMCN1</a:t>
              </a:r>
            </a:p>
          </p:txBody>
        </p:sp>
        <p:sp>
          <p:nvSpPr>
            <p:cNvPr id="562" name="tx561"/>
            <p:cNvSpPr/>
            <p:nvPr/>
          </p:nvSpPr>
          <p:spPr>
            <a:xfrm rot="-2700000">
              <a:off x="709302" y="5683481"/>
              <a:ext cx="570086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HUWE1</a:t>
              </a:r>
            </a:p>
          </p:txBody>
        </p:sp>
        <p:sp>
          <p:nvSpPr>
            <p:cNvPr id="563" name="tx562"/>
            <p:cNvSpPr/>
            <p:nvPr/>
          </p:nvSpPr>
          <p:spPr>
            <a:xfrm rot="-2700000">
              <a:off x="783554" y="5654883"/>
              <a:ext cx="483989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HYDIN</a:t>
              </a:r>
            </a:p>
          </p:txBody>
        </p:sp>
        <p:sp>
          <p:nvSpPr>
            <p:cNvPr id="564" name="tx563"/>
            <p:cNvSpPr/>
            <p:nvPr/>
          </p:nvSpPr>
          <p:spPr>
            <a:xfrm rot="-2700000">
              <a:off x="877558" y="5615945"/>
              <a:ext cx="373856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IDH1</a:t>
              </a:r>
            </a:p>
          </p:txBody>
        </p:sp>
        <p:sp>
          <p:nvSpPr>
            <p:cNvPr id="565" name="tx564"/>
            <p:cNvSpPr/>
            <p:nvPr/>
          </p:nvSpPr>
          <p:spPr>
            <a:xfrm rot="-2700000">
              <a:off x="562504" y="5742277"/>
              <a:ext cx="74123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KIAA1109</a:t>
              </a:r>
            </a:p>
          </p:txBody>
        </p:sp>
        <p:sp>
          <p:nvSpPr>
            <p:cNvPr id="566" name="tx565"/>
            <p:cNvSpPr/>
            <p:nvPr/>
          </p:nvSpPr>
          <p:spPr>
            <a:xfrm rot="-2700000">
              <a:off x="744606" y="5666848"/>
              <a:ext cx="52789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KMT2C</a:t>
              </a:r>
            </a:p>
          </p:txBody>
        </p:sp>
        <p:sp>
          <p:nvSpPr>
            <p:cNvPr id="567" name="tx566"/>
            <p:cNvSpPr/>
            <p:nvPr/>
          </p:nvSpPr>
          <p:spPr>
            <a:xfrm rot="-2700000">
              <a:off x="736032" y="5672558"/>
              <a:ext cx="538832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KMT2D</a:t>
              </a:r>
            </a:p>
          </p:txBody>
        </p:sp>
        <p:sp>
          <p:nvSpPr>
            <p:cNvPr id="568" name="tx567"/>
            <p:cNvSpPr/>
            <p:nvPr/>
          </p:nvSpPr>
          <p:spPr>
            <a:xfrm rot="-2700000">
              <a:off x="847947" y="5624043"/>
              <a:ext cx="40682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KRAS</a:t>
              </a:r>
            </a:p>
          </p:txBody>
        </p:sp>
        <p:sp>
          <p:nvSpPr>
            <p:cNvPr id="569" name="tx568"/>
            <p:cNvSpPr/>
            <p:nvPr/>
          </p:nvSpPr>
          <p:spPr>
            <a:xfrm rot="-2700000">
              <a:off x="751224" y="5668274"/>
              <a:ext cx="521865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LAMA1</a:t>
              </a:r>
            </a:p>
          </p:txBody>
        </p:sp>
        <p:sp>
          <p:nvSpPr>
            <p:cNvPr id="570" name="tx569"/>
            <p:cNvSpPr/>
            <p:nvPr/>
          </p:nvSpPr>
          <p:spPr>
            <a:xfrm rot="-2700000">
              <a:off x="750513" y="5666559"/>
              <a:ext cx="521865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LAMA2</a:t>
              </a:r>
            </a:p>
          </p:txBody>
        </p:sp>
        <p:sp>
          <p:nvSpPr>
            <p:cNvPr id="571" name="tx570"/>
            <p:cNvSpPr/>
            <p:nvPr/>
          </p:nvSpPr>
          <p:spPr>
            <a:xfrm rot="-2700000">
              <a:off x="783363" y="5654962"/>
              <a:ext cx="484212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LRP1B</a:t>
              </a:r>
            </a:p>
          </p:txBody>
        </p:sp>
        <p:sp>
          <p:nvSpPr>
            <p:cNvPr id="572" name="tx571"/>
            <p:cNvSpPr/>
            <p:nvPr/>
          </p:nvSpPr>
          <p:spPr>
            <a:xfrm rot="-2700000">
              <a:off x="871893" y="5616282"/>
              <a:ext cx="379660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LRP2</a:t>
              </a:r>
            </a:p>
          </p:txBody>
        </p:sp>
        <p:sp>
          <p:nvSpPr>
            <p:cNvPr id="573" name="tx572"/>
            <p:cNvSpPr/>
            <p:nvPr/>
          </p:nvSpPr>
          <p:spPr>
            <a:xfrm rot="-2700000">
              <a:off x="745558" y="5666454"/>
              <a:ext cx="52677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MACF1</a:t>
              </a:r>
            </a:p>
          </p:txBody>
        </p:sp>
        <p:sp>
          <p:nvSpPr>
            <p:cNvPr id="574" name="tx573"/>
            <p:cNvSpPr/>
            <p:nvPr/>
          </p:nvSpPr>
          <p:spPr>
            <a:xfrm rot="-2700000">
              <a:off x="731394" y="5672321"/>
              <a:ext cx="54337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MUC16</a:t>
              </a:r>
            </a:p>
          </p:txBody>
        </p:sp>
        <p:sp>
          <p:nvSpPr>
            <p:cNvPr id="575" name="tx574"/>
            <p:cNvSpPr/>
            <p:nvPr/>
          </p:nvSpPr>
          <p:spPr>
            <a:xfrm rot="-2700000">
              <a:off x="731394" y="5672321"/>
              <a:ext cx="54337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MUC17</a:t>
              </a:r>
            </a:p>
          </p:txBody>
        </p:sp>
        <p:sp>
          <p:nvSpPr>
            <p:cNvPr id="576" name="tx575"/>
            <p:cNvSpPr/>
            <p:nvPr/>
          </p:nvSpPr>
          <p:spPr>
            <a:xfrm rot="-2700000">
              <a:off x="724915" y="5675004"/>
              <a:ext cx="550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MUC5B</a:t>
              </a:r>
            </a:p>
          </p:txBody>
        </p:sp>
        <p:sp>
          <p:nvSpPr>
            <p:cNvPr id="577" name="tx576"/>
            <p:cNvSpPr/>
            <p:nvPr/>
          </p:nvSpPr>
          <p:spPr>
            <a:xfrm rot="-2700000">
              <a:off x="732422" y="5673904"/>
              <a:ext cx="542999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MXRA5</a:t>
              </a:r>
            </a:p>
          </p:txBody>
        </p:sp>
        <p:sp>
          <p:nvSpPr>
            <p:cNvPr id="578" name="tx577"/>
            <p:cNvSpPr/>
            <p:nvPr/>
          </p:nvSpPr>
          <p:spPr>
            <a:xfrm rot="-2700000">
              <a:off x="837149" y="5628516"/>
              <a:ext cx="41947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NAV3</a:t>
              </a:r>
            </a:p>
          </p:txBody>
        </p:sp>
        <p:sp>
          <p:nvSpPr>
            <p:cNvPr id="579" name="tx578"/>
            <p:cNvSpPr/>
            <p:nvPr/>
          </p:nvSpPr>
          <p:spPr>
            <a:xfrm rot="-2700000">
              <a:off x="927926" y="5595082"/>
              <a:ext cx="314845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NEB</a:t>
              </a:r>
            </a:p>
          </p:txBody>
        </p:sp>
        <p:sp>
          <p:nvSpPr>
            <p:cNvPr id="580" name="tx579"/>
            <p:cNvSpPr/>
            <p:nvPr/>
          </p:nvSpPr>
          <p:spPr>
            <a:xfrm rot="-2700000">
              <a:off x="941773" y="5589346"/>
              <a:ext cx="29862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NF1</a:t>
              </a:r>
            </a:p>
          </p:txBody>
        </p:sp>
        <p:sp>
          <p:nvSpPr>
            <p:cNvPr id="581" name="tx580"/>
            <p:cNvSpPr/>
            <p:nvPr/>
          </p:nvSpPr>
          <p:spPr>
            <a:xfrm rot="-2700000">
              <a:off x="732855" y="5671716"/>
              <a:ext cx="541659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OBSCN</a:t>
              </a:r>
            </a:p>
          </p:txBody>
        </p:sp>
        <p:sp>
          <p:nvSpPr>
            <p:cNvPr id="582" name="tx581"/>
            <p:cNvSpPr/>
            <p:nvPr/>
          </p:nvSpPr>
          <p:spPr>
            <a:xfrm rot="-2700000">
              <a:off x="699891" y="5687528"/>
              <a:ext cx="581173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PAPPA2</a:t>
              </a:r>
            </a:p>
          </p:txBody>
        </p:sp>
        <p:sp>
          <p:nvSpPr>
            <p:cNvPr id="583" name="tx582"/>
            <p:cNvSpPr/>
            <p:nvPr/>
          </p:nvSpPr>
          <p:spPr>
            <a:xfrm rot="-2700000">
              <a:off x="662415" y="5700893"/>
              <a:ext cx="624185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PCDH15</a:t>
              </a:r>
            </a:p>
          </p:txBody>
        </p:sp>
        <p:sp>
          <p:nvSpPr>
            <p:cNvPr id="584" name="tx583"/>
            <p:cNvSpPr/>
            <p:nvPr/>
          </p:nvSpPr>
          <p:spPr>
            <a:xfrm rot="-2700000">
              <a:off x="851059" y="5622754"/>
              <a:ext cx="403175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PCLO</a:t>
              </a:r>
            </a:p>
          </p:txBody>
        </p:sp>
        <p:sp>
          <p:nvSpPr>
            <p:cNvPr id="585" name="tx584"/>
            <p:cNvSpPr/>
            <p:nvPr/>
          </p:nvSpPr>
          <p:spPr>
            <a:xfrm rot="-2700000">
              <a:off x="850995" y="5622780"/>
              <a:ext cx="403249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PEG3</a:t>
              </a:r>
            </a:p>
          </p:txBody>
        </p:sp>
        <p:sp>
          <p:nvSpPr>
            <p:cNvPr id="586" name="tx585"/>
            <p:cNvSpPr/>
            <p:nvPr/>
          </p:nvSpPr>
          <p:spPr>
            <a:xfrm rot="-2700000">
              <a:off x="730505" y="5672689"/>
              <a:ext cx="54441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PIK3CA</a:t>
              </a:r>
            </a:p>
          </p:txBody>
        </p:sp>
        <p:sp>
          <p:nvSpPr>
            <p:cNvPr id="587" name="tx586"/>
            <p:cNvSpPr/>
            <p:nvPr/>
          </p:nvSpPr>
          <p:spPr>
            <a:xfrm rot="-2700000">
              <a:off x="752176" y="5667880"/>
              <a:ext cx="520749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PKHD1</a:t>
              </a:r>
            </a:p>
          </p:txBody>
        </p:sp>
        <p:sp>
          <p:nvSpPr>
            <p:cNvPr id="588" name="tx587"/>
            <p:cNvSpPr/>
            <p:nvPr/>
          </p:nvSpPr>
          <p:spPr>
            <a:xfrm rot="-2700000">
              <a:off x="596942" y="5732180"/>
              <a:ext cx="702617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PKHD1L1</a:t>
              </a:r>
            </a:p>
          </p:txBody>
        </p:sp>
        <p:sp>
          <p:nvSpPr>
            <p:cNvPr id="589" name="tx588"/>
            <p:cNvSpPr/>
            <p:nvPr/>
          </p:nvSpPr>
          <p:spPr>
            <a:xfrm rot="-2700000">
              <a:off x="871257" y="5614388"/>
              <a:ext cx="37951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PLEC</a:t>
              </a:r>
            </a:p>
          </p:txBody>
        </p:sp>
        <p:sp>
          <p:nvSpPr>
            <p:cNvPr id="590" name="tx589"/>
            <p:cNvSpPr/>
            <p:nvPr/>
          </p:nvSpPr>
          <p:spPr>
            <a:xfrm rot="-2700000">
              <a:off x="859265" y="5623522"/>
              <a:ext cx="395287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PTEN</a:t>
              </a:r>
            </a:p>
          </p:txBody>
        </p:sp>
        <p:sp>
          <p:nvSpPr>
            <p:cNvPr id="591" name="tx590"/>
            <p:cNvSpPr/>
            <p:nvPr/>
          </p:nvSpPr>
          <p:spPr>
            <a:xfrm rot="-2700000">
              <a:off x="854311" y="5625574"/>
              <a:ext cx="40109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RELN</a:t>
              </a:r>
            </a:p>
          </p:txBody>
        </p:sp>
        <p:sp>
          <p:nvSpPr>
            <p:cNvPr id="592" name="tx591"/>
            <p:cNvSpPr/>
            <p:nvPr/>
          </p:nvSpPr>
          <p:spPr>
            <a:xfrm rot="-2700000">
              <a:off x="945076" y="5587978"/>
              <a:ext cx="294754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RP1</a:t>
              </a:r>
            </a:p>
          </p:txBody>
        </p:sp>
        <p:sp>
          <p:nvSpPr>
            <p:cNvPr id="593" name="tx592"/>
            <p:cNvSpPr/>
            <p:nvPr/>
          </p:nvSpPr>
          <p:spPr>
            <a:xfrm rot="-2700000">
              <a:off x="853676" y="5625837"/>
              <a:ext cx="401835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RYR1</a:t>
              </a:r>
            </a:p>
          </p:txBody>
        </p:sp>
        <p:sp>
          <p:nvSpPr>
            <p:cNvPr id="594" name="tx593"/>
            <p:cNvSpPr/>
            <p:nvPr/>
          </p:nvSpPr>
          <p:spPr>
            <a:xfrm rot="-2700000">
              <a:off x="852965" y="5624122"/>
              <a:ext cx="401835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RYR2</a:t>
              </a:r>
            </a:p>
          </p:txBody>
        </p:sp>
        <p:sp>
          <p:nvSpPr>
            <p:cNvPr id="595" name="tx594"/>
            <p:cNvSpPr/>
            <p:nvPr/>
          </p:nvSpPr>
          <p:spPr>
            <a:xfrm rot="-2700000">
              <a:off x="852202" y="5622280"/>
              <a:ext cx="401835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RYR3</a:t>
              </a:r>
            </a:p>
          </p:txBody>
        </p:sp>
        <p:sp>
          <p:nvSpPr>
            <p:cNvPr id="596" name="tx595"/>
            <p:cNvSpPr/>
            <p:nvPr/>
          </p:nvSpPr>
          <p:spPr>
            <a:xfrm rot="-2700000">
              <a:off x="850233" y="5623096"/>
              <a:ext cx="40414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SACS</a:t>
              </a:r>
            </a:p>
          </p:txBody>
        </p:sp>
        <p:sp>
          <p:nvSpPr>
            <p:cNvPr id="597" name="tx596"/>
            <p:cNvSpPr/>
            <p:nvPr/>
          </p:nvSpPr>
          <p:spPr>
            <a:xfrm rot="-2700000">
              <a:off x="1074256" y="5530303"/>
              <a:ext cx="1416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SI</a:t>
              </a:r>
            </a:p>
          </p:txBody>
        </p:sp>
        <p:sp>
          <p:nvSpPr>
            <p:cNvPr id="598" name="tx597"/>
            <p:cNvSpPr/>
            <p:nvPr/>
          </p:nvSpPr>
          <p:spPr>
            <a:xfrm rot="-2700000">
              <a:off x="782969" y="5650958"/>
              <a:ext cx="48294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SPTA1</a:t>
              </a:r>
            </a:p>
          </p:txBody>
        </p:sp>
        <p:sp>
          <p:nvSpPr>
            <p:cNvPr id="599" name="tx598"/>
            <p:cNvSpPr/>
            <p:nvPr/>
          </p:nvSpPr>
          <p:spPr>
            <a:xfrm rot="-2700000">
              <a:off x="849217" y="5623517"/>
              <a:ext cx="40533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SSPO</a:t>
              </a:r>
            </a:p>
          </p:txBody>
        </p:sp>
        <p:sp>
          <p:nvSpPr>
            <p:cNvPr id="600" name="tx599"/>
            <p:cNvSpPr/>
            <p:nvPr/>
          </p:nvSpPr>
          <p:spPr>
            <a:xfrm rot="-2700000">
              <a:off x="770901" y="5655956"/>
              <a:ext cx="497085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SYNE1</a:t>
              </a:r>
            </a:p>
          </p:txBody>
        </p:sp>
        <p:sp>
          <p:nvSpPr>
            <p:cNvPr id="601" name="tx600"/>
            <p:cNvSpPr/>
            <p:nvPr/>
          </p:nvSpPr>
          <p:spPr>
            <a:xfrm rot="-2700000">
              <a:off x="770901" y="5655956"/>
              <a:ext cx="497085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SYNE2</a:t>
              </a:r>
            </a:p>
          </p:txBody>
        </p:sp>
        <p:sp>
          <p:nvSpPr>
            <p:cNvPr id="602" name="tx601"/>
            <p:cNvSpPr/>
            <p:nvPr/>
          </p:nvSpPr>
          <p:spPr>
            <a:xfrm rot="-2700000">
              <a:off x="742713" y="5671800"/>
              <a:ext cx="531837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TENM1</a:t>
              </a:r>
            </a:p>
          </p:txBody>
        </p:sp>
        <p:sp>
          <p:nvSpPr>
            <p:cNvPr id="603" name="tx602"/>
            <p:cNvSpPr/>
            <p:nvPr/>
          </p:nvSpPr>
          <p:spPr>
            <a:xfrm rot="-2700000">
              <a:off x="1014931" y="5554876"/>
              <a:ext cx="21118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TG</a:t>
              </a:r>
            </a:p>
          </p:txBody>
        </p:sp>
        <p:sp>
          <p:nvSpPr>
            <p:cNvPr id="604" name="tx603"/>
            <p:cNvSpPr/>
            <p:nvPr/>
          </p:nvSpPr>
          <p:spPr>
            <a:xfrm rot="-2700000">
              <a:off x="663178" y="5700577"/>
              <a:ext cx="62329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THSD7B</a:t>
              </a:r>
            </a:p>
          </p:txBody>
        </p:sp>
        <p:sp>
          <p:nvSpPr>
            <p:cNvPr id="605" name="tx604"/>
            <p:cNvSpPr/>
            <p:nvPr/>
          </p:nvSpPr>
          <p:spPr>
            <a:xfrm rot="-2700000">
              <a:off x="871765" y="5614177"/>
              <a:ext cx="37891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TP53</a:t>
              </a:r>
            </a:p>
          </p:txBody>
        </p:sp>
        <p:sp>
          <p:nvSpPr>
            <p:cNvPr id="606" name="tx605"/>
            <p:cNvSpPr/>
            <p:nvPr/>
          </p:nvSpPr>
          <p:spPr>
            <a:xfrm rot="-2700000">
              <a:off x="877113" y="5616129"/>
              <a:ext cx="374377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TPTE</a:t>
              </a:r>
            </a:p>
          </p:txBody>
        </p:sp>
        <p:sp>
          <p:nvSpPr>
            <p:cNvPr id="607" name="tx606"/>
            <p:cNvSpPr/>
            <p:nvPr/>
          </p:nvSpPr>
          <p:spPr>
            <a:xfrm rot="-2700000">
              <a:off x="940439" y="5589899"/>
              <a:ext cx="300186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TTN</a:t>
              </a:r>
            </a:p>
          </p:txBody>
        </p:sp>
        <p:sp>
          <p:nvSpPr>
            <p:cNvPr id="608" name="tx607"/>
            <p:cNvSpPr/>
            <p:nvPr/>
          </p:nvSpPr>
          <p:spPr>
            <a:xfrm rot="-2700000">
              <a:off x="655492" y="5703760"/>
              <a:ext cx="63229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UNC13C</a:t>
              </a:r>
            </a:p>
          </p:txBody>
        </p:sp>
        <p:sp>
          <p:nvSpPr>
            <p:cNvPr id="609" name="tx608"/>
            <p:cNvSpPr/>
            <p:nvPr/>
          </p:nvSpPr>
          <p:spPr>
            <a:xfrm rot="-2700000">
              <a:off x="747845" y="5665507"/>
              <a:ext cx="52409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USH2A</a:t>
              </a:r>
            </a:p>
          </p:txBody>
        </p:sp>
        <p:sp>
          <p:nvSpPr>
            <p:cNvPr id="610" name="tx609"/>
            <p:cNvSpPr/>
            <p:nvPr/>
          </p:nvSpPr>
          <p:spPr>
            <a:xfrm rot="-2700000">
              <a:off x="816888" y="5639066"/>
              <a:ext cx="444103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XIRP2</a:t>
              </a:r>
            </a:p>
          </p:txBody>
        </p:sp>
        <p:sp>
          <p:nvSpPr>
            <p:cNvPr id="611" name="tx610"/>
            <p:cNvSpPr/>
            <p:nvPr/>
          </p:nvSpPr>
          <p:spPr>
            <a:xfrm rot="-2700000">
              <a:off x="905683" y="5600128"/>
              <a:ext cx="339179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XIST</a:t>
              </a:r>
            </a:p>
          </p:txBody>
        </p:sp>
        <p:sp>
          <p:nvSpPr>
            <p:cNvPr id="612" name="tx611"/>
            <p:cNvSpPr/>
            <p:nvPr/>
          </p:nvSpPr>
          <p:spPr>
            <a:xfrm rot="-2700000">
              <a:off x="763038" y="5663381"/>
              <a:ext cx="508024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ZFHX4</a:t>
              </a:r>
            </a:p>
          </p:txBody>
        </p:sp>
        <p:sp>
          <p:nvSpPr>
            <p:cNvPr id="613" name="tx612"/>
            <p:cNvSpPr/>
            <p:nvPr/>
          </p:nvSpPr>
          <p:spPr>
            <a:xfrm rot="-2700000">
              <a:off x="685662" y="5691263"/>
              <a:ext cx="596949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ZNF536</a:t>
              </a:r>
            </a:p>
          </p:txBody>
        </p:sp>
        <p:sp>
          <p:nvSpPr>
            <p:cNvPr id="614" name="pl613"/>
            <p:cNvSpPr/>
            <p:nvPr/>
          </p:nvSpPr>
          <p:spPr>
            <a:xfrm>
              <a:off x="1245952" y="54177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1245952" y="5417795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tx714"/>
            <p:cNvSpPr/>
            <p:nvPr/>
          </p:nvSpPr>
          <p:spPr>
            <a:xfrm rot="-2700000">
              <a:off x="760193" y="5697078"/>
              <a:ext cx="613395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ABCA13</a:t>
              </a:r>
            </a:p>
          </p:txBody>
        </p:sp>
        <p:sp>
          <p:nvSpPr>
            <p:cNvPr id="716" name="tx715"/>
            <p:cNvSpPr/>
            <p:nvPr/>
          </p:nvSpPr>
          <p:spPr>
            <a:xfrm rot="-2700000">
              <a:off x="826834" y="5673641"/>
              <a:ext cx="537046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AHNAK</a:t>
              </a:r>
            </a:p>
          </p:txBody>
        </p:sp>
        <p:sp>
          <p:nvSpPr>
            <p:cNvPr id="717" name="tx716"/>
            <p:cNvSpPr/>
            <p:nvPr/>
          </p:nvSpPr>
          <p:spPr>
            <a:xfrm rot="-2700000">
              <a:off x="743362" y="5706208"/>
              <a:ext cx="634007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AHNAK2</a:t>
              </a:r>
            </a:p>
          </p:txBody>
        </p:sp>
        <p:sp>
          <p:nvSpPr>
            <p:cNvPr id="718" name="tx717"/>
            <p:cNvSpPr/>
            <p:nvPr/>
          </p:nvSpPr>
          <p:spPr>
            <a:xfrm rot="-2700000">
              <a:off x="930164" y="5628832"/>
              <a:ext cx="415156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ANK2</a:t>
              </a:r>
            </a:p>
          </p:txBody>
        </p:sp>
        <p:sp>
          <p:nvSpPr>
            <p:cNvPr id="719" name="tx718"/>
            <p:cNvSpPr/>
            <p:nvPr/>
          </p:nvSpPr>
          <p:spPr>
            <a:xfrm rot="-2700000">
              <a:off x="929401" y="5626990"/>
              <a:ext cx="4151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ANK3</a:t>
              </a:r>
            </a:p>
          </p:txBody>
        </p:sp>
        <p:sp>
          <p:nvSpPr>
            <p:cNvPr id="720" name="tx719"/>
            <p:cNvSpPr/>
            <p:nvPr/>
          </p:nvSpPr>
          <p:spPr>
            <a:xfrm rot="-2700000">
              <a:off x="1025501" y="5587184"/>
              <a:ext cx="30256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APC</a:t>
              </a:r>
            </a:p>
          </p:txBody>
        </p:sp>
        <p:sp>
          <p:nvSpPr>
            <p:cNvPr id="721" name="tx720"/>
            <p:cNvSpPr/>
            <p:nvPr/>
          </p:nvSpPr>
          <p:spPr>
            <a:xfrm rot="-2700000">
              <a:off x="924701" y="5628937"/>
              <a:ext cx="42066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APOB</a:t>
              </a:r>
            </a:p>
          </p:txBody>
        </p:sp>
        <p:sp>
          <p:nvSpPr>
            <p:cNvPr id="722" name="tx721"/>
            <p:cNvSpPr/>
            <p:nvPr/>
          </p:nvSpPr>
          <p:spPr>
            <a:xfrm rot="-2700000">
              <a:off x="795584" y="5686586"/>
              <a:ext cx="573658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ARID1A</a:t>
              </a:r>
            </a:p>
          </p:txBody>
        </p:sp>
        <p:sp>
          <p:nvSpPr>
            <p:cNvPr id="723" name="tx722"/>
            <p:cNvSpPr/>
            <p:nvPr/>
          </p:nvSpPr>
          <p:spPr>
            <a:xfrm rot="-2700000">
              <a:off x="937289" y="5627889"/>
              <a:ext cx="407640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ATRX</a:t>
              </a:r>
            </a:p>
          </p:txBody>
        </p:sp>
        <p:sp>
          <p:nvSpPr>
            <p:cNvPr id="724" name="tx723"/>
            <p:cNvSpPr/>
            <p:nvPr/>
          </p:nvSpPr>
          <p:spPr>
            <a:xfrm rot="-2700000">
              <a:off x="839779" y="5664112"/>
              <a:ext cx="52015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BAGE2</a:t>
              </a:r>
            </a:p>
          </p:txBody>
        </p:sp>
        <p:sp>
          <p:nvSpPr>
            <p:cNvPr id="725" name="tx724"/>
            <p:cNvSpPr/>
            <p:nvPr/>
          </p:nvSpPr>
          <p:spPr>
            <a:xfrm rot="-2700000">
              <a:off x="892180" y="5642407"/>
              <a:ext cx="45876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BIRC6</a:t>
              </a:r>
            </a:p>
          </p:txBody>
        </p:sp>
        <p:sp>
          <p:nvSpPr>
            <p:cNvPr id="726" name="tx725"/>
            <p:cNvSpPr/>
            <p:nvPr/>
          </p:nvSpPr>
          <p:spPr>
            <a:xfrm rot="-2700000">
              <a:off x="941799" y="5626021"/>
              <a:ext cx="402356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BRAF</a:t>
              </a:r>
            </a:p>
          </p:txBody>
        </p:sp>
        <p:sp>
          <p:nvSpPr>
            <p:cNvPr id="727" name="tx726"/>
            <p:cNvSpPr/>
            <p:nvPr/>
          </p:nvSpPr>
          <p:spPr>
            <a:xfrm rot="-2700000">
              <a:off x="682074" y="5726757"/>
              <a:ext cx="703808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C1orf173</a:t>
              </a:r>
            </a:p>
          </p:txBody>
        </p:sp>
        <p:sp>
          <p:nvSpPr>
            <p:cNvPr id="728" name="tx727"/>
            <p:cNvSpPr/>
            <p:nvPr/>
          </p:nvSpPr>
          <p:spPr>
            <a:xfrm rot="-2700000">
              <a:off x="661870" y="5737805"/>
              <a:ext cx="72858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CACNA1E</a:t>
              </a:r>
            </a:p>
          </p:txBody>
        </p:sp>
        <p:sp>
          <p:nvSpPr>
            <p:cNvPr id="729" name="tx728"/>
            <p:cNvSpPr/>
            <p:nvPr/>
          </p:nvSpPr>
          <p:spPr>
            <a:xfrm rot="-2700000">
              <a:off x="668666" y="5734990"/>
              <a:ext cx="720625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CNTNAP5</a:t>
              </a:r>
            </a:p>
          </p:txBody>
        </p:sp>
        <p:sp>
          <p:nvSpPr>
            <p:cNvPr id="730" name="tx729"/>
            <p:cNvSpPr/>
            <p:nvPr/>
          </p:nvSpPr>
          <p:spPr>
            <a:xfrm rot="-2700000">
              <a:off x="680798" y="5729965"/>
              <a:ext cx="70641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COL11A1</a:t>
              </a:r>
            </a:p>
          </p:txBody>
        </p:sp>
        <p:sp>
          <p:nvSpPr>
            <p:cNvPr id="731" name="tx730"/>
            <p:cNvSpPr/>
            <p:nvPr/>
          </p:nvSpPr>
          <p:spPr>
            <a:xfrm rot="-2700000">
              <a:off x="680798" y="5729965"/>
              <a:ext cx="70641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COL22A1</a:t>
              </a:r>
            </a:p>
          </p:txBody>
        </p:sp>
        <p:sp>
          <p:nvSpPr>
            <p:cNvPr id="732" name="tx731"/>
            <p:cNvSpPr/>
            <p:nvPr/>
          </p:nvSpPr>
          <p:spPr>
            <a:xfrm rot="-2700000">
              <a:off x="763559" y="5695683"/>
              <a:ext cx="60945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COL6A3</a:t>
              </a:r>
            </a:p>
          </p:txBody>
        </p:sp>
        <p:sp>
          <p:nvSpPr>
            <p:cNvPr id="733" name="tx732"/>
            <p:cNvSpPr/>
            <p:nvPr/>
          </p:nvSpPr>
          <p:spPr>
            <a:xfrm rot="-2700000">
              <a:off x="815198" y="5674294"/>
              <a:ext cx="54895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CSMD1</a:t>
              </a:r>
            </a:p>
          </p:txBody>
        </p:sp>
        <p:sp>
          <p:nvSpPr>
            <p:cNvPr id="734" name="tx733"/>
            <p:cNvSpPr/>
            <p:nvPr/>
          </p:nvSpPr>
          <p:spPr>
            <a:xfrm rot="-2700000">
              <a:off x="815198" y="5674294"/>
              <a:ext cx="54895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CSMD2</a:t>
              </a:r>
            </a:p>
          </p:txBody>
        </p:sp>
        <p:sp>
          <p:nvSpPr>
            <p:cNvPr id="735" name="tx734"/>
            <p:cNvSpPr/>
            <p:nvPr/>
          </p:nvSpPr>
          <p:spPr>
            <a:xfrm rot="-2700000">
              <a:off x="815198" y="5674294"/>
              <a:ext cx="54895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CSMD3</a:t>
              </a:r>
            </a:p>
          </p:txBody>
        </p:sp>
        <p:sp>
          <p:nvSpPr>
            <p:cNvPr id="736" name="tx735"/>
            <p:cNvSpPr/>
            <p:nvPr/>
          </p:nvSpPr>
          <p:spPr>
            <a:xfrm rot="-2700000">
              <a:off x="911172" y="5634541"/>
              <a:ext cx="43651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CUBN</a:t>
              </a:r>
            </a:p>
          </p:txBody>
        </p:sp>
        <p:sp>
          <p:nvSpPr>
            <p:cNvPr id="737" name="tx736"/>
            <p:cNvSpPr/>
            <p:nvPr/>
          </p:nvSpPr>
          <p:spPr>
            <a:xfrm rot="-2700000">
              <a:off x="829617" y="5668322"/>
              <a:ext cx="53206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DCHS2</a:t>
              </a:r>
            </a:p>
          </p:txBody>
        </p:sp>
        <p:sp>
          <p:nvSpPr>
            <p:cNvPr id="738" name="tx737"/>
            <p:cNvSpPr/>
            <p:nvPr/>
          </p:nvSpPr>
          <p:spPr>
            <a:xfrm rot="-2700000">
              <a:off x="972668" y="5613235"/>
              <a:ext cx="36619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DMD</a:t>
              </a:r>
            </a:p>
          </p:txBody>
        </p:sp>
        <p:sp>
          <p:nvSpPr>
            <p:cNvPr id="739" name="tx738"/>
            <p:cNvSpPr/>
            <p:nvPr/>
          </p:nvSpPr>
          <p:spPr>
            <a:xfrm rot="-2700000">
              <a:off x="733961" y="5707944"/>
              <a:ext cx="6441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DNAH10</a:t>
              </a:r>
            </a:p>
          </p:txBody>
        </p:sp>
        <p:sp>
          <p:nvSpPr>
            <p:cNvPr id="740" name="tx739"/>
            <p:cNvSpPr/>
            <p:nvPr/>
          </p:nvSpPr>
          <p:spPr>
            <a:xfrm rot="-2700000">
              <a:off x="735434" y="5711501"/>
              <a:ext cx="644128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DNAH11</a:t>
              </a:r>
            </a:p>
          </p:txBody>
        </p:sp>
        <p:sp>
          <p:nvSpPr>
            <p:cNvPr id="741" name="tx740"/>
            <p:cNvSpPr/>
            <p:nvPr/>
          </p:nvSpPr>
          <p:spPr>
            <a:xfrm rot="-2700000">
              <a:off x="735434" y="5711501"/>
              <a:ext cx="644128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DNAH17</a:t>
              </a:r>
            </a:p>
          </p:txBody>
        </p:sp>
        <p:sp>
          <p:nvSpPr>
            <p:cNvPr id="742" name="tx741"/>
            <p:cNvSpPr/>
            <p:nvPr/>
          </p:nvSpPr>
          <p:spPr>
            <a:xfrm rot="-2700000">
              <a:off x="816723" y="5673663"/>
              <a:ext cx="5471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DNAH3</a:t>
              </a:r>
            </a:p>
          </p:txBody>
        </p:sp>
        <p:sp>
          <p:nvSpPr>
            <p:cNvPr id="743" name="tx742"/>
            <p:cNvSpPr/>
            <p:nvPr/>
          </p:nvSpPr>
          <p:spPr>
            <a:xfrm rot="-2700000">
              <a:off x="817433" y="5675377"/>
              <a:ext cx="547166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DNAH5</a:t>
              </a:r>
            </a:p>
          </p:txBody>
        </p:sp>
        <p:sp>
          <p:nvSpPr>
            <p:cNvPr id="744" name="tx743"/>
            <p:cNvSpPr/>
            <p:nvPr/>
          </p:nvSpPr>
          <p:spPr>
            <a:xfrm rot="-2700000">
              <a:off x="818196" y="5677219"/>
              <a:ext cx="547166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DNAH7</a:t>
              </a:r>
            </a:p>
          </p:txBody>
        </p:sp>
        <p:sp>
          <p:nvSpPr>
            <p:cNvPr id="745" name="tx744"/>
            <p:cNvSpPr/>
            <p:nvPr/>
          </p:nvSpPr>
          <p:spPr>
            <a:xfrm rot="-2700000">
              <a:off x="816723" y="5673663"/>
              <a:ext cx="5471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DNAH8</a:t>
              </a:r>
            </a:p>
          </p:txBody>
        </p:sp>
        <p:sp>
          <p:nvSpPr>
            <p:cNvPr id="746" name="tx745"/>
            <p:cNvSpPr/>
            <p:nvPr/>
          </p:nvSpPr>
          <p:spPr>
            <a:xfrm rot="-2700000">
              <a:off x="816723" y="5673663"/>
              <a:ext cx="5471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DNAH9</a:t>
              </a:r>
            </a:p>
          </p:txBody>
        </p:sp>
        <p:sp>
          <p:nvSpPr>
            <p:cNvPr id="747" name="tx746"/>
            <p:cNvSpPr/>
            <p:nvPr/>
          </p:nvSpPr>
          <p:spPr>
            <a:xfrm rot="-2700000">
              <a:off x="808974" y="5676872"/>
              <a:ext cx="556245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DSCAM</a:t>
              </a:r>
            </a:p>
          </p:txBody>
        </p:sp>
        <p:sp>
          <p:nvSpPr>
            <p:cNvPr id="748" name="tx747"/>
            <p:cNvSpPr/>
            <p:nvPr/>
          </p:nvSpPr>
          <p:spPr>
            <a:xfrm rot="-2700000">
              <a:off x="1021563" y="5588815"/>
              <a:ext cx="30718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DST</a:t>
              </a:r>
            </a:p>
          </p:txBody>
        </p:sp>
        <p:sp>
          <p:nvSpPr>
            <p:cNvPr id="749" name="tx748"/>
            <p:cNvSpPr/>
            <p:nvPr/>
          </p:nvSpPr>
          <p:spPr>
            <a:xfrm rot="-2700000">
              <a:off x="670190" y="5734358"/>
              <a:ext cx="718839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FAM135B</a:t>
              </a:r>
            </a:p>
          </p:txBody>
        </p:sp>
        <p:sp>
          <p:nvSpPr>
            <p:cNvPr id="750" name="tx749"/>
            <p:cNvSpPr/>
            <p:nvPr/>
          </p:nvSpPr>
          <p:spPr>
            <a:xfrm rot="-2700000">
              <a:off x="959202" y="5618813"/>
              <a:ext cx="381967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FAT1</a:t>
              </a:r>
            </a:p>
          </p:txBody>
        </p:sp>
        <p:sp>
          <p:nvSpPr>
            <p:cNvPr id="751" name="tx750"/>
            <p:cNvSpPr/>
            <p:nvPr/>
          </p:nvSpPr>
          <p:spPr>
            <a:xfrm rot="-2700000">
              <a:off x="958492" y="5617098"/>
              <a:ext cx="381967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FAT2</a:t>
              </a:r>
            </a:p>
          </p:txBody>
        </p:sp>
        <p:sp>
          <p:nvSpPr>
            <p:cNvPr id="752" name="tx751"/>
            <p:cNvSpPr/>
            <p:nvPr/>
          </p:nvSpPr>
          <p:spPr>
            <a:xfrm rot="-2700000">
              <a:off x="957729" y="5615256"/>
              <a:ext cx="38196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FAT3</a:t>
              </a:r>
            </a:p>
          </p:txBody>
        </p:sp>
        <p:sp>
          <p:nvSpPr>
            <p:cNvPr id="753" name="tx752"/>
            <p:cNvSpPr/>
            <p:nvPr/>
          </p:nvSpPr>
          <p:spPr>
            <a:xfrm rot="-2700000">
              <a:off x="959202" y="5618813"/>
              <a:ext cx="381967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FAT4</a:t>
              </a:r>
            </a:p>
          </p:txBody>
        </p:sp>
        <p:sp>
          <p:nvSpPr>
            <p:cNvPr id="754" name="tx753"/>
            <p:cNvSpPr/>
            <p:nvPr/>
          </p:nvSpPr>
          <p:spPr>
            <a:xfrm rot="-2700000">
              <a:off x="940390" y="5624596"/>
              <a:ext cx="403175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FBN2</a:t>
              </a:r>
            </a:p>
          </p:txBody>
        </p:sp>
        <p:sp>
          <p:nvSpPr>
            <p:cNvPr id="755" name="tx754"/>
            <p:cNvSpPr/>
            <p:nvPr/>
          </p:nvSpPr>
          <p:spPr>
            <a:xfrm rot="-2700000">
              <a:off x="849624" y="5660034"/>
              <a:ext cx="5086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FCGBP</a:t>
              </a:r>
            </a:p>
          </p:txBody>
        </p:sp>
        <p:sp>
          <p:nvSpPr>
            <p:cNvPr id="756" name="tx755"/>
            <p:cNvSpPr/>
            <p:nvPr/>
          </p:nvSpPr>
          <p:spPr>
            <a:xfrm rot="-2700000">
              <a:off x="1035664" y="5582974"/>
              <a:ext cx="2906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FLG</a:t>
              </a:r>
            </a:p>
          </p:txBody>
        </p:sp>
        <p:sp>
          <p:nvSpPr>
            <p:cNvPr id="757" name="tx756"/>
            <p:cNvSpPr/>
            <p:nvPr/>
          </p:nvSpPr>
          <p:spPr>
            <a:xfrm rot="-2700000">
              <a:off x="917397" y="5634120"/>
              <a:ext cx="430113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FMN2</a:t>
              </a:r>
            </a:p>
          </p:txBody>
        </p:sp>
        <p:sp>
          <p:nvSpPr>
            <p:cNvPr id="758" name="tx757"/>
            <p:cNvSpPr/>
            <p:nvPr/>
          </p:nvSpPr>
          <p:spPr>
            <a:xfrm rot="-2700000">
              <a:off x="864233" y="5653983"/>
              <a:ext cx="49150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FRAS1</a:t>
              </a:r>
            </a:p>
          </p:txBody>
        </p:sp>
        <p:sp>
          <p:nvSpPr>
            <p:cNvPr id="759" name="tx758"/>
            <p:cNvSpPr/>
            <p:nvPr/>
          </p:nvSpPr>
          <p:spPr>
            <a:xfrm rot="-2700000">
              <a:off x="765846" y="5694736"/>
              <a:ext cx="60677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GPR112</a:t>
              </a:r>
            </a:p>
          </p:txBody>
        </p:sp>
        <p:sp>
          <p:nvSpPr>
            <p:cNvPr id="760" name="tx759"/>
            <p:cNvSpPr/>
            <p:nvPr/>
          </p:nvSpPr>
          <p:spPr>
            <a:xfrm rot="-2700000">
              <a:off x="848608" y="5660455"/>
              <a:ext cx="50981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GPR98</a:t>
              </a:r>
            </a:p>
          </p:txBody>
        </p:sp>
        <p:sp>
          <p:nvSpPr>
            <p:cNvPr id="761" name="tx760"/>
            <p:cNvSpPr/>
            <p:nvPr/>
          </p:nvSpPr>
          <p:spPr>
            <a:xfrm rot="-2700000">
              <a:off x="839779" y="5664112"/>
              <a:ext cx="52015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HERC2</a:t>
              </a:r>
            </a:p>
          </p:txBody>
        </p:sp>
        <p:sp>
          <p:nvSpPr>
            <p:cNvPr id="762" name="tx761"/>
            <p:cNvSpPr/>
            <p:nvPr/>
          </p:nvSpPr>
          <p:spPr>
            <a:xfrm rot="-2700000">
              <a:off x="802813" y="5679424"/>
              <a:ext cx="56346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HMCN1</a:t>
              </a:r>
            </a:p>
          </p:txBody>
        </p:sp>
        <p:sp>
          <p:nvSpPr>
            <p:cNvPr id="763" name="tx762"/>
            <p:cNvSpPr/>
            <p:nvPr/>
          </p:nvSpPr>
          <p:spPr>
            <a:xfrm rot="-2700000">
              <a:off x="797870" y="5683481"/>
              <a:ext cx="570086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HUWE1</a:t>
              </a:r>
            </a:p>
          </p:txBody>
        </p:sp>
        <p:sp>
          <p:nvSpPr>
            <p:cNvPr id="764" name="tx763"/>
            <p:cNvSpPr/>
            <p:nvPr/>
          </p:nvSpPr>
          <p:spPr>
            <a:xfrm rot="-2700000">
              <a:off x="872121" y="5654883"/>
              <a:ext cx="483989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HYDIN</a:t>
              </a:r>
            </a:p>
          </p:txBody>
        </p:sp>
        <p:sp>
          <p:nvSpPr>
            <p:cNvPr id="765" name="tx764"/>
            <p:cNvSpPr/>
            <p:nvPr/>
          </p:nvSpPr>
          <p:spPr>
            <a:xfrm rot="-2700000">
              <a:off x="966126" y="5615945"/>
              <a:ext cx="373856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IDH1</a:t>
              </a:r>
            </a:p>
          </p:txBody>
        </p:sp>
        <p:sp>
          <p:nvSpPr>
            <p:cNvPr id="766" name="tx765"/>
            <p:cNvSpPr/>
            <p:nvPr/>
          </p:nvSpPr>
          <p:spPr>
            <a:xfrm rot="-2700000">
              <a:off x="651072" y="5742277"/>
              <a:ext cx="74123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KIAA1109</a:t>
              </a:r>
            </a:p>
          </p:txBody>
        </p:sp>
        <p:sp>
          <p:nvSpPr>
            <p:cNvPr id="767" name="tx766"/>
            <p:cNvSpPr/>
            <p:nvPr/>
          </p:nvSpPr>
          <p:spPr>
            <a:xfrm rot="-2700000">
              <a:off x="833173" y="5666848"/>
              <a:ext cx="52789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KMT2C</a:t>
              </a:r>
            </a:p>
          </p:txBody>
        </p:sp>
        <p:sp>
          <p:nvSpPr>
            <p:cNvPr id="768" name="tx767"/>
            <p:cNvSpPr/>
            <p:nvPr/>
          </p:nvSpPr>
          <p:spPr>
            <a:xfrm rot="-2700000">
              <a:off x="824599" y="5672558"/>
              <a:ext cx="538832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KMT2D</a:t>
              </a:r>
            </a:p>
          </p:txBody>
        </p:sp>
        <p:sp>
          <p:nvSpPr>
            <p:cNvPr id="769" name="tx768"/>
            <p:cNvSpPr/>
            <p:nvPr/>
          </p:nvSpPr>
          <p:spPr>
            <a:xfrm rot="-2700000">
              <a:off x="936515" y="5624043"/>
              <a:ext cx="40682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KRAS</a:t>
              </a:r>
            </a:p>
          </p:txBody>
        </p:sp>
        <p:sp>
          <p:nvSpPr>
            <p:cNvPr id="770" name="tx769"/>
            <p:cNvSpPr/>
            <p:nvPr/>
          </p:nvSpPr>
          <p:spPr>
            <a:xfrm rot="-2700000">
              <a:off x="839792" y="5668274"/>
              <a:ext cx="521865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LAMA1</a:t>
              </a:r>
            </a:p>
          </p:txBody>
        </p:sp>
        <p:sp>
          <p:nvSpPr>
            <p:cNvPr id="771" name="tx770"/>
            <p:cNvSpPr/>
            <p:nvPr/>
          </p:nvSpPr>
          <p:spPr>
            <a:xfrm rot="-2700000">
              <a:off x="839081" y="5666559"/>
              <a:ext cx="521865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LAMA2</a:t>
              </a:r>
            </a:p>
          </p:txBody>
        </p:sp>
        <p:sp>
          <p:nvSpPr>
            <p:cNvPr id="772" name="tx771"/>
            <p:cNvSpPr/>
            <p:nvPr/>
          </p:nvSpPr>
          <p:spPr>
            <a:xfrm rot="-2700000">
              <a:off x="871931" y="5654962"/>
              <a:ext cx="484212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LRP1B</a:t>
              </a:r>
            </a:p>
          </p:txBody>
        </p:sp>
        <p:sp>
          <p:nvSpPr>
            <p:cNvPr id="773" name="tx772"/>
            <p:cNvSpPr/>
            <p:nvPr/>
          </p:nvSpPr>
          <p:spPr>
            <a:xfrm rot="-2700000">
              <a:off x="960461" y="5616282"/>
              <a:ext cx="379660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LRP2</a:t>
              </a:r>
            </a:p>
          </p:txBody>
        </p:sp>
        <p:sp>
          <p:nvSpPr>
            <p:cNvPr id="774" name="tx773"/>
            <p:cNvSpPr/>
            <p:nvPr/>
          </p:nvSpPr>
          <p:spPr>
            <a:xfrm rot="-2700000">
              <a:off x="834126" y="5666454"/>
              <a:ext cx="52677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MACF1</a:t>
              </a:r>
            </a:p>
          </p:txBody>
        </p:sp>
        <p:sp>
          <p:nvSpPr>
            <p:cNvPr id="775" name="tx774"/>
            <p:cNvSpPr/>
            <p:nvPr/>
          </p:nvSpPr>
          <p:spPr>
            <a:xfrm rot="-2700000">
              <a:off x="819962" y="5672321"/>
              <a:ext cx="54337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MUC16</a:t>
              </a:r>
            </a:p>
          </p:txBody>
        </p:sp>
        <p:sp>
          <p:nvSpPr>
            <p:cNvPr id="776" name="tx775"/>
            <p:cNvSpPr/>
            <p:nvPr/>
          </p:nvSpPr>
          <p:spPr>
            <a:xfrm rot="-2700000">
              <a:off x="819962" y="5672321"/>
              <a:ext cx="54337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MUC17</a:t>
              </a:r>
            </a:p>
          </p:txBody>
        </p:sp>
        <p:sp>
          <p:nvSpPr>
            <p:cNvPr id="777" name="tx776"/>
            <p:cNvSpPr/>
            <p:nvPr/>
          </p:nvSpPr>
          <p:spPr>
            <a:xfrm rot="-2700000">
              <a:off x="813483" y="5675004"/>
              <a:ext cx="550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MUC5B</a:t>
              </a:r>
            </a:p>
          </p:txBody>
        </p:sp>
        <p:sp>
          <p:nvSpPr>
            <p:cNvPr id="778" name="tx777"/>
            <p:cNvSpPr/>
            <p:nvPr/>
          </p:nvSpPr>
          <p:spPr>
            <a:xfrm rot="-2700000">
              <a:off x="820990" y="5673904"/>
              <a:ext cx="542999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MXRA5</a:t>
              </a:r>
            </a:p>
          </p:txBody>
        </p:sp>
        <p:sp>
          <p:nvSpPr>
            <p:cNvPr id="779" name="tx778"/>
            <p:cNvSpPr/>
            <p:nvPr/>
          </p:nvSpPr>
          <p:spPr>
            <a:xfrm rot="-2700000">
              <a:off x="925717" y="5628516"/>
              <a:ext cx="41947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NAV3</a:t>
              </a:r>
            </a:p>
          </p:txBody>
        </p:sp>
        <p:sp>
          <p:nvSpPr>
            <p:cNvPr id="780" name="tx779"/>
            <p:cNvSpPr/>
            <p:nvPr/>
          </p:nvSpPr>
          <p:spPr>
            <a:xfrm rot="-2700000">
              <a:off x="1016494" y="5595082"/>
              <a:ext cx="314845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NEB</a:t>
              </a:r>
            </a:p>
          </p:txBody>
        </p:sp>
        <p:sp>
          <p:nvSpPr>
            <p:cNvPr id="781" name="tx780"/>
            <p:cNvSpPr/>
            <p:nvPr/>
          </p:nvSpPr>
          <p:spPr>
            <a:xfrm rot="-2700000">
              <a:off x="1030341" y="5589346"/>
              <a:ext cx="29862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NF1</a:t>
              </a:r>
            </a:p>
          </p:txBody>
        </p:sp>
        <p:sp>
          <p:nvSpPr>
            <p:cNvPr id="782" name="tx781"/>
            <p:cNvSpPr/>
            <p:nvPr/>
          </p:nvSpPr>
          <p:spPr>
            <a:xfrm rot="-2700000">
              <a:off x="821423" y="5671716"/>
              <a:ext cx="541659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OBSCN</a:t>
              </a:r>
            </a:p>
          </p:txBody>
        </p:sp>
        <p:sp>
          <p:nvSpPr>
            <p:cNvPr id="783" name="tx782"/>
            <p:cNvSpPr/>
            <p:nvPr/>
          </p:nvSpPr>
          <p:spPr>
            <a:xfrm rot="-2700000">
              <a:off x="788459" y="5687528"/>
              <a:ext cx="581173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PAPPA2</a:t>
              </a:r>
            </a:p>
          </p:txBody>
        </p:sp>
        <p:sp>
          <p:nvSpPr>
            <p:cNvPr id="784" name="tx783"/>
            <p:cNvSpPr/>
            <p:nvPr/>
          </p:nvSpPr>
          <p:spPr>
            <a:xfrm rot="-2700000">
              <a:off x="750983" y="5700893"/>
              <a:ext cx="624185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PCDH15</a:t>
              </a:r>
            </a:p>
          </p:txBody>
        </p:sp>
        <p:sp>
          <p:nvSpPr>
            <p:cNvPr id="785" name="tx784"/>
            <p:cNvSpPr/>
            <p:nvPr/>
          </p:nvSpPr>
          <p:spPr>
            <a:xfrm rot="-2700000">
              <a:off x="939627" y="5622754"/>
              <a:ext cx="403175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PCLO</a:t>
              </a:r>
            </a:p>
          </p:txBody>
        </p:sp>
        <p:sp>
          <p:nvSpPr>
            <p:cNvPr id="786" name="tx785"/>
            <p:cNvSpPr/>
            <p:nvPr/>
          </p:nvSpPr>
          <p:spPr>
            <a:xfrm rot="-2700000">
              <a:off x="939563" y="5622780"/>
              <a:ext cx="403249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PEG3</a:t>
              </a:r>
            </a:p>
          </p:txBody>
        </p:sp>
        <p:sp>
          <p:nvSpPr>
            <p:cNvPr id="787" name="tx786"/>
            <p:cNvSpPr/>
            <p:nvPr/>
          </p:nvSpPr>
          <p:spPr>
            <a:xfrm rot="-2700000">
              <a:off x="819073" y="5672689"/>
              <a:ext cx="54441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PIK3CA</a:t>
              </a:r>
            </a:p>
          </p:txBody>
        </p:sp>
        <p:sp>
          <p:nvSpPr>
            <p:cNvPr id="788" name="tx787"/>
            <p:cNvSpPr/>
            <p:nvPr/>
          </p:nvSpPr>
          <p:spPr>
            <a:xfrm rot="-2700000">
              <a:off x="840744" y="5667880"/>
              <a:ext cx="520749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PKHD1</a:t>
              </a:r>
            </a:p>
          </p:txBody>
        </p:sp>
        <p:sp>
          <p:nvSpPr>
            <p:cNvPr id="789" name="tx788"/>
            <p:cNvSpPr/>
            <p:nvPr/>
          </p:nvSpPr>
          <p:spPr>
            <a:xfrm rot="-2700000">
              <a:off x="685510" y="5732180"/>
              <a:ext cx="702617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PKHD1L1</a:t>
              </a:r>
            </a:p>
          </p:txBody>
        </p:sp>
        <p:sp>
          <p:nvSpPr>
            <p:cNvPr id="790" name="tx789"/>
            <p:cNvSpPr/>
            <p:nvPr/>
          </p:nvSpPr>
          <p:spPr>
            <a:xfrm rot="-2700000">
              <a:off x="959825" y="5614388"/>
              <a:ext cx="37951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PLEC</a:t>
              </a:r>
            </a:p>
          </p:txBody>
        </p:sp>
        <p:sp>
          <p:nvSpPr>
            <p:cNvPr id="791" name="tx790"/>
            <p:cNvSpPr/>
            <p:nvPr/>
          </p:nvSpPr>
          <p:spPr>
            <a:xfrm rot="-2700000">
              <a:off x="947833" y="5623522"/>
              <a:ext cx="395287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PTEN</a:t>
              </a:r>
            </a:p>
          </p:txBody>
        </p:sp>
        <p:sp>
          <p:nvSpPr>
            <p:cNvPr id="792" name="tx791"/>
            <p:cNvSpPr/>
            <p:nvPr/>
          </p:nvSpPr>
          <p:spPr>
            <a:xfrm rot="-2700000">
              <a:off x="942879" y="5625574"/>
              <a:ext cx="40109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RELN</a:t>
              </a:r>
            </a:p>
          </p:txBody>
        </p:sp>
        <p:sp>
          <p:nvSpPr>
            <p:cNvPr id="793" name="tx792"/>
            <p:cNvSpPr/>
            <p:nvPr/>
          </p:nvSpPr>
          <p:spPr>
            <a:xfrm rot="-2700000">
              <a:off x="1033644" y="5587978"/>
              <a:ext cx="294754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RP1</a:t>
              </a:r>
            </a:p>
          </p:txBody>
        </p:sp>
        <p:sp>
          <p:nvSpPr>
            <p:cNvPr id="794" name="tx793"/>
            <p:cNvSpPr/>
            <p:nvPr/>
          </p:nvSpPr>
          <p:spPr>
            <a:xfrm rot="-2700000">
              <a:off x="942243" y="5625837"/>
              <a:ext cx="401835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RYR1</a:t>
              </a:r>
            </a:p>
          </p:txBody>
        </p:sp>
        <p:sp>
          <p:nvSpPr>
            <p:cNvPr id="795" name="tx794"/>
            <p:cNvSpPr/>
            <p:nvPr/>
          </p:nvSpPr>
          <p:spPr>
            <a:xfrm rot="-2700000">
              <a:off x="941533" y="5624122"/>
              <a:ext cx="401835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RYR2</a:t>
              </a:r>
            </a:p>
          </p:txBody>
        </p:sp>
        <p:sp>
          <p:nvSpPr>
            <p:cNvPr id="796" name="tx795"/>
            <p:cNvSpPr/>
            <p:nvPr/>
          </p:nvSpPr>
          <p:spPr>
            <a:xfrm rot="-2700000">
              <a:off x="940770" y="5622280"/>
              <a:ext cx="401835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RYR3</a:t>
              </a:r>
            </a:p>
          </p:txBody>
        </p:sp>
        <p:sp>
          <p:nvSpPr>
            <p:cNvPr id="797" name="tx796"/>
            <p:cNvSpPr/>
            <p:nvPr/>
          </p:nvSpPr>
          <p:spPr>
            <a:xfrm rot="-2700000">
              <a:off x="938801" y="5623096"/>
              <a:ext cx="40414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SACS</a:t>
              </a:r>
            </a:p>
          </p:txBody>
        </p:sp>
        <p:sp>
          <p:nvSpPr>
            <p:cNvPr id="798" name="tx797"/>
            <p:cNvSpPr/>
            <p:nvPr/>
          </p:nvSpPr>
          <p:spPr>
            <a:xfrm rot="-2700000">
              <a:off x="1162823" y="5530303"/>
              <a:ext cx="1416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SI</a:t>
              </a:r>
            </a:p>
          </p:txBody>
        </p:sp>
        <p:sp>
          <p:nvSpPr>
            <p:cNvPr id="799" name="tx798"/>
            <p:cNvSpPr/>
            <p:nvPr/>
          </p:nvSpPr>
          <p:spPr>
            <a:xfrm rot="-2700000">
              <a:off x="871537" y="5650958"/>
              <a:ext cx="48294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SPTA1</a:t>
              </a:r>
            </a:p>
          </p:txBody>
        </p:sp>
        <p:sp>
          <p:nvSpPr>
            <p:cNvPr id="800" name="tx799"/>
            <p:cNvSpPr/>
            <p:nvPr/>
          </p:nvSpPr>
          <p:spPr>
            <a:xfrm rot="-2700000">
              <a:off x="937785" y="5623517"/>
              <a:ext cx="40533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SSPO</a:t>
              </a:r>
            </a:p>
          </p:txBody>
        </p:sp>
        <p:sp>
          <p:nvSpPr>
            <p:cNvPr id="801" name="tx800"/>
            <p:cNvSpPr/>
            <p:nvPr/>
          </p:nvSpPr>
          <p:spPr>
            <a:xfrm rot="-2700000">
              <a:off x="859469" y="5655956"/>
              <a:ext cx="497085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SYNE1</a:t>
              </a:r>
            </a:p>
          </p:txBody>
        </p:sp>
        <p:sp>
          <p:nvSpPr>
            <p:cNvPr id="802" name="tx801"/>
            <p:cNvSpPr/>
            <p:nvPr/>
          </p:nvSpPr>
          <p:spPr>
            <a:xfrm rot="-2700000">
              <a:off x="859469" y="5655956"/>
              <a:ext cx="497085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SYNE2</a:t>
              </a:r>
            </a:p>
          </p:txBody>
        </p:sp>
        <p:sp>
          <p:nvSpPr>
            <p:cNvPr id="803" name="tx802"/>
            <p:cNvSpPr/>
            <p:nvPr/>
          </p:nvSpPr>
          <p:spPr>
            <a:xfrm rot="-2700000">
              <a:off x="831280" y="5671800"/>
              <a:ext cx="531837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TENM1</a:t>
              </a:r>
            </a:p>
          </p:txBody>
        </p:sp>
        <p:sp>
          <p:nvSpPr>
            <p:cNvPr id="804" name="tx803"/>
            <p:cNvSpPr/>
            <p:nvPr/>
          </p:nvSpPr>
          <p:spPr>
            <a:xfrm rot="-2700000">
              <a:off x="1103499" y="5554876"/>
              <a:ext cx="21118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TG</a:t>
              </a:r>
            </a:p>
          </p:txBody>
        </p:sp>
        <p:sp>
          <p:nvSpPr>
            <p:cNvPr id="805" name="tx804"/>
            <p:cNvSpPr/>
            <p:nvPr/>
          </p:nvSpPr>
          <p:spPr>
            <a:xfrm rot="-2700000">
              <a:off x="751745" y="5700577"/>
              <a:ext cx="62329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THSD7B</a:t>
              </a:r>
            </a:p>
          </p:txBody>
        </p:sp>
        <p:sp>
          <p:nvSpPr>
            <p:cNvPr id="806" name="tx805"/>
            <p:cNvSpPr/>
            <p:nvPr/>
          </p:nvSpPr>
          <p:spPr>
            <a:xfrm rot="-2700000">
              <a:off x="960333" y="5614177"/>
              <a:ext cx="37891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TP53</a:t>
              </a:r>
            </a:p>
          </p:txBody>
        </p:sp>
        <p:sp>
          <p:nvSpPr>
            <p:cNvPr id="807" name="tx806"/>
            <p:cNvSpPr/>
            <p:nvPr/>
          </p:nvSpPr>
          <p:spPr>
            <a:xfrm rot="-2700000">
              <a:off x="965681" y="5616129"/>
              <a:ext cx="374377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TPTE</a:t>
              </a:r>
            </a:p>
          </p:txBody>
        </p:sp>
        <p:sp>
          <p:nvSpPr>
            <p:cNvPr id="808" name="tx807"/>
            <p:cNvSpPr/>
            <p:nvPr/>
          </p:nvSpPr>
          <p:spPr>
            <a:xfrm rot="-2700000">
              <a:off x="1029007" y="5589899"/>
              <a:ext cx="300186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TTN</a:t>
              </a:r>
            </a:p>
          </p:txBody>
        </p:sp>
        <p:sp>
          <p:nvSpPr>
            <p:cNvPr id="809" name="tx808"/>
            <p:cNvSpPr/>
            <p:nvPr/>
          </p:nvSpPr>
          <p:spPr>
            <a:xfrm rot="-2700000">
              <a:off x="744060" y="5703760"/>
              <a:ext cx="63229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UNC13C</a:t>
              </a:r>
            </a:p>
          </p:txBody>
        </p:sp>
        <p:sp>
          <p:nvSpPr>
            <p:cNvPr id="810" name="tx809"/>
            <p:cNvSpPr/>
            <p:nvPr/>
          </p:nvSpPr>
          <p:spPr>
            <a:xfrm rot="-2700000">
              <a:off x="836413" y="5665507"/>
              <a:ext cx="52409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USH2A</a:t>
              </a:r>
            </a:p>
          </p:txBody>
        </p:sp>
        <p:sp>
          <p:nvSpPr>
            <p:cNvPr id="811" name="tx810"/>
            <p:cNvSpPr/>
            <p:nvPr/>
          </p:nvSpPr>
          <p:spPr>
            <a:xfrm rot="-2700000">
              <a:off x="905456" y="5639066"/>
              <a:ext cx="444103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XIRP2</a:t>
              </a:r>
            </a:p>
          </p:txBody>
        </p:sp>
        <p:sp>
          <p:nvSpPr>
            <p:cNvPr id="812" name="tx811"/>
            <p:cNvSpPr/>
            <p:nvPr/>
          </p:nvSpPr>
          <p:spPr>
            <a:xfrm rot="-2700000">
              <a:off x="994251" y="5600128"/>
              <a:ext cx="339179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XIST</a:t>
              </a:r>
            </a:p>
          </p:txBody>
        </p:sp>
        <p:sp>
          <p:nvSpPr>
            <p:cNvPr id="813" name="tx812"/>
            <p:cNvSpPr/>
            <p:nvPr/>
          </p:nvSpPr>
          <p:spPr>
            <a:xfrm rot="-2700000">
              <a:off x="851606" y="5663381"/>
              <a:ext cx="508024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ZFHX4</a:t>
              </a:r>
            </a:p>
          </p:txBody>
        </p:sp>
        <p:sp>
          <p:nvSpPr>
            <p:cNvPr id="814" name="tx813"/>
            <p:cNvSpPr/>
            <p:nvPr/>
          </p:nvSpPr>
          <p:spPr>
            <a:xfrm rot="-2700000">
              <a:off x="774230" y="5691263"/>
              <a:ext cx="596949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ZNF536</a:t>
              </a:r>
            </a:p>
          </p:txBody>
        </p:sp>
        <p:sp>
          <p:nvSpPr>
            <p:cNvPr id="815" name="pl814"/>
            <p:cNvSpPr/>
            <p:nvPr/>
          </p:nvSpPr>
          <p:spPr>
            <a:xfrm>
              <a:off x="1157384" y="1234336"/>
              <a:ext cx="0" cy="1931761"/>
            </a:xfrm>
            <a:custGeom>
              <a:avLst/>
              <a:pathLst>
                <a:path w="0" h="1931761">
                  <a:moveTo>
                    <a:pt x="0" y="193176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tx815"/>
            <p:cNvSpPr/>
            <p:nvPr/>
          </p:nvSpPr>
          <p:spPr>
            <a:xfrm>
              <a:off x="978181" y="3018573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17" name="tx816"/>
            <p:cNvSpPr/>
            <p:nvPr/>
          </p:nvSpPr>
          <p:spPr>
            <a:xfrm>
              <a:off x="881220" y="2579045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818" name="tx817"/>
            <p:cNvSpPr/>
            <p:nvPr/>
          </p:nvSpPr>
          <p:spPr>
            <a:xfrm>
              <a:off x="881220" y="2139517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9" name="tx818"/>
            <p:cNvSpPr/>
            <p:nvPr/>
          </p:nvSpPr>
          <p:spPr>
            <a:xfrm>
              <a:off x="881220" y="1701999"/>
              <a:ext cx="193923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820" name="tx819"/>
            <p:cNvSpPr/>
            <p:nvPr/>
          </p:nvSpPr>
          <p:spPr>
            <a:xfrm>
              <a:off x="784258" y="1260462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821" name="pl820"/>
            <p:cNvSpPr/>
            <p:nvPr/>
          </p:nvSpPr>
          <p:spPr>
            <a:xfrm>
              <a:off x="1113100" y="307829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1113100" y="263876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1113100" y="219923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1113100" y="175970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1113100" y="132017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1157384" y="3486034"/>
              <a:ext cx="0" cy="1931761"/>
            </a:xfrm>
            <a:custGeom>
              <a:avLst/>
              <a:pathLst>
                <a:path w="0" h="1931761">
                  <a:moveTo>
                    <a:pt x="0" y="193176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tx826"/>
            <p:cNvSpPr/>
            <p:nvPr/>
          </p:nvSpPr>
          <p:spPr>
            <a:xfrm>
              <a:off x="978181" y="5270271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881220" y="4830743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881220" y="4391215"/>
              <a:ext cx="19392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881220" y="3953697"/>
              <a:ext cx="193923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784258" y="3512160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832" name="pl831"/>
            <p:cNvSpPr/>
            <p:nvPr/>
          </p:nvSpPr>
          <p:spPr>
            <a:xfrm>
              <a:off x="1113100" y="532998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1113100" y="489046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1113100" y="445093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1113100" y="401140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1113100" y="35718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tx836"/>
            <p:cNvSpPr/>
            <p:nvPr/>
          </p:nvSpPr>
          <p:spPr>
            <a:xfrm>
              <a:off x="981514" y="6165264"/>
              <a:ext cx="44030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Gene</a:t>
              </a:r>
            </a:p>
          </p:txBody>
        </p:sp>
        <p:sp>
          <p:nvSpPr>
            <p:cNvPr id="838" name="tx837"/>
            <p:cNvSpPr/>
            <p:nvPr/>
          </p:nvSpPr>
          <p:spPr>
            <a:xfrm rot="-5400000">
              <a:off x="441016" y="3254665"/>
              <a:ext cx="391715" cy="142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Freq</a:t>
              </a:r>
            </a:p>
          </p:txBody>
        </p:sp>
        <p:sp>
          <p:nvSpPr>
            <p:cNvPr id="839" name="tx838"/>
            <p:cNvSpPr/>
            <p:nvPr/>
          </p:nvSpPr>
          <p:spPr>
            <a:xfrm>
              <a:off x="1423088" y="1263618"/>
              <a:ext cx="469242" cy="13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Gene</a:t>
              </a:r>
            </a:p>
          </p:txBody>
        </p:sp>
        <p:sp>
          <p:nvSpPr>
            <p:cNvPr id="840" name="rc839"/>
            <p:cNvSpPr/>
            <p:nvPr/>
          </p:nvSpPr>
          <p:spPr>
            <a:xfrm>
              <a:off x="1432088" y="1514157"/>
              <a:ext cx="176849" cy="17684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1432088" y="1709006"/>
              <a:ext cx="176849" cy="176849"/>
            </a:xfrm>
            <a:prstGeom prst="rect">
              <a:avLst/>
            </a:prstGeom>
            <a:solidFill>
              <a:srgbClr val="F679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1432088" y="1903855"/>
              <a:ext cx="176849" cy="176849"/>
            </a:xfrm>
            <a:prstGeom prst="rect">
              <a:avLst/>
            </a:prstGeom>
            <a:solidFill>
              <a:srgbClr val="F37B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1432088" y="2098705"/>
              <a:ext cx="176849" cy="176849"/>
            </a:xfrm>
            <a:prstGeom prst="rect">
              <a:avLst/>
            </a:prstGeom>
            <a:solidFill>
              <a:srgbClr val="F07E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1432088" y="2293554"/>
              <a:ext cx="176849" cy="176849"/>
            </a:xfrm>
            <a:prstGeom prst="rect">
              <a:avLst/>
            </a:prstGeom>
            <a:solidFill>
              <a:srgbClr val="ED814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1432088" y="2488403"/>
              <a:ext cx="176849" cy="176849"/>
            </a:xfrm>
            <a:prstGeom prst="rect">
              <a:avLst/>
            </a:prstGeom>
            <a:solidFill>
              <a:srgbClr val="EA833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1432088" y="2683253"/>
              <a:ext cx="176849" cy="176849"/>
            </a:xfrm>
            <a:prstGeom prst="rect">
              <a:avLst/>
            </a:prstGeom>
            <a:solidFill>
              <a:srgbClr val="E7861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1432088" y="2878102"/>
              <a:ext cx="176849" cy="176849"/>
            </a:xfrm>
            <a:prstGeom prst="rect">
              <a:avLst/>
            </a:prstGeom>
            <a:solidFill>
              <a:srgbClr val="E388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1432088" y="3072951"/>
              <a:ext cx="176849" cy="176849"/>
            </a:xfrm>
            <a:prstGeom prst="rect">
              <a:avLst/>
            </a:prstGeom>
            <a:solidFill>
              <a:srgbClr val="E08B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1432088" y="3267801"/>
              <a:ext cx="176849" cy="176849"/>
            </a:xfrm>
            <a:prstGeom prst="rect">
              <a:avLst/>
            </a:prstGeom>
            <a:solidFill>
              <a:srgbClr val="DC8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1432088" y="3462650"/>
              <a:ext cx="176849" cy="176849"/>
            </a:xfrm>
            <a:prstGeom prst="rect">
              <a:avLst/>
            </a:prstGeom>
            <a:solidFill>
              <a:srgbClr val="D89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1432088" y="3657499"/>
              <a:ext cx="176849" cy="176849"/>
            </a:xfrm>
            <a:prstGeom prst="rect">
              <a:avLst/>
            </a:prstGeom>
            <a:solidFill>
              <a:srgbClr val="D39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1432088" y="3852349"/>
              <a:ext cx="176849" cy="176849"/>
            </a:xfrm>
            <a:prstGeom prst="rect">
              <a:avLst/>
            </a:prstGeom>
            <a:solidFill>
              <a:srgbClr val="CF9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1432088" y="4047198"/>
              <a:ext cx="176849" cy="176849"/>
            </a:xfrm>
            <a:prstGeom prst="rect">
              <a:avLst/>
            </a:prstGeom>
            <a:solidFill>
              <a:srgbClr val="CA9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1432088" y="4242047"/>
              <a:ext cx="176849" cy="176849"/>
            </a:xfrm>
            <a:prstGeom prst="rect">
              <a:avLst/>
            </a:prstGeom>
            <a:solidFill>
              <a:srgbClr val="C59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1432088" y="4436897"/>
              <a:ext cx="176849" cy="176849"/>
            </a:xfrm>
            <a:prstGeom prst="rect">
              <a:avLst/>
            </a:prstGeom>
            <a:solidFill>
              <a:srgbClr val="C09B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1432088" y="4631746"/>
              <a:ext cx="176849" cy="176849"/>
            </a:xfrm>
            <a:prstGeom prst="rect">
              <a:avLst/>
            </a:prstGeom>
            <a:solidFill>
              <a:srgbClr val="BB9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1432088" y="4826595"/>
              <a:ext cx="176849" cy="176849"/>
            </a:xfrm>
            <a:prstGeom prst="rect">
              <a:avLst/>
            </a:prstGeom>
            <a:solidFill>
              <a:srgbClr val="B5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1432088" y="5021444"/>
              <a:ext cx="176849" cy="176849"/>
            </a:xfrm>
            <a:prstGeom prst="rect">
              <a:avLst/>
            </a:prstGeom>
            <a:solidFill>
              <a:srgbClr val="AFA1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1432088" y="5216294"/>
              <a:ext cx="176849" cy="176849"/>
            </a:xfrm>
            <a:prstGeom prst="rect">
              <a:avLst/>
            </a:prstGeom>
            <a:solidFill>
              <a:srgbClr val="A9A3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2532661" y="1514157"/>
              <a:ext cx="176849" cy="176849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2532661" y="1709006"/>
              <a:ext cx="176849" cy="176849"/>
            </a:xfrm>
            <a:prstGeom prst="rect">
              <a:avLst/>
            </a:prstGeom>
            <a:solidFill>
              <a:srgbClr val="9CA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2532661" y="1903855"/>
              <a:ext cx="176849" cy="176849"/>
            </a:xfrm>
            <a:prstGeom prst="rect">
              <a:avLst/>
            </a:prstGeom>
            <a:solidFill>
              <a:srgbClr val="95A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2532661" y="2098705"/>
              <a:ext cx="176849" cy="176849"/>
            </a:xfrm>
            <a:prstGeom prst="rect">
              <a:avLst/>
            </a:prstGeom>
            <a:solidFill>
              <a:srgbClr val="8DAB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2532661" y="2293554"/>
              <a:ext cx="176849" cy="176849"/>
            </a:xfrm>
            <a:prstGeom prst="rect">
              <a:avLst/>
            </a:prstGeom>
            <a:solidFill>
              <a:srgbClr val="85A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2532661" y="2488403"/>
              <a:ext cx="176849" cy="176849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2532661" y="2683253"/>
              <a:ext cx="176849" cy="176849"/>
            </a:xfrm>
            <a:prstGeom prst="rect">
              <a:avLst/>
            </a:prstGeom>
            <a:solidFill>
              <a:srgbClr val="72B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2532661" y="2878102"/>
              <a:ext cx="176849" cy="176849"/>
            </a:xfrm>
            <a:prstGeom prst="rect">
              <a:avLst/>
            </a:prstGeom>
            <a:solidFill>
              <a:srgbClr val="67B1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2532661" y="3072951"/>
              <a:ext cx="176849" cy="176849"/>
            </a:xfrm>
            <a:prstGeom prst="rect">
              <a:avLst/>
            </a:prstGeom>
            <a:solidFill>
              <a:srgbClr val="5BB3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2532661" y="3267801"/>
              <a:ext cx="176849" cy="176849"/>
            </a:xfrm>
            <a:prstGeom prst="rect">
              <a:avLst/>
            </a:prstGeom>
            <a:solidFill>
              <a:srgbClr val="4CB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2532661" y="3462650"/>
              <a:ext cx="176849" cy="176849"/>
            </a:xfrm>
            <a:prstGeom prst="rect">
              <a:avLst/>
            </a:prstGeom>
            <a:solidFill>
              <a:srgbClr val="39B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2532661" y="3657499"/>
              <a:ext cx="176849" cy="176849"/>
            </a:xfrm>
            <a:prstGeom prst="rect">
              <a:avLst/>
            </a:prstGeom>
            <a:solidFill>
              <a:srgbClr val="1BB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2532661" y="3852349"/>
              <a:ext cx="176849" cy="176849"/>
            </a:xfrm>
            <a:prstGeom prst="rect">
              <a:avLst/>
            </a:prstGeom>
            <a:solidFill>
              <a:srgbClr val="00B81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2532661" y="4047198"/>
              <a:ext cx="176849" cy="176849"/>
            </a:xfrm>
            <a:prstGeom prst="rect">
              <a:avLst/>
            </a:prstGeom>
            <a:solidFill>
              <a:srgbClr val="00B9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2532661" y="4242047"/>
              <a:ext cx="176849" cy="176849"/>
            </a:xfrm>
            <a:prstGeom prst="rect">
              <a:avLst/>
            </a:prstGeom>
            <a:solidFill>
              <a:srgbClr val="00BA4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2532661" y="4436897"/>
              <a:ext cx="176849" cy="176849"/>
            </a:xfrm>
            <a:prstGeom prst="rect">
              <a:avLst/>
            </a:prstGeom>
            <a:solidFill>
              <a:srgbClr val="00BB4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2532661" y="4631746"/>
              <a:ext cx="176849" cy="176849"/>
            </a:xfrm>
            <a:prstGeom prst="rect">
              <a:avLst/>
            </a:prstGeom>
            <a:solidFill>
              <a:srgbClr val="00BC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2532661" y="4826595"/>
              <a:ext cx="176849" cy="176849"/>
            </a:xfrm>
            <a:prstGeom prst="rect">
              <a:avLst/>
            </a:prstGeom>
            <a:solidFill>
              <a:srgbClr val="00BD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2532661" y="5021444"/>
              <a:ext cx="176849" cy="176849"/>
            </a:xfrm>
            <a:prstGeom prst="rect">
              <a:avLst/>
            </a:prstGeom>
            <a:solidFill>
              <a:srgbClr val="00BE6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2532661" y="5216294"/>
              <a:ext cx="176849" cy="176849"/>
            </a:xfrm>
            <a:prstGeom prst="rect">
              <a:avLst/>
            </a:prstGeom>
            <a:solidFill>
              <a:srgbClr val="00BF7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3623486" y="1514157"/>
              <a:ext cx="176849" cy="176849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3623486" y="1709006"/>
              <a:ext cx="176849" cy="176849"/>
            </a:xfrm>
            <a:prstGeom prst="rect">
              <a:avLst/>
            </a:prstGeom>
            <a:solidFill>
              <a:srgbClr val="00C08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3623486" y="1903855"/>
              <a:ext cx="176849" cy="176849"/>
            </a:xfrm>
            <a:prstGeom prst="rect">
              <a:avLst/>
            </a:prstGeom>
            <a:solidFill>
              <a:srgbClr val="00C0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3623486" y="2098705"/>
              <a:ext cx="176849" cy="176849"/>
            </a:xfrm>
            <a:prstGeom prst="rect">
              <a:avLst/>
            </a:prstGeom>
            <a:solidFill>
              <a:srgbClr val="00C0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3623486" y="2293554"/>
              <a:ext cx="176849" cy="176849"/>
            </a:xfrm>
            <a:prstGeom prst="rect">
              <a:avLst/>
            </a:prstGeom>
            <a:solidFill>
              <a:srgbClr val="00C19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3623486" y="2488403"/>
              <a:ext cx="176849" cy="176849"/>
            </a:xfrm>
            <a:prstGeom prst="rect">
              <a:avLst/>
            </a:prstGeom>
            <a:solidFill>
              <a:srgbClr val="00C1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3623486" y="2683253"/>
              <a:ext cx="176849" cy="176849"/>
            </a:xfrm>
            <a:prstGeom prst="rect">
              <a:avLst/>
            </a:prstGeom>
            <a:solidFill>
              <a:srgbClr val="00C1A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3623486" y="2878102"/>
              <a:ext cx="176849" cy="176849"/>
            </a:xfrm>
            <a:prstGeom prst="rect">
              <a:avLst/>
            </a:prstGeom>
            <a:solidFill>
              <a:srgbClr val="00C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3623486" y="3072951"/>
              <a:ext cx="176849" cy="176849"/>
            </a:xfrm>
            <a:prstGeom prst="rect">
              <a:avLst/>
            </a:prstGeom>
            <a:solidFill>
              <a:srgbClr val="00C0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3623486" y="3267801"/>
              <a:ext cx="176849" cy="176849"/>
            </a:xfrm>
            <a:prstGeom prst="rect">
              <a:avLst/>
            </a:prstGeom>
            <a:solidFill>
              <a:srgbClr val="00C0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3623486" y="3462650"/>
              <a:ext cx="176849" cy="17684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3623486" y="3657499"/>
              <a:ext cx="176849" cy="176849"/>
            </a:xfrm>
            <a:prstGeom prst="rect">
              <a:avLst/>
            </a:prstGeom>
            <a:solidFill>
              <a:srgbClr val="00BEC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3623486" y="3852349"/>
              <a:ext cx="176849" cy="176849"/>
            </a:xfrm>
            <a:prstGeom prst="rect">
              <a:avLst/>
            </a:prstGeom>
            <a:solidFill>
              <a:srgbClr val="00BDD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3623486" y="4047198"/>
              <a:ext cx="176849" cy="176849"/>
            </a:xfrm>
            <a:prstGeom prst="rect">
              <a:avLst/>
            </a:prstGeom>
            <a:solidFill>
              <a:srgbClr val="00BCD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3623486" y="4242047"/>
              <a:ext cx="176849" cy="176849"/>
            </a:xfrm>
            <a:prstGeom prst="rect">
              <a:avLst/>
            </a:prstGeom>
            <a:solidFill>
              <a:srgbClr val="00BB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3623486" y="4436897"/>
              <a:ext cx="176849" cy="176849"/>
            </a:xfrm>
            <a:prstGeom prst="rect">
              <a:avLst/>
            </a:prstGeom>
            <a:solidFill>
              <a:srgbClr val="00BA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3623486" y="4631746"/>
              <a:ext cx="176849" cy="176849"/>
            </a:xfrm>
            <a:prstGeom prst="rect">
              <a:avLst/>
            </a:prstGeom>
            <a:solidFill>
              <a:srgbClr val="00B8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3623486" y="4826595"/>
              <a:ext cx="176849" cy="176849"/>
            </a:xfrm>
            <a:prstGeom prst="rect">
              <a:avLst/>
            </a:prstGeom>
            <a:solidFill>
              <a:srgbClr val="00B6E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3623486" y="5021444"/>
              <a:ext cx="176849" cy="176849"/>
            </a:xfrm>
            <a:prstGeom prst="rect">
              <a:avLst/>
            </a:prstGeom>
            <a:solidFill>
              <a:srgbClr val="00B4E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3623486" y="5216294"/>
              <a:ext cx="176849" cy="176849"/>
            </a:xfrm>
            <a:prstGeom prst="rect">
              <a:avLst/>
            </a:prstGeom>
            <a:solidFill>
              <a:srgbClr val="00B2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4736709" y="1514157"/>
              <a:ext cx="176849" cy="176849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4736709" y="1709006"/>
              <a:ext cx="176849" cy="176849"/>
            </a:xfrm>
            <a:prstGeom prst="rect">
              <a:avLst/>
            </a:prstGeom>
            <a:solidFill>
              <a:srgbClr val="00ADF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4736709" y="1903855"/>
              <a:ext cx="176849" cy="176849"/>
            </a:xfrm>
            <a:prstGeom prst="rect">
              <a:avLst/>
            </a:prstGeom>
            <a:solidFill>
              <a:srgbClr val="00AB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4736709" y="2098705"/>
              <a:ext cx="176849" cy="176849"/>
            </a:xfrm>
            <a:prstGeom prst="rect">
              <a:avLst/>
            </a:prstGeom>
            <a:solidFill>
              <a:srgbClr val="00A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4736709" y="2293554"/>
              <a:ext cx="176849" cy="176849"/>
            </a:xfrm>
            <a:prstGeom prst="rect">
              <a:avLst/>
            </a:prstGeom>
            <a:solidFill>
              <a:srgbClr val="00A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4736709" y="2488403"/>
              <a:ext cx="176849" cy="176849"/>
            </a:xfrm>
            <a:prstGeom prst="rect">
              <a:avLst/>
            </a:prstGeom>
            <a:solidFill>
              <a:srgbClr val="35A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4736709" y="2683253"/>
              <a:ext cx="176849" cy="176849"/>
            </a:xfrm>
            <a:prstGeom prst="rect">
              <a:avLst/>
            </a:prstGeom>
            <a:solidFill>
              <a:srgbClr val="529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4736709" y="2878102"/>
              <a:ext cx="176849" cy="176849"/>
            </a:xfrm>
            <a:prstGeom prst="rect">
              <a:avLst/>
            </a:prstGeom>
            <a:solidFill>
              <a:srgbClr val="679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4736709" y="3072951"/>
              <a:ext cx="176849" cy="176849"/>
            </a:xfrm>
            <a:prstGeom prst="rect">
              <a:avLst/>
            </a:prstGeom>
            <a:solidFill>
              <a:srgbClr val="799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4736709" y="3267801"/>
              <a:ext cx="176849" cy="176849"/>
            </a:xfrm>
            <a:prstGeom prst="rect">
              <a:avLst/>
            </a:prstGeom>
            <a:solidFill>
              <a:srgbClr val="889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4736709" y="3462650"/>
              <a:ext cx="176849" cy="176849"/>
            </a:xfrm>
            <a:prstGeom prst="rect">
              <a:avLst/>
            </a:prstGeom>
            <a:solidFill>
              <a:srgbClr val="959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4736709" y="3657499"/>
              <a:ext cx="176849" cy="176849"/>
            </a:xfrm>
            <a:prstGeom prst="rect">
              <a:avLst/>
            </a:prstGeom>
            <a:solidFill>
              <a:srgbClr val="A18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4736709" y="3852349"/>
              <a:ext cx="176849" cy="176849"/>
            </a:xfrm>
            <a:prstGeom prst="rect">
              <a:avLst/>
            </a:prstGeom>
            <a:solidFill>
              <a:srgbClr val="AC8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4736709" y="4047198"/>
              <a:ext cx="176849" cy="176849"/>
            </a:xfrm>
            <a:prstGeom prst="rect">
              <a:avLst/>
            </a:prstGeom>
            <a:solidFill>
              <a:srgbClr val="B58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4736709" y="4242047"/>
              <a:ext cx="176849" cy="176849"/>
            </a:xfrm>
            <a:prstGeom prst="rect">
              <a:avLst/>
            </a:prstGeom>
            <a:solidFill>
              <a:srgbClr val="BF8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4736709" y="4436897"/>
              <a:ext cx="176849" cy="176849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4736709" y="4631746"/>
              <a:ext cx="176849" cy="176849"/>
            </a:xfrm>
            <a:prstGeom prst="rect">
              <a:avLst/>
            </a:prstGeom>
            <a:solidFill>
              <a:srgbClr val="CF7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4736709" y="4826595"/>
              <a:ext cx="176849" cy="176849"/>
            </a:xfrm>
            <a:prstGeom prst="rect">
              <a:avLst/>
            </a:prstGeom>
            <a:solidFill>
              <a:srgbClr val="D675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4736709" y="5021444"/>
              <a:ext cx="176849" cy="176849"/>
            </a:xfrm>
            <a:prstGeom prst="rect">
              <a:avLst/>
            </a:prstGeom>
            <a:solidFill>
              <a:srgbClr val="DC71F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4736709" y="5216294"/>
              <a:ext cx="176849" cy="176849"/>
            </a:xfrm>
            <a:prstGeom prst="rect">
              <a:avLst/>
            </a:prstGeom>
            <a:solidFill>
              <a:srgbClr val="E26E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5811312" y="1514157"/>
              <a:ext cx="176849" cy="176849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5811312" y="1709006"/>
              <a:ext cx="176849" cy="176849"/>
            </a:xfrm>
            <a:prstGeom prst="rect">
              <a:avLst/>
            </a:prstGeom>
            <a:solidFill>
              <a:srgbClr val="EC69E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5811312" y="1903855"/>
              <a:ext cx="176849" cy="176849"/>
            </a:xfrm>
            <a:prstGeom prst="rect">
              <a:avLst/>
            </a:prstGeom>
            <a:solidFill>
              <a:srgbClr val="F066E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5811312" y="2098705"/>
              <a:ext cx="176849" cy="176849"/>
            </a:xfrm>
            <a:prstGeom prst="rect">
              <a:avLst/>
            </a:prstGeom>
            <a:solidFill>
              <a:srgbClr val="F464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5811312" y="2293554"/>
              <a:ext cx="176849" cy="176849"/>
            </a:xfrm>
            <a:prstGeom prst="rect">
              <a:avLst/>
            </a:prstGeom>
            <a:solidFill>
              <a:srgbClr val="F763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5811312" y="2488403"/>
              <a:ext cx="176849" cy="176849"/>
            </a:xfrm>
            <a:prstGeom prst="rect">
              <a:avLst/>
            </a:prstGeom>
            <a:solidFill>
              <a:srgbClr val="FA62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5811312" y="2683253"/>
              <a:ext cx="176849" cy="176849"/>
            </a:xfrm>
            <a:prstGeom prst="rect">
              <a:avLst/>
            </a:prstGeom>
            <a:solidFill>
              <a:srgbClr val="FC61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5811312" y="2878102"/>
              <a:ext cx="176849" cy="176849"/>
            </a:xfrm>
            <a:prstGeom prst="rect">
              <a:avLst/>
            </a:prstGeom>
            <a:solidFill>
              <a:srgbClr val="FE61C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5811312" y="3072951"/>
              <a:ext cx="176849" cy="176849"/>
            </a:xfrm>
            <a:prstGeom prst="rect">
              <a:avLst/>
            </a:prstGeom>
            <a:solidFill>
              <a:srgbClr val="FF61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5811312" y="3267801"/>
              <a:ext cx="176849" cy="176849"/>
            </a:xfrm>
            <a:prstGeom prst="rect">
              <a:avLst/>
            </a:prstGeom>
            <a:solidFill>
              <a:srgbClr val="FF61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5811312" y="3462650"/>
              <a:ext cx="176849" cy="176849"/>
            </a:xfrm>
            <a:prstGeom prst="rect">
              <a:avLst/>
            </a:prstGeom>
            <a:solidFill>
              <a:srgbClr val="FF6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5811312" y="3657499"/>
              <a:ext cx="176849" cy="176849"/>
            </a:xfrm>
            <a:prstGeom prst="rect">
              <a:avLst/>
            </a:prstGeom>
            <a:solidFill>
              <a:srgbClr val="FF63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5811312" y="3852349"/>
              <a:ext cx="176849" cy="176849"/>
            </a:xfrm>
            <a:prstGeom prst="rect">
              <a:avLst/>
            </a:prstGeom>
            <a:solidFill>
              <a:srgbClr val="FF65A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5811312" y="4047198"/>
              <a:ext cx="176849" cy="176849"/>
            </a:xfrm>
            <a:prstGeom prst="rect">
              <a:avLst/>
            </a:prstGeom>
            <a:solidFill>
              <a:srgbClr val="FF66A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5811312" y="4242047"/>
              <a:ext cx="176849" cy="176849"/>
            </a:xfrm>
            <a:prstGeom prst="rect">
              <a:avLst/>
            </a:prstGeom>
            <a:solidFill>
              <a:srgbClr val="FF689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5811312" y="4436897"/>
              <a:ext cx="176849" cy="176849"/>
            </a:xfrm>
            <a:prstGeom prst="rect">
              <a:avLst/>
            </a:prstGeom>
            <a:solidFill>
              <a:srgbClr val="FF6A9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5811312" y="4631746"/>
              <a:ext cx="176849" cy="176849"/>
            </a:xfrm>
            <a:prstGeom prst="rect">
              <a:avLst/>
            </a:prstGeom>
            <a:solidFill>
              <a:srgbClr val="FF6C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5811312" y="4826595"/>
              <a:ext cx="176849" cy="176849"/>
            </a:xfrm>
            <a:prstGeom prst="rect">
              <a:avLst/>
            </a:prstGeom>
            <a:solidFill>
              <a:srgbClr val="FF6C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5811312" y="5021444"/>
              <a:ext cx="176849" cy="176849"/>
            </a:xfrm>
            <a:prstGeom prst="rect">
              <a:avLst/>
            </a:prstGeom>
            <a:solidFill>
              <a:srgbClr val="FF6C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5811312" y="5216294"/>
              <a:ext cx="176849" cy="176849"/>
            </a:xfrm>
            <a:prstGeom prst="rect">
              <a:avLst/>
            </a:prstGeom>
            <a:solidFill>
              <a:srgbClr val="FF6C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tx939"/>
            <p:cNvSpPr/>
            <p:nvPr/>
          </p:nvSpPr>
          <p:spPr>
            <a:xfrm>
              <a:off x="1706505" y="1542864"/>
              <a:ext cx="613395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ABCA13</a:t>
              </a:r>
            </a:p>
          </p:txBody>
        </p:sp>
        <p:sp>
          <p:nvSpPr>
            <p:cNvPr id="941" name="tx940"/>
            <p:cNvSpPr/>
            <p:nvPr/>
          </p:nvSpPr>
          <p:spPr>
            <a:xfrm>
              <a:off x="1706505" y="1741881"/>
              <a:ext cx="537046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AHNAK</a:t>
              </a:r>
            </a:p>
          </p:txBody>
        </p:sp>
        <p:sp>
          <p:nvSpPr>
            <p:cNvPr id="942" name="tx941"/>
            <p:cNvSpPr/>
            <p:nvPr/>
          </p:nvSpPr>
          <p:spPr>
            <a:xfrm>
              <a:off x="1706505" y="1934721"/>
              <a:ext cx="634007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AHNAK2</a:t>
              </a:r>
            </a:p>
          </p:txBody>
        </p:sp>
        <p:sp>
          <p:nvSpPr>
            <p:cNvPr id="943" name="tx942"/>
            <p:cNvSpPr/>
            <p:nvPr/>
          </p:nvSpPr>
          <p:spPr>
            <a:xfrm>
              <a:off x="1706505" y="2129570"/>
              <a:ext cx="415156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ANK2</a:t>
              </a:r>
            </a:p>
          </p:txBody>
        </p:sp>
        <p:sp>
          <p:nvSpPr>
            <p:cNvPr id="944" name="tx943"/>
            <p:cNvSpPr/>
            <p:nvPr/>
          </p:nvSpPr>
          <p:spPr>
            <a:xfrm>
              <a:off x="1706505" y="2322261"/>
              <a:ext cx="4151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ANK3</a:t>
              </a:r>
            </a:p>
          </p:txBody>
        </p:sp>
        <p:sp>
          <p:nvSpPr>
            <p:cNvPr id="945" name="tx944"/>
            <p:cNvSpPr/>
            <p:nvPr/>
          </p:nvSpPr>
          <p:spPr>
            <a:xfrm>
              <a:off x="1706505" y="2517111"/>
              <a:ext cx="30256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APC</a:t>
              </a:r>
            </a:p>
          </p:txBody>
        </p:sp>
        <p:sp>
          <p:nvSpPr>
            <p:cNvPr id="946" name="tx945"/>
            <p:cNvSpPr/>
            <p:nvPr/>
          </p:nvSpPr>
          <p:spPr>
            <a:xfrm>
              <a:off x="1706505" y="2711960"/>
              <a:ext cx="42066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APOB</a:t>
              </a:r>
            </a:p>
          </p:txBody>
        </p:sp>
        <p:sp>
          <p:nvSpPr>
            <p:cNvPr id="947" name="tx946"/>
            <p:cNvSpPr/>
            <p:nvPr/>
          </p:nvSpPr>
          <p:spPr>
            <a:xfrm>
              <a:off x="1706505" y="2910977"/>
              <a:ext cx="573658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ARID1A</a:t>
              </a:r>
            </a:p>
          </p:txBody>
        </p:sp>
        <p:sp>
          <p:nvSpPr>
            <p:cNvPr id="948" name="tx947"/>
            <p:cNvSpPr/>
            <p:nvPr/>
          </p:nvSpPr>
          <p:spPr>
            <a:xfrm>
              <a:off x="1706505" y="3105826"/>
              <a:ext cx="407640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ATRX</a:t>
              </a:r>
            </a:p>
          </p:txBody>
        </p:sp>
        <p:sp>
          <p:nvSpPr>
            <p:cNvPr id="949" name="tx948"/>
            <p:cNvSpPr/>
            <p:nvPr/>
          </p:nvSpPr>
          <p:spPr>
            <a:xfrm>
              <a:off x="1706505" y="3296508"/>
              <a:ext cx="52015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BAGE2</a:t>
              </a:r>
            </a:p>
          </p:txBody>
        </p:sp>
        <p:sp>
          <p:nvSpPr>
            <p:cNvPr id="950" name="tx949"/>
            <p:cNvSpPr/>
            <p:nvPr/>
          </p:nvSpPr>
          <p:spPr>
            <a:xfrm>
              <a:off x="1706505" y="3491357"/>
              <a:ext cx="45876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BIRC6</a:t>
              </a:r>
            </a:p>
          </p:txBody>
        </p:sp>
        <p:sp>
          <p:nvSpPr>
            <p:cNvPr id="951" name="tx950"/>
            <p:cNvSpPr/>
            <p:nvPr/>
          </p:nvSpPr>
          <p:spPr>
            <a:xfrm>
              <a:off x="1706505" y="3690374"/>
              <a:ext cx="402356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BRAF</a:t>
              </a:r>
            </a:p>
          </p:txBody>
        </p:sp>
        <p:sp>
          <p:nvSpPr>
            <p:cNvPr id="952" name="tx951"/>
            <p:cNvSpPr/>
            <p:nvPr/>
          </p:nvSpPr>
          <p:spPr>
            <a:xfrm>
              <a:off x="1706505" y="3878377"/>
              <a:ext cx="703808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C1orf173</a:t>
              </a:r>
            </a:p>
          </p:txBody>
        </p:sp>
        <p:sp>
          <p:nvSpPr>
            <p:cNvPr id="953" name="tx952"/>
            <p:cNvSpPr/>
            <p:nvPr/>
          </p:nvSpPr>
          <p:spPr>
            <a:xfrm>
              <a:off x="1706505" y="4075905"/>
              <a:ext cx="72858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CACNA1E</a:t>
              </a:r>
            </a:p>
          </p:txBody>
        </p:sp>
        <p:sp>
          <p:nvSpPr>
            <p:cNvPr id="954" name="tx953"/>
            <p:cNvSpPr/>
            <p:nvPr/>
          </p:nvSpPr>
          <p:spPr>
            <a:xfrm>
              <a:off x="1706505" y="4270755"/>
              <a:ext cx="720625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CNTNAP5</a:t>
              </a:r>
            </a:p>
          </p:txBody>
        </p:sp>
        <p:sp>
          <p:nvSpPr>
            <p:cNvPr id="955" name="tx954"/>
            <p:cNvSpPr/>
            <p:nvPr/>
          </p:nvSpPr>
          <p:spPr>
            <a:xfrm>
              <a:off x="1706505" y="4465604"/>
              <a:ext cx="70641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COL11A1</a:t>
              </a:r>
            </a:p>
          </p:txBody>
        </p:sp>
        <p:sp>
          <p:nvSpPr>
            <p:cNvPr id="956" name="tx955"/>
            <p:cNvSpPr/>
            <p:nvPr/>
          </p:nvSpPr>
          <p:spPr>
            <a:xfrm>
              <a:off x="1706505" y="4660453"/>
              <a:ext cx="70641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COL22A1</a:t>
              </a:r>
            </a:p>
          </p:txBody>
        </p:sp>
        <p:sp>
          <p:nvSpPr>
            <p:cNvPr id="957" name="tx956"/>
            <p:cNvSpPr/>
            <p:nvPr/>
          </p:nvSpPr>
          <p:spPr>
            <a:xfrm>
              <a:off x="1706505" y="4855303"/>
              <a:ext cx="60945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COL6A3</a:t>
              </a:r>
            </a:p>
          </p:txBody>
        </p:sp>
        <p:sp>
          <p:nvSpPr>
            <p:cNvPr id="958" name="tx957"/>
            <p:cNvSpPr/>
            <p:nvPr/>
          </p:nvSpPr>
          <p:spPr>
            <a:xfrm>
              <a:off x="1706505" y="5050152"/>
              <a:ext cx="54895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CSMD1</a:t>
              </a:r>
            </a:p>
          </p:txBody>
        </p:sp>
        <p:sp>
          <p:nvSpPr>
            <p:cNvPr id="959" name="tx958"/>
            <p:cNvSpPr/>
            <p:nvPr/>
          </p:nvSpPr>
          <p:spPr>
            <a:xfrm>
              <a:off x="1706505" y="5245001"/>
              <a:ext cx="54895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CSMD2</a:t>
              </a:r>
            </a:p>
          </p:txBody>
        </p:sp>
        <p:sp>
          <p:nvSpPr>
            <p:cNvPr id="960" name="tx959"/>
            <p:cNvSpPr/>
            <p:nvPr/>
          </p:nvSpPr>
          <p:spPr>
            <a:xfrm>
              <a:off x="2807078" y="1542864"/>
              <a:ext cx="54895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CSMD3</a:t>
              </a:r>
            </a:p>
          </p:txBody>
        </p:sp>
        <p:sp>
          <p:nvSpPr>
            <p:cNvPr id="961" name="tx960"/>
            <p:cNvSpPr/>
            <p:nvPr/>
          </p:nvSpPr>
          <p:spPr>
            <a:xfrm>
              <a:off x="2807078" y="1737713"/>
              <a:ext cx="43651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CUBN</a:t>
              </a:r>
            </a:p>
          </p:txBody>
        </p:sp>
        <p:sp>
          <p:nvSpPr>
            <p:cNvPr id="962" name="tx961"/>
            <p:cNvSpPr/>
            <p:nvPr/>
          </p:nvSpPr>
          <p:spPr>
            <a:xfrm>
              <a:off x="2807078" y="1932563"/>
              <a:ext cx="53206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DCHS2</a:t>
              </a:r>
            </a:p>
          </p:txBody>
        </p:sp>
        <p:sp>
          <p:nvSpPr>
            <p:cNvPr id="963" name="tx962"/>
            <p:cNvSpPr/>
            <p:nvPr/>
          </p:nvSpPr>
          <p:spPr>
            <a:xfrm>
              <a:off x="2807078" y="2131579"/>
              <a:ext cx="36619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DMD</a:t>
              </a:r>
            </a:p>
          </p:txBody>
        </p:sp>
        <p:sp>
          <p:nvSpPr>
            <p:cNvPr id="964" name="tx963"/>
            <p:cNvSpPr/>
            <p:nvPr/>
          </p:nvSpPr>
          <p:spPr>
            <a:xfrm>
              <a:off x="2807078" y="2322261"/>
              <a:ext cx="6441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DNAH10</a:t>
              </a:r>
            </a:p>
          </p:txBody>
        </p:sp>
        <p:sp>
          <p:nvSpPr>
            <p:cNvPr id="965" name="tx964"/>
            <p:cNvSpPr/>
            <p:nvPr/>
          </p:nvSpPr>
          <p:spPr>
            <a:xfrm>
              <a:off x="2807078" y="2521278"/>
              <a:ext cx="644128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DNAH11</a:t>
              </a:r>
            </a:p>
          </p:txBody>
        </p:sp>
        <p:sp>
          <p:nvSpPr>
            <p:cNvPr id="966" name="tx965"/>
            <p:cNvSpPr/>
            <p:nvPr/>
          </p:nvSpPr>
          <p:spPr>
            <a:xfrm>
              <a:off x="2807078" y="2716127"/>
              <a:ext cx="644128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DNAH17</a:t>
              </a:r>
            </a:p>
          </p:txBody>
        </p:sp>
        <p:sp>
          <p:nvSpPr>
            <p:cNvPr id="967" name="tx966"/>
            <p:cNvSpPr/>
            <p:nvPr/>
          </p:nvSpPr>
          <p:spPr>
            <a:xfrm>
              <a:off x="2807078" y="2906809"/>
              <a:ext cx="5471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DNAH3</a:t>
              </a:r>
            </a:p>
          </p:txBody>
        </p:sp>
        <p:sp>
          <p:nvSpPr>
            <p:cNvPr id="968" name="tx967"/>
            <p:cNvSpPr/>
            <p:nvPr/>
          </p:nvSpPr>
          <p:spPr>
            <a:xfrm>
              <a:off x="2807078" y="3103668"/>
              <a:ext cx="547166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DNAH5</a:t>
              </a:r>
            </a:p>
          </p:txBody>
        </p:sp>
        <p:sp>
          <p:nvSpPr>
            <p:cNvPr id="969" name="tx968"/>
            <p:cNvSpPr/>
            <p:nvPr/>
          </p:nvSpPr>
          <p:spPr>
            <a:xfrm>
              <a:off x="2807078" y="3300675"/>
              <a:ext cx="547166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DNAH7</a:t>
              </a:r>
            </a:p>
          </p:txBody>
        </p:sp>
        <p:sp>
          <p:nvSpPr>
            <p:cNvPr id="970" name="tx969"/>
            <p:cNvSpPr/>
            <p:nvPr/>
          </p:nvSpPr>
          <p:spPr>
            <a:xfrm>
              <a:off x="2807078" y="3491357"/>
              <a:ext cx="5471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DNAH8</a:t>
              </a:r>
            </a:p>
          </p:txBody>
        </p:sp>
        <p:sp>
          <p:nvSpPr>
            <p:cNvPr id="971" name="tx970"/>
            <p:cNvSpPr/>
            <p:nvPr/>
          </p:nvSpPr>
          <p:spPr>
            <a:xfrm>
              <a:off x="2807078" y="3686207"/>
              <a:ext cx="5471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DNAH9</a:t>
              </a:r>
            </a:p>
          </p:txBody>
        </p:sp>
        <p:sp>
          <p:nvSpPr>
            <p:cNvPr id="972" name="tx971"/>
            <p:cNvSpPr/>
            <p:nvPr/>
          </p:nvSpPr>
          <p:spPr>
            <a:xfrm>
              <a:off x="2807078" y="3881056"/>
              <a:ext cx="556245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DSCAM</a:t>
              </a:r>
            </a:p>
          </p:txBody>
        </p:sp>
        <p:sp>
          <p:nvSpPr>
            <p:cNvPr id="973" name="tx972"/>
            <p:cNvSpPr/>
            <p:nvPr/>
          </p:nvSpPr>
          <p:spPr>
            <a:xfrm>
              <a:off x="2807078" y="4075905"/>
              <a:ext cx="30718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DST</a:t>
              </a:r>
            </a:p>
          </p:txBody>
        </p:sp>
        <p:sp>
          <p:nvSpPr>
            <p:cNvPr id="974" name="tx973"/>
            <p:cNvSpPr/>
            <p:nvPr/>
          </p:nvSpPr>
          <p:spPr>
            <a:xfrm>
              <a:off x="2807078" y="4270755"/>
              <a:ext cx="718839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FAM135B</a:t>
              </a:r>
            </a:p>
          </p:txBody>
        </p:sp>
        <p:sp>
          <p:nvSpPr>
            <p:cNvPr id="975" name="tx974"/>
            <p:cNvSpPr/>
            <p:nvPr/>
          </p:nvSpPr>
          <p:spPr>
            <a:xfrm>
              <a:off x="2807078" y="4469771"/>
              <a:ext cx="381967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FAT1</a:t>
              </a:r>
            </a:p>
          </p:txBody>
        </p:sp>
        <p:sp>
          <p:nvSpPr>
            <p:cNvPr id="976" name="tx975"/>
            <p:cNvSpPr/>
            <p:nvPr/>
          </p:nvSpPr>
          <p:spPr>
            <a:xfrm>
              <a:off x="2807078" y="4662611"/>
              <a:ext cx="381967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FAT2</a:t>
              </a:r>
            </a:p>
          </p:txBody>
        </p:sp>
        <p:sp>
          <p:nvSpPr>
            <p:cNvPr id="977" name="tx976"/>
            <p:cNvSpPr/>
            <p:nvPr/>
          </p:nvSpPr>
          <p:spPr>
            <a:xfrm>
              <a:off x="2807078" y="4855303"/>
              <a:ext cx="38196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FAT3</a:t>
              </a:r>
            </a:p>
          </p:txBody>
        </p:sp>
        <p:sp>
          <p:nvSpPr>
            <p:cNvPr id="978" name="tx977"/>
            <p:cNvSpPr/>
            <p:nvPr/>
          </p:nvSpPr>
          <p:spPr>
            <a:xfrm>
              <a:off x="2807078" y="5054319"/>
              <a:ext cx="381967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FAT4</a:t>
              </a:r>
            </a:p>
          </p:txBody>
        </p:sp>
        <p:sp>
          <p:nvSpPr>
            <p:cNvPr id="979" name="tx978"/>
            <p:cNvSpPr/>
            <p:nvPr/>
          </p:nvSpPr>
          <p:spPr>
            <a:xfrm>
              <a:off x="2807078" y="5247159"/>
              <a:ext cx="403175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FBN2</a:t>
              </a:r>
            </a:p>
          </p:txBody>
        </p:sp>
        <p:sp>
          <p:nvSpPr>
            <p:cNvPr id="980" name="tx979"/>
            <p:cNvSpPr/>
            <p:nvPr/>
          </p:nvSpPr>
          <p:spPr>
            <a:xfrm>
              <a:off x="3897903" y="1542864"/>
              <a:ext cx="5086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FCGBP</a:t>
              </a:r>
            </a:p>
          </p:txBody>
        </p:sp>
        <p:sp>
          <p:nvSpPr>
            <p:cNvPr id="981" name="tx980"/>
            <p:cNvSpPr/>
            <p:nvPr/>
          </p:nvSpPr>
          <p:spPr>
            <a:xfrm>
              <a:off x="3897903" y="1737713"/>
              <a:ext cx="2906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FLG</a:t>
              </a:r>
            </a:p>
          </p:txBody>
        </p:sp>
        <p:sp>
          <p:nvSpPr>
            <p:cNvPr id="982" name="tx981"/>
            <p:cNvSpPr/>
            <p:nvPr/>
          </p:nvSpPr>
          <p:spPr>
            <a:xfrm>
              <a:off x="3897903" y="1934721"/>
              <a:ext cx="430113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FMN2</a:t>
              </a:r>
            </a:p>
          </p:txBody>
        </p:sp>
        <p:sp>
          <p:nvSpPr>
            <p:cNvPr id="983" name="tx982"/>
            <p:cNvSpPr/>
            <p:nvPr/>
          </p:nvSpPr>
          <p:spPr>
            <a:xfrm>
              <a:off x="3897903" y="2127412"/>
              <a:ext cx="49150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FRAS1</a:t>
              </a:r>
            </a:p>
          </p:txBody>
        </p:sp>
        <p:sp>
          <p:nvSpPr>
            <p:cNvPr id="984" name="tx983"/>
            <p:cNvSpPr/>
            <p:nvPr/>
          </p:nvSpPr>
          <p:spPr>
            <a:xfrm>
              <a:off x="3897903" y="2322261"/>
              <a:ext cx="60677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GPR112</a:t>
              </a:r>
            </a:p>
          </p:txBody>
        </p:sp>
        <p:sp>
          <p:nvSpPr>
            <p:cNvPr id="985" name="tx984"/>
            <p:cNvSpPr/>
            <p:nvPr/>
          </p:nvSpPr>
          <p:spPr>
            <a:xfrm>
              <a:off x="3897903" y="2517111"/>
              <a:ext cx="50981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GPR98</a:t>
              </a:r>
            </a:p>
          </p:txBody>
        </p:sp>
        <p:sp>
          <p:nvSpPr>
            <p:cNvPr id="986" name="tx985"/>
            <p:cNvSpPr/>
            <p:nvPr/>
          </p:nvSpPr>
          <p:spPr>
            <a:xfrm>
              <a:off x="3897903" y="2711960"/>
              <a:ext cx="52015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HERC2</a:t>
              </a:r>
            </a:p>
          </p:txBody>
        </p:sp>
        <p:sp>
          <p:nvSpPr>
            <p:cNvPr id="987" name="tx986"/>
            <p:cNvSpPr/>
            <p:nvPr/>
          </p:nvSpPr>
          <p:spPr>
            <a:xfrm>
              <a:off x="3897903" y="2906809"/>
              <a:ext cx="56346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HMCN1</a:t>
              </a:r>
            </a:p>
          </p:txBody>
        </p:sp>
        <p:sp>
          <p:nvSpPr>
            <p:cNvPr id="988" name="tx987"/>
            <p:cNvSpPr/>
            <p:nvPr/>
          </p:nvSpPr>
          <p:spPr>
            <a:xfrm>
              <a:off x="3897903" y="3103668"/>
              <a:ext cx="570086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HUWE1</a:t>
              </a:r>
            </a:p>
          </p:txBody>
        </p:sp>
        <p:sp>
          <p:nvSpPr>
            <p:cNvPr id="989" name="tx988"/>
            <p:cNvSpPr/>
            <p:nvPr/>
          </p:nvSpPr>
          <p:spPr>
            <a:xfrm>
              <a:off x="3897903" y="3300675"/>
              <a:ext cx="483989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HYDIN</a:t>
              </a:r>
            </a:p>
          </p:txBody>
        </p:sp>
        <p:sp>
          <p:nvSpPr>
            <p:cNvPr id="990" name="tx989"/>
            <p:cNvSpPr/>
            <p:nvPr/>
          </p:nvSpPr>
          <p:spPr>
            <a:xfrm>
              <a:off x="3897903" y="3495524"/>
              <a:ext cx="373856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IDH1</a:t>
              </a:r>
            </a:p>
          </p:txBody>
        </p:sp>
        <p:sp>
          <p:nvSpPr>
            <p:cNvPr id="991" name="tx990"/>
            <p:cNvSpPr/>
            <p:nvPr/>
          </p:nvSpPr>
          <p:spPr>
            <a:xfrm>
              <a:off x="3897903" y="3686207"/>
              <a:ext cx="74123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KIAA1109</a:t>
              </a:r>
            </a:p>
          </p:txBody>
        </p:sp>
        <p:sp>
          <p:nvSpPr>
            <p:cNvPr id="992" name="tx991"/>
            <p:cNvSpPr/>
            <p:nvPr/>
          </p:nvSpPr>
          <p:spPr>
            <a:xfrm>
              <a:off x="3897903" y="3881056"/>
              <a:ext cx="52789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KMT2C</a:t>
              </a:r>
            </a:p>
          </p:txBody>
        </p:sp>
        <p:sp>
          <p:nvSpPr>
            <p:cNvPr id="993" name="tx992"/>
            <p:cNvSpPr/>
            <p:nvPr/>
          </p:nvSpPr>
          <p:spPr>
            <a:xfrm>
              <a:off x="3897903" y="4078063"/>
              <a:ext cx="538832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KMT2D</a:t>
              </a:r>
            </a:p>
          </p:txBody>
        </p:sp>
        <p:sp>
          <p:nvSpPr>
            <p:cNvPr id="994" name="tx993"/>
            <p:cNvSpPr/>
            <p:nvPr/>
          </p:nvSpPr>
          <p:spPr>
            <a:xfrm>
              <a:off x="3897903" y="4270755"/>
              <a:ext cx="40682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KRAS</a:t>
              </a:r>
            </a:p>
          </p:txBody>
        </p:sp>
        <p:sp>
          <p:nvSpPr>
            <p:cNvPr id="995" name="tx994"/>
            <p:cNvSpPr/>
            <p:nvPr/>
          </p:nvSpPr>
          <p:spPr>
            <a:xfrm>
              <a:off x="3897903" y="4469771"/>
              <a:ext cx="521865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LAMA1</a:t>
              </a:r>
            </a:p>
          </p:txBody>
        </p:sp>
        <p:sp>
          <p:nvSpPr>
            <p:cNvPr id="996" name="tx995"/>
            <p:cNvSpPr/>
            <p:nvPr/>
          </p:nvSpPr>
          <p:spPr>
            <a:xfrm>
              <a:off x="3897903" y="4662611"/>
              <a:ext cx="521865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LAMA2</a:t>
              </a:r>
            </a:p>
          </p:txBody>
        </p:sp>
        <p:sp>
          <p:nvSpPr>
            <p:cNvPr id="997" name="tx996"/>
            <p:cNvSpPr/>
            <p:nvPr/>
          </p:nvSpPr>
          <p:spPr>
            <a:xfrm>
              <a:off x="3897903" y="4859470"/>
              <a:ext cx="484212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LRP1B</a:t>
              </a:r>
            </a:p>
          </p:txBody>
        </p:sp>
        <p:sp>
          <p:nvSpPr>
            <p:cNvPr id="998" name="tx997"/>
            <p:cNvSpPr/>
            <p:nvPr/>
          </p:nvSpPr>
          <p:spPr>
            <a:xfrm>
              <a:off x="3897903" y="5052310"/>
              <a:ext cx="379660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LRP2</a:t>
              </a:r>
            </a:p>
          </p:txBody>
        </p:sp>
        <p:sp>
          <p:nvSpPr>
            <p:cNvPr id="999" name="tx998"/>
            <p:cNvSpPr/>
            <p:nvPr/>
          </p:nvSpPr>
          <p:spPr>
            <a:xfrm>
              <a:off x="3897903" y="5245001"/>
              <a:ext cx="52677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MACF1</a:t>
              </a:r>
            </a:p>
          </p:txBody>
        </p:sp>
        <p:sp>
          <p:nvSpPr>
            <p:cNvPr id="1000" name="tx999"/>
            <p:cNvSpPr/>
            <p:nvPr/>
          </p:nvSpPr>
          <p:spPr>
            <a:xfrm>
              <a:off x="5011127" y="1542864"/>
              <a:ext cx="54337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MUC16</a:t>
              </a:r>
            </a:p>
          </p:txBody>
        </p:sp>
        <p:sp>
          <p:nvSpPr>
            <p:cNvPr id="1001" name="tx1000"/>
            <p:cNvSpPr/>
            <p:nvPr/>
          </p:nvSpPr>
          <p:spPr>
            <a:xfrm>
              <a:off x="5011127" y="1737713"/>
              <a:ext cx="54337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MUC17</a:t>
              </a:r>
            </a:p>
          </p:txBody>
        </p:sp>
        <p:sp>
          <p:nvSpPr>
            <p:cNvPr id="1002" name="tx1001"/>
            <p:cNvSpPr/>
            <p:nvPr/>
          </p:nvSpPr>
          <p:spPr>
            <a:xfrm>
              <a:off x="5011127" y="1932563"/>
              <a:ext cx="550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MUC5B</a:t>
              </a:r>
            </a:p>
          </p:txBody>
        </p:sp>
        <p:sp>
          <p:nvSpPr>
            <p:cNvPr id="1003" name="tx1002"/>
            <p:cNvSpPr/>
            <p:nvPr/>
          </p:nvSpPr>
          <p:spPr>
            <a:xfrm>
              <a:off x="5011127" y="2129421"/>
              <a:ext cx="542999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MXRA5</a:t>
              </a:r>
            </a:p>
          </p:txBody>
        </p:sp>
        <p:sp>
          <p:nvSpPr>
            <p:cNvPr id="1004" name="tx1003"/>
            <p:cNvSpPr/>
            <p:nvPr/>
          </p:nvSpPr>
          <p:spPr>
            <a:xfrm>
              <a:off x="5011127" y="2322261"/>
              <a:ext cx="41947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NAV3</a:t>
              </a:r>
            </a:p>
          </p:txBody>
        </p:sp>
        <p:sp>
          <p:nvSpPr>
            <p:cNvPr id="1005" name="tx1004"/>
            <p:cNvSpPr/>
            <p:nvPr/>
          </p:nvSpPr>
          <p:spPr>
            <a:xfrm>
              <a:off x="5011127" y="2521278"/>
              <a:ext cx="314845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NEB</a:t>
              </a:r>
            </a:p>
          </p:txBody>
        </p:sp>
        <p:sp>
          <p:nvSpPr>
            <p:cNvPr id="1006" name="tx1005"/>
            <p:cNvSpPr/>
            <p:nvPr/>
          </p:nvSpPr>
          <p:spPr>
            <a:xfrm>
              <a:off x="5011127" y="2716127"/>
              <a:ext cx="29862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NF1</a:t>
              </a:r>
            </a:p>
          </p:txBody>
        </p:sp>
        <p:sp>
          <p:nvSpPr>
            <p:cNvPr id="1007" name="tx1006"/>
            <p:cNvSpPr/>
            <p:nvPr/>
          </p:nvSpPr>
          <p:spPr>
            <a:xfrm>
              <a:off x="5011127" y="2906809"/>
              <a:ext cx="541659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OBSCN</a:t>
              </a:r>
            </a:p>
          </p:txBody>
        </p:sp>
        <p:sp>
          <p:nvSpPr>
            <p:cNvPr id="1008" name="tx1007"/>
            <p:cNvSpPr/>
            <p:nvPr/>
          </p:nvSpPr>
          <p:spPr>
            <a:xfrm>
              <a:off x="5011127" y="3103817"/>
              <a:ext cx="581173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PAPPA2</a:t>
              </a:r>
            </a:p>
          </p:txBody>
        </p:sp>
        <p:sp>
          <p:nvSpPr>
            <p:cNvPr id="1009" name="tx1008"/>
            <p:cNvSpPr/>
            <p:nvPr/>
          </p:nvSpPr>
          <p:spPr>
            <a:xfrm>
              <a:off x="5011127" y="3296508"/>
              <a:ext cx="624185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PCDH15</a:t>
              </a:r>
            </a:p>
          </p:txBody>
        </p:sp>
        <p:sp>
          <p:nvSpPr>
            <p:cNvPr id="1010" name="tx1009"/>
            <p:cNvSpPr/>
            <p:nvPr/>
          </p:nvSpPr>
          <p:spPr>
            <a:xfrm>
              <a:off x="5011127" y="3491357"/>
              <a:ext cx="403175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PCLO</a:t>
              </a:r>
            </a:p>
          </p:txBody>
        </p:sp>
        <p:sp>
          <p:nvSpPr>
            <p:cNvPr id="1011" name="tx1010"/>
            <p:cNvSpPr/>
            <p:nvPr/>
          </p:nvSpPr>
          <p:spPr>
            <a:xfrm>
              <a:off x="5011127" y="3686207"/>
              <a:ext cx="403249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PEG3</a:t>
              </a:r>
            </a:p>
          </p:txBody>
        </p:sp>
        <p:sp>
          <p:nvSpPr>
            <p:cNvPr id="1012" name="tx1011"/>
            <p:cNvSpPr/>
            <p:nvPr/>
          </p:nvSpPr>
          <p:spPr>
            <a:xfrm>
              <a:off x="5011127" y="3881056"/>
              <a:ext cx="54441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PIK3CA</a:t>
              </a:r>
            </a:p>
          </p:txBody>
        </p:sp>
        <p:sp>
          <p:nvSpPr>
            <p:cNvPr id="1013" name="tx1012"/>
            <p:cNvSpPr/>
            <p:nvPr/>
          </p:nvSpPr>
          <p:spPr>
            <a:xfrm>
              <a:off x="5011127" y="4080072"/>
              <a:ext cx="520749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PKHD1</a:t>
              </a:r>
            </a:p>
          </p:txBody>
        </p:sp>
        <p:sp>
          <p:nvSpPr>
            <p:cNvPr id="1014" name="tx1013"/>
            <p:cNvSpPr/>
            <p:nvPr/>
          </p:nvSpPr>
          <p:spPr>
            <a:xfrm>
              <a:off x="5011127" y="4274922"/>
              <a:ext cx="702617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PKHD1L1</a:t>
              </a:r>
            </a:p>
          </p:txBody>
        </p:sp>
        <p:sp>
          <p:nvSpPr>
            <p:cNvPr id="1015" name="tx1014"/>
            <p:cNvSpPr/>
            <p:nvPr/>
          </p:nvSpPr>
          <p:spPr>
            <a:xfrm>
              <a:off x="5011127" y="4465604"/>
              <a:ext cx="37951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PLEC</a:t>
              </a:r>
            </a:p>
          </p:txBody>
        </p:sp>
        <p:sp>
          <p:nvSpPr>
            <p:cNvPr id="1016" name="tx1015"/>
            <p:cNvSpPr/>
            <p:nvPr/>
          </p:nvSpPr>
          <p:spPr>
            <a:xfrm>
              <a:off x="5011127" y="4664620"/>
              <a:ext cx="395287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PTEN</a:t>
              </a:r>
            </a:p>
          </p:txBody>
        </p:sp>
        <p:sp>
          <p:nvSpPr>
            <p:cNvPr id="1017" name="tx1016"/>
            <p:cNvSpPr/>
            <p:nvPr/>
          </p:nvSpPr>
          <p:spPr>
            <a:xfrm>
              <a:off x="5011127" y="4859470"/>
              <a:ext cx="40109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RELN</a:t>
              </a:r>
            </a:p>
          </p:txBody>
        </p:sp>
        <p:sp>
          <p:nvSpPr>
            <p:cNvPr id="1018" name="tx1017"/>
            <p:cNvSpPr/>
            <p:nvPr/>
          </p:nvSpPr>
          <p:spPr>
            <a:xfrm>
              <a:off x="5011127" y="5054319"/>
              <a:ext cx="294754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RP1</a:t>
              </a:r>
            </a:p>
          </p:txBody>
        </p:sp>
        <p:sp>
          <p:nvSpPr>
            <p:cNvPr id="1019" name="tx1018"/>
            <p:cNvSpPr/>
            <p:nvPr/>
          </p:nvSpPr>
          <p:spPr>
            <a:xfrm>
              <a:off x="5011127" y="5249168"/>
              <a:ext cx="401835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RYR1</a:t>
              </a:r>
            </a:p>
          </p:txBody>
        </p:sp>
        <p:sp>
          <p:nvSpPr>
            <p:cNvPr id="1020" name="tx1019"/>
            <p:cNvSpPr/>
            <p:nvPr/>
          </p:nvSpPr>
          <p:spPr>
            <a:xfrm>
              <a:off x="6085729" y="1545022"/>
              <a:ext cx="401835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RYR2</a:t>
              </a:r>
            </a:p>
          </p:txBody>
        </p:sp>
        <p:sp>
          <p:nvSpPr>
            <p:cNvPr id="1021" name="tx1020"/>
            <p:cNvSpPr/>
            <p:nvPr/>
          </p:nvSpPr>
          <p:spPr>
            <a:xfrm>
              <a:off x="6085729" y="1737713"/>
              <a:ext cx="401835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RYR3</a:t>
              </a:r>
            </a:p>
          </p:txBody>
        </p:sp>
        <p:sp>
          <p:nvSpPr>
            <p:cNvPr id="1022" name="tx1021"/>
            <p:cNvSpPr/>
            <p:nvPr/>
          </p:nvSpPr>
          <p:spPr>
            <a:xfrm>
              <a:off x="6085729" y="1932563"/>
              <a:ext cx="40414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SACS</a:t>
              </a:r>
            </a:p>
          </p:txBody>
        </p:sp>
        <p:sp>
          <p:nvSpPr>
            <p:cNvPr id="1023" name="tx1022"/>
            <p:cNvSpPr/>
            <p:nvPr/>
          </p:nvSpPr>
          <p:spPr>
            <a:xfrm>
              <a:off x="6085729" y="2127412"/>
              <a:ext cx="1416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SI</a:t>
              </a:r>
            </a:p>
          </p:txBody>
        </p:sp>
        <p:sp>
          <p:nvSpPr>
            <p:cNvPr id="1024" name="tx1023"/>
            <p:cNvSpPr/>
            <p:nvPr/>
          </p:nvSpPr>
          <p:spPr>
            <a:xfrm>
              <a:off x="6085729" y="2322261"/>
              <a:ext cx="48294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SPTA1</a:t>
              </a:r>
            </a:p>
          </p:txBody>
        </p:sp>
        <p:sp>
          <p:nvSpPr>
            <p:cNvPr id="1025" name="tx1024"/>
            <p:cNvSpPr/>
            <p:nvPr/>
          </p:nvSpPr>
          <p:spPr>
            <a:xfrm>
              <a:off x="6085729" y="2517111"/>
              <a:ext cx="405333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SSPO</a:t>
              </a:r>
            </a:p>
          </p:txBody>
        </p:sp>
        <p:sp>
          <p:nvSpPr>
            <p:cNvPr id="1026" name="tx1025"/>
            <p:cNvSpPr/>
            <p:nvPr/>
          </p:nvSpPr>
          <p:spPr>
            <a:xfrm>
              <a:off x="6085729" y="2711960"/>
              <a:ext cx="497085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SYNE1</a:t>
              </a:r>
            </a:p>
          </p:txBody>
        </p:sp>
        <p:sp>
          <p:nvSpPr>
            <p:cNvPr id="1027" name="tx1026"/>
            <p:cNvSpPr/>
            <p:nvPr/>
          </p:nvSpPr>
          <p:spPr>
            <a:xfrm>
              <a:off x="6085729" y="2906809"/>
              <a:ext cx="497085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SYNE2</a:t>
              </a:r>
            </a:p>
          </p:txBody>
        </p:sp>
        <p:sp>
          <p:nvSpPr>
            <p:cNvPr id="1028" name="tx1027"/>
            <p:cNvSpPr/>
            <p:nvPr/>
          </p:nvSpPr>
          <p:spPr>
            <a:xfrm>
              <a:off x="6085729" y="3105826"/>
              <a:ext cx="531837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TENM1</a:t>
              </a:r>
            </a:p>
          </p:txBody>
        </p:sp>
        <p:sp>
          <p:nvSpPr>
            <p:cNvPr id="1029" name="tx1028"/>
            <p:cNvSpPr/>
            <p:nvPr/>
          </p:nvSpPr>
          <p:spPr>
            <a:xfrm>
              <a:off x="6085729" y="3296508"/>
              <a:ext cx="211187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TG</a:t>
              </a:r>
            </a:p>
          </p:txBody>
        </p:sp>
        <p:sp>
          <p:nvSpPr>
            <p:cNvPr id="1030" name="tx1029"/>
            <p:cNvSpPr/>
            <p:nvPr/>
          </p:nvSpPr>
          <p:spPr>
            <a:xfrm>
              <a:off x="6085729" y="3491357"/>
              <a:ext cx="623292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THSD7B</a:t>
              </a:r>
            </a:p>
          </p:txBody>
        </p:sp>
        <p:sp>
          <p:nvSpPr>
            <p:cNvPr id="1031" name="tx1030"/>
            <p:cNvSpPr/>
            <p:nvPr/>
          </p:nvSpPr>
          <p:spPr>
            <a:xfrm>
              <a:off x="6085729" y="3686207"/>
              <a:ext cx="37891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TP53</a:t>
              </a:r>
            </a:p>
          </p:txBody>
        </p:sp>
        <p:sp>
          <p:nvSpPr>
            <p:cNvPr id="1032" name="tx1031"/>
            <p:cNvSpPr/>
            <p:nvPr/>
          </p:nvSpPr>
          <p:spPr>
            <a:xfrm>
              <a:off x="6085729" y="3885223"/>
              <a:ext cx="374377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TPTE</a:t>
              </a:r>
            </a:p>
          </p:txBody>
        </p:sp>
        <p:sp>
          <p:nvSpPr>
            <p:cNvPr id="1033" name="tx1032"/>
            <p:cNvSpPr/>
            <p:nvPr/>
          </p:nvSpPr>
          <p:spPr>
            <a:xfrm>
              <a:off x="6085729" y="4080072"/>
              <a:ext cx="300186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TTN</a:t>
              </a:r>
            </a:p>
          </p:txBody>
        </p:sp>
        <p:sp>
          <p:nvSpPr>
            <p:cNvPr id="1034" name="tx1033"/>
            <p:cNvSpPr/>
            <p:nvPr/>
          </p:nvSpPr>
          <p:spPr>
            <a:xfrm>
              <a:off x="6085729" y="4270755"/>
              <a:ext cx="63229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UNC13C</a:t>
              </a:r>
            </a:p>
          </p:txBody>
        </p:sp>
        <p:sp>
          <p:nvSpPr>
            <p:cNvPr id="1035" name="tx1034"/>
            <p:cNvSpPr/>
            <p:nvPr/>
          </p:nvSpPr>
          <p:spPr>
            <a:xfrm>
              <a:off x="6085729" y="4465604"/>
              <a:ext cx="52409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USH2A</a:t>
              </a:r>
            </a:p>
          </p:txBody>
        </p:sp>
        <p:sp>
          <p:nvSpPr>
            <p:cNvPr id="1036" name="tx1035"/>
            <p:cNvSpPr/>
            <p:nvPr/>
          </p:nvSpPr>
          <p:spPr>
            <a:xfrm>
              <a:off x="6085729" y="4662611"/>
              <a:ext cx="444103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XIRP2</a:t>
              </a:r>
            </a:p>
          </p:txBody>
        </p:sp>
        <p:sp>
          <p:nvSpPr>
            <p:cNvPr id="1037" name="tx1036"/>
            <p:cNvSpPr/>
            <p:nvPr/>
          </p:nvSpPr>
          <p:spPr>
            <a:xfrm>
              <a:off x="6085729" y="4855303"/>
              <a:ext cx="339179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XIST</a:t>
              </a:r>
            </a:p>
          </p:txBody>
        </p:sp>
        <p:sp>
          <p:nvSpPr>
            <p:cNvPr id="1038" name="tx1037"/>
            <p:cNvSpPr/>
            <p:nvPr/>
          </p:nvSpPr>
          <p:spPr>
            <a:xfrm>
              <a:off x="6085729" y="5054319"/>
              <a:ext cx="508024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ZFHX4</a:t>
              </a:r>
            </a:p>
          </p:txBody>
        </p:sp>
        <p:sp>
          <p:nvSpPr>
            <p:cNvPr id="1039" name="tx1038"/>
            <p:cNvSpPr/>
            <p:nvPr/>
          </p:nvSpPr>
          <p:spPr>
            <a:xfrm>
              <a:off x="6085729" y="5245001"/>
              <a:ext cx="596949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ZNF536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yuansh</cp:lastModifiedBy>
  <cp:revision>3</cp:revision>
  <dcterms:created xsi:type="dcterms:W3CDTF">2017-02-13T16:18:36Z</dcterms:created>
  <dcterms:modified xsi:type="dcterms:W3CDTF">2022-04-12T21:20:45Z</dcterms:modified>
  <cp:category/>
</cp:coreProperties>
</file>