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420353" y="5276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894990" y="5413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718598" y="5297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130740" y="1209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268719" y="5124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383583" y="538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16376" y="5346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399351" y="5413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248373" y="509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79917" y="5413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961845" y="5129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59292" y="4751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691514" y="5312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369984" y="5300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749855" y="2567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529963" y="4469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155313" y="5227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833441" y="22400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32677" y="5132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70139" y="48849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564495" y="53319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84382" y="5364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57405" y="5373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068214" y="5043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09208" y="3346100"/>
              <a:ext cx="4383831" cy="2509988"/>
            </a:xfrm>
            <a:custGeom>
              <a:avLst/>
              <a:pathLst>
                <a:path w="4383831" h="2509988">
                  <a:moveTo>
                    <a:pt x="0" y="806903"/>
                  </a:moveTo>
                  <a:lnTo>
                    <a:pt x="55491" y="819556"/>
                  </a:lnTo>
                  <a:lnTo>
                    <a:pt x="110983" y="832002"/>
                  </a:lnTo>
                  <a:lnTo>
                    <a:pt x="166474" y="844228"/>
                  </a:lnTo>
                  <a:lnTo>
                    <a:pt x="221966" y="856217"/>
                  </a:lnTo>
                  <a:lnTo>
                    <a:pt x="277457" y="867953"/>
                  </a:lnTo>
                  <a:lnTo>
                    <a:pt x="332949" y="879419"/>
                  </a:lnTo>
                  <a:lnTo>
                    <a:pt x="388440" y="890595"/>
                  </a:lnTo>
                  <a:lnTo>
                    <a:pt x="443932" y="901459"/>
                  </a:lnTo>
                  <a:lnTo>
                    <a:pt x="499423" y="911989"/>
                  </a:lnTo>
                  <a:lnTo>
                    <a:pt x="554915" y="922161"/>
                  </a:lnTo>
                  <a:lnTo>
                    <a:pt x="610406" y="931948"/>
                  </a:lnTo>
                  <a:lnTo>
                    <a:pt x="665898" y="941323"/>
                  </a:lnTo>
                  <a:lnTo>
                    <a:pt x="721390" y="950256"/>
                  </a:lnTo>
                  <a:lnTo>
                    <a:pt x="776881" y="958714"/>
                  </a:lnTo>
                  <a:lnTo>
                    <a:pt x="832373" y="966663"/>
                  </a:lnTo>
                  <a:lnTo>
                    <a:pt x="887864" y="974068"/>
                  </a:lnTo>
                  <a:lnTo>
                    <a:pt x="943356" y="980891"/>
                  </a:lnTo>
                  <a:lnTo>
                    <a:pt x="998847" y="987092"/>
                  </a:lnTo>
                  <a:lnTo>
                    <a:pt x="1054339" y="992631"/>
                  </a:lnTo>
                  <a:lnTo>
                    <a:pt x="1109830" y="997465"/>
                  </a:lnTo>
                  <a:lnTo>
                    <a:pt x="1165322" y="1001551"/>
                  </a:lnTo>
                  <a:lnTo>
                    <a:pt x="1220813" y="1004848"/>
                  </a:lnTo>
                  <a:lnTo>
                    <a:pt x="1276305" y="1007312"/>
                  </a:lnTo>
                  <a:lnTo>
                    <a:pt x="1331797" y="1008901"/>
                  </a:lnTo>
                  <a:lnTo>
                    <a:pt x="1387288" y="1009577"/>
                  </a:lnTo>
                  <a:lnTo>
                    <a:pt x="1442780" y="1009303"/>
                  </a:lnTo>
                  <a:lnTo>
                    <a:pt x="1498271" y="1008046"/>
                  </a:lnTo>
                  <a:lnTo>
                    <a:pt x="1553763" y="1005778"/>
                  </a:lnTo>
                  <a:lnTo>
                    <a:pt x="1609254" y="1002476"/>
                  </a:lnTo>
                  <a:lnTo>
                    <a:pt x="1664746" y="998122"/>
                  </a:lnTo>
                  <a:lnTo>
                    <a:pt x="1720237" y="992707"/>
                  </a:lnTo>
                  <a:lnTo>
                    <a:pt x="1775729" y="986227"/>
                  </a:lnTo>
                  <a:lnTo>
                    <a:pt x="1831220" y="978686"/>
                  </a:lnTo>
                  <a:lnTo>
                    <a:pt x="1886712" y="970094"/>
                  </a:lnTo>
                  <a:lnTo>
                    <a:pt x="1942203" y="960469"/>
                  </a:lnTo>
                  <a:lnTo>
                    <a:pt x="1997695" y="949833"/>
                  </a:lnTo>
                  <a:lnTo>
                    <a:pt x="2053187" y="938215"/>
                  </a:lnTo>
                  <a:lnTo>
                    <a:pt x="2108678" y="925648"/>
                  </a:lnTo>
                  <a:lnTo>
                    <a:pt x="2164170" y="912169"/>
                  </a:lnTo>
                  <a:lnTo>
                    <a:pt x="2219661" y="897817"/>
                  </a:lnTo>
                  <a:lnTo>
                    <a:pt x="2275153" y="882634"/>
                  </a:lnTo>
                  <a:lnTo>
                    <a:pt x="2330644" y="866662"/>
                  </a:lnTo>
                  <a:lnTo>
                    <a:pt x="2386136" y="849944"/>
                  </a:lnTo>
                  <a:lnTo>
                    <a:pt x="2441627" y="832523"/>
                  </a:lnTo>
                  <a:lnTo>
                    <a:pt x="2497119" y="814440"/>
                  </a:lnTo>
                  <a:lnTo>
                    <a:pt x="2552610" y="795737"/>
                  </a:lnTo>
                  <a:lnTo>
                    <a:pt x="2608102" y="776453"/>
                  </a:lnTo>
                  <a:lnTo>
                    <a:pt x="2663594" y="756626"/>
                  </a:lnTo>
                  <a:lnTo>
                    <a:pt x="2719085" y="736292"/>
                  </a:lnTo>
                  <a:lnTo>
                    <a:pt x="2774577" y="715484"/>
                  </a:lnTo>
                  <a:lnTo>
                    <a:pt x="2830068" y="694235"/>
                  </a:lnTo>
                  <a:lnTo>
                    <a:pt x="2885560" y="672574"/>
                  </a:lnTo>
                  <a:lnTo>
                    <a:pt x="2941051" y="650529"/>
                  </a:lnTo>
                  <a:lnTo>
                    <a:pt x="2996543" y="628127"/>
                  </a:lnTo>
                  <a:lnTo>
                    <a:pt x="3052034" y="605392"/>
                  </a:lnTo>
                  <a:lnTo>
                    <a:pt x="3107526" y="582346"/>
                  </a:lnTo>
                  <a:lnTo>
                    <a:pt x="3163017" y="559010"/>
                  </a:lnTo>
                  <a:lnTo>
                    <a:pt x="3218509" y="535404"/>
                  </a:lnTo>
                  <a:lnTo>
                    <a:pt x="3274000" y="511546"/>
                  </a:lnTo>
                  <a:lnTo>
                    <a:pt x="3329492" y="487453"/>
                  </a:lnTo>
                  <a:lnTo>
                    <a:pt x="3384984" y="463139"/>
                  </a:lnTo>
                  <a:lnTo>
                    <a:pt x="3440475" y="438619"/>
                  </a:lnTo>
                  <a:lnTo>
                    <a:pt x="3495967" y="413907"/>
                  </a:lnTo>
                  <a:lnTo>
                    <a:pt x="3551458" y="389014"/>
                  </a:lnTo>
                  <a:lnTo>
                    <a:pt x="3606950" y="363951"/>
                  </a:lnTo>
                  <a:lnTo>
                    <a:pt x="3662441" y="338730"/>
                  </a:lnTo>
                  <a:lnTo>
                    <a:pt x="3717933" y="313360"/>
                  </a:lnTo>
                  <a:lnTo>
                    <a:pt x="3773424" y="287849"/>
                  </a:lnTo>
                  <a:lnTo>
                    <a:pt x="3828916" y="262207"/>
                  </a:lnTo>
                  <a:lnTo>
                    <a:pt x="3884407" y="236441"/>
                  </a:lnTo>
                  <a:lnTo>
                    <a:pt x="3939899" y="210558"/>
                  </a:lnTo>
                  <a:lnTo>
                    <a:pt x="3995391" y="184565"/>
                  </a:lnTo>
                  <a:lnTo>
                    <a:pt x="4050882" y="158468"/>
                  </a:lnTo>
                  <a:lnTo>
                    <a:pt x="4106374" y="132272"/>
                  </a:lnTo>
                  <a:lnTo>
                    <a:pt x="4161865" y="105984"/>
                  </a:lnTo>
                  <a:lnTo>
                    <a:pt x="4217357" y="79608"/>
                  </a:lnTo>
                  <a:lnTo>
                    <a:pt x="4272848" y="53149"/>
                  </a:lnTo>
                  <a:lnTo>
                    <a:pt x="4328340" y="26612"/>
                  </a:lnTo>
                  <a:lnTo>
                    <a:pt x="4383831" y="0"/>
                  </a:lnTo>
                  <a:lnTo>
                    <a:pt x="4383831" y="2379889"/>
                  </a:lnTo>
                  <a:lnTo>
                    <a:pt x="4328340" y="2365138"/>
                  </a:lnTo>
                  <a:lnTo>
                    <a:pt x="4272848" y="2350461"/>
                  </a:lnTo>
                  <a:lnTo>
                    <a:pt x="4217357" y="2335863"/>
                  </a:lnTo>
                  <a:lnTo>
                    <a:pt x="4161865" y="2321348"/>
                  </a:lnTo>
                  <a:lnTo>
                    <a:pt x="4106374" y="2306921"/>
                  </a:lnTo>
                  <a:lnTo>
                    <a:pt x="4050882" y="2292586"/>
                  </a:lnTo>
                  <a:lnTo>
                    <a:pt x="3995391" y="2278350"/>
                  </a:lnTo>
                  <a:lnTo>
                    <a:pt x="3939899" y="2264217"/>
                  </a:lnTo>
                  <a:lnTo>
                    <a:pt x="3884407" y="2250195"/>
                  </a:lnTo>
                  <a:lnTo>
                    <a:pt x="3828916" y="2236290"/>
                  </a:lnTo>
                  <a:lnTo>
                    <a:pt x="3773424" y="2222508"/>
                  </a:lnTo>
                  <a:lnTo>
                    <a:pt x="3717933" y="2208859"/>
                  </a:lnTo>
                  <a:lnTo>
                    <a:pt x="3662441" y="2195349"/>
                  </a:lnTo>
                  <a:lnTo>
                    <a:pt x="3606950" y="2181989"/>
                  </a:lnTo>
                  <a:lnTo>
                    <a:pt x="3551458" y="2168787"/>
                  </a:lnTo>
                  <a:lnTo>
                    <a:pt x="3495967" y="2155755"/>
                  </a:lnTo>
                  <a:lnTo>
                    <a:pt x="3440475" y="2142903"/>
                  </a:lnTo>
                  <a:lnTo>
                    <a:pt x="3384984" y="2130244"/>
                  </a:lnTo>
                  <a:lnTo>
                    <a:pt x="3329492" y="2117791"/>
                  </a:lnTo>
                  <a:lnTo>
                    <a:pt x="3274000" y="2105558"/>
                  </a:lnTo>
                  <a:lnTo>
                    <a:pt x="3218509" y="2093561"/>
                  </a:lnTo>
                  <a:lnTo>
                    <a:pt x="3163017" y="2081816"/>
                  </a:lnTo>
                  <a:lnTo>
                    <a:pt x="3107526" y="2070341"/>
                  </a:lnTo>
                  <a:lnTo>
                    <a:pt x="3052034" y="2059156"/>
                  </a:lnTo>
                  <a:lnTo>
                    <a:pt x="2996543" y="2048282"/>
                  </a:lnTo>
                  <a:lnTo>
                    <a:pt x="2941051" y="2037741"/>
                  </a:lnTo>
                  <a:lnTo>
                    <a:pt x="2885560" y="2027557"/>
                  </a:lnTo>
                  <a:lnTo>
                    <a:pt x="2830068" y="2017757"/>
                  </a:lnTo>
                  <a:lnTo>
                    <a:pt x="2774577" y="2008368"/>
                  </a:lnTo>
                  <a:lnTo>
                    <a:pt x="2719085" y="1999421"/>
                  </a:lnTo>
                  <a:lnTo>
                    <a:pt x="2663594" y="1990947"/>
                  </a:lnTo>
                  <a:lnTo>
                    <a:pt x="2608102" y="1982981"/>
                  </a:lnTo>
                  <a:lnTo>
                    <a:pt x="2552610" y="1975558"/>
                  </a:lnTo>
                  <a:lnTo>
                    <a:pt x="2497119" y="1968716"/>
                  </a:lnTo>
                  <a:lnTo>
                    <a:pt x="2441627" y="1962494"/>
                  </a:lnTo>
                  <a:lnTo>
                    <a:pt x="2386136" y="1956934"/>
                  </a:lnTo>
                  <a:lnTo>
                    <a:pt x="2330644" y="1952076"/>
                  </a:lnTo>
                  <a:lnTo>
                    <a:pt x="2275153" y="1947965"/>
                  </a:lnTo>
                  <a:lnTo>
                    <a:pt x="2219661" y="1944642"/>
                  </a:lnTo>
                  <a:lnTo>
                    <a:pt x="2164170" y="1942151"/>
                  </a:lnTo>
                  <a:lnTo>
                    <a:pt x="2108678" y="1940533"/>
                  </a:lnTo>
                  <a:lnTo>
                    <a:pt x="2053187" y="1939827"/>
                  </a:lnTo>
                  <a:lnTo>
                    <a:pt x="1997695" y="1940070"/>
                  </a:lnTo>
                  <a:lnTo>
                    <a:pt x="1942203" y="1941295"/>
                  </a:lnTo>
                  <a:lnTo>
                    <a:pt x="1886712" y="1943530"/>
                  </a:lnTo>
                  <a:lnTo>
                    <a:pt x="1831220" y="1946799"/>
                  </a:lnTo>
                  <a:lnTo>
                    <a:pt x="1775729" y="1951119"/>
                  </a:lnTo>
                  <a:lnTo>
                    <a:pt x="1720237" y="1956500"/>
                  </a:lnTo>
                  <a:lnTo>
                    <a:pt x="1664746" y="1962946"/>
                  </a:lnTo>
                  <a:lnTo>
                    <a:pt x="1609254" y="1970453"/>
                  </a:lnTo>
                  <a:lnTo>
                    <a:pt x="1553763" y="1979011"/>
                  </a:lnTo>
                  <a:lnTo>
                    <a:pt x="1498271" y="1988604"/>
                  </a:lnTo>
                  <a:lnTo>
                    <a:pt x="1442780" y="1999208"/>
                  </a:lnTo>
                  <a:lnTo>
                    <a:pt x="1387288" y="2010795"/>
                  </a:lnTo>
                  <a:lnTo>
                    <a:pt x="1331797" y="2023331"/>
                  </a:lnTo>
                  <a:lnTo>
                    <a:pt x="1276305" y="2036782"/>
                  </a:lnTo>
                  <a:lnTo>
                    <a:pt x="1220813" y="2051106"/>
                  </a:lnTo>
                  <a:lnTo>
                    <a:pt x="1165322" y="2066264"/>
                  </a:lnTo>
                  <a:lnTo>
                    <a:pt x="1109830" y="2082211"/>
                  </a:lnTo>
                  <a:lnTo>
                    <a:pt x="1054339" y="2098906"/>
                  </a:lnTo>
                  <a:lnTo>
                    <a:pt x="998847" y="2116305"/>
                  </a:lnTo>
                  <a:lnTo>
                    <a:pt x="943356" y="2134367"/>
                  </a:lnTo>
                  <a:lnTo>
                    <a:pt x="887864" y="2153051"/>
                  </a:lnTo>
                  <a:lnTo>
                    <a:pt x="832373" y="2172317"/>
                  </a:lnTo>
                  <a:lnTo>
                    <a:pt x="776881" y="2192127"/>
                  </a:lnTo>
                  <a:lnTo>
                    <a:pt x="721390" y="2212445"/>
                  </a:lnTo>
                  <a:lnTo>
                    <a:pt x="665898" y="2233239"/>
                  </a:lnTo>
                  <a:lnTo>
                    <a:pt x="610406" y="2254474"/>
                  </a:lnTo>
                  <a:lnTo>
                    <a:pt x="554915" y="2276123"/>
                  </a:lnTo>
                  <a:lnTo>
                    <a:pt x="499423" y="2298155"/>
                  </a:lnTo>
                  <a:lnTo>
                    <a:pt x="443932" y="2320546"/>
                  </a:lnTo>
                  <a:lnTo>
                    <a:pt x="388440" y="2343271"/>
                  </a:lnTo>
                  <a:lnTo>
                    <a:pt x="332949" y="2366308"/>
                  </a:lnTo>
                  <a:lnTo>
                    <a:pt x="277457" y="2389634"/>
                  </a:lnTo>
                  <a:lnTo>
                    <a:pt x="221966" y="2413231"/>
                  </a:lnTo>
                  <a:lnTo>
                    <a:pt x="166474" y="2437082"/>
                  </a:lnTo>
                  <a:lnTo>
                    <a:pt x="110983" y="2461168"/>
                  </a:lnTo>
                  <a:lnTo>
                    <a:pt x="55491" y="2485475"/>
                  </a:lnTo>
                  <a:lnTo>
                    <a:pt x="0" y="250998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709208" y="3346100"/>
              <a:ext cx="4383831" cy="1009577"/>
            </a:xfrm>
            <a:custGeom>
              <a:avLst/>
              <a:pathLst>
                <a:path w="4383831" h="1009577">
                  <a:moveTo>
                    <a:pt x="0" y="806903"/>
                  </a:moveTo>
                  <a:lnTo>
                    <a:pt x="55491" y="819556"/>
                  </a:lnTo>
                  <a:lnTo>
                    <a:pt x="110983" y="832002"/>
                  </a:lnTo>
                  <a:lnTo>
                    <a:pt x="166474" y="844228"/>
                  </a:lnTo>
                  <a:lnTo>
                    <a:pt x="221966" y="856217"/>
                  </a:lnTo>
                  <a:lnTo>
                    <a:pt x="277457" y="867953"/>
                  </a:lnTo>
                  <a:lnTo>
                    <a:pt x="332949" y="879419"/>
                  </a:lnTo>
                  <a:lnTo>
                    <a:pt x="388440" y="890595"/>
                  </a:lnTo>
                  <a:lnTo>
                    <a:pt x="443932" y="901459"/>
                  </a:lnTo>
                  <a:lnTo>
                    <a:pt x="499423" y="911989"/>
                  </a:lnTo>
                  <a:lnTo>
                    <a:pt x="554915" y="922161"/>
                  </a:lnTo>
                  <a:lnTo>
                    <a:pt x="610406" y="931948"/>
                  </a:lnTo>
                  <a:lnTo>
                    <a:pt x="665898" y="941323"/>
                  </a:lnTo>
                  <a:lnTo>
                    <a:pt x="721390" y="950256"/>
                  </a:lnTo>
                  <a:lnTo>
                    <a:pt x="776881" y="958714"/>
                  </a:lnTo>
                  <a:lnTo>
                    <a:pt x="832373" y="966663"/>
                  </a:lnTo>
                  <a:lnTo>
                    <a:pt x="887864" y="974068"/>
                  </a:lnTo>
                  <a:lnTo>
                    <a:pt x="943356" y="980891"/>
                  </a:lnTo>
                  <a:lnTo>
                    <a:pt x="998847" y="987092"/>
                  </a:lnTo>
                  <a:lnTo>
                    <a:pt x="1054339" y="992631"/>
                  </a:lnTo>
                  <a:lnTo>
                    <a:pt x="1109830" y="997465"/>
                  </a:lnTo>
                  <a:lnTo>
                    <a:pt x="1165322" y="1001551"/>
                  </a:lnTo>
                  <a:lnTo>
                    <a:pt x="1220813" y="1004848"/>
                  </a:lnTo>
                  <a:lnTo>
                    <a:pt x="1276305" y="1007312"/>
                  </a:lnTo>
                  <a:lnTo>
                    <a:pt x="1331797" y="1008901"/>
                  </a:lnTo>
                  <a:lnTo>
                    <a:pt x="1387288" y="1009577"/>
                  </a:lnTo>
                  <a:lnTo>
                    <a:pt x="1442780" y="1009303"/>
                  </a:lnTo>
                  <a:lnTo>
                    <a:pt x="1498271" y="1008046"/>
                  </a:lnTo>
                  <a:lnTo>
                    <a:pt x="1553763" y="1005778"/>
                  </a:lnTo>
                  <a:lnTo>
                    <a:pt x="1609254" y="1002476"/>
                  </a:lnTo>
                  <a:lnTo>
                    <a:pt x="1664746" y="998122"/>
                  </a:lnTo>
                  <a:lnTo>
                    <a:pt x="1720237" y="992707"/>
                  </a:lnTo>
                  <a:lnTo>
                    <a:pt x="1775729" y="986227"/>
                  </a:lnTo>
                  <a:lnTo>
                    <a:pt x="1831220" y="978686"/>
                  </a:lnTo>
                  <a:lnTo>
                    <a:pt x="1886712" y="970094"/>
                  </a:lnTo>
                  <a:lnTo>
                    <a:pt x="1942203" y="960469"/>
                  </a:lnTo>
                  <a:lnTo>
                    <a:pt x="1997695" y="949833"/>
                  </a:lnTo>
                  <a:lnTo>
                    <a:pt x="2053187" y="938215"/>
                  </a:lnTo>
                  <a:lnTo>
                    <a:pt x="2108678" y="925648"/>
                  </a:lnTo>
                  <a:lnTo>
                    <a:pt x="2164170" y="912169"/>
                  </a:lnTo>
                  <a:lnTo>
                    <a:pt x="2219661" y="897817"/>
                  </a:lnTo>
                  <a:lnTo>
                    <a:pt x="2275153" y="882634"/>
                  </a:lnTo>
                  <a:lnTo>
                    <a:pt x="2330644" y="866662"/>
                  </a:lnTo>
                  <a:lnTo>
                    <a:pt x="2386136" y="849944"/>
                  </a:lnTo>
                  <a:lnTo>
                    <a:pt x="2441627" y="832523"/>
                  </a:lnTo>
                  <a:lnTo>
                    <a:pt x="2497119" y="814440"/>
                  </a:lnTo>
                  <a:lnTo>
                    <a:pt x="2552610" y="795737"/>
                  </a:lnTo>
                  <a:lnTo>
                    <a:pt x="2608102" y="776453"/>
                  </a:lnTo>
                  <a:lnTo>
                    <a:pt x="2663594" y="756626"/>
                  </a:lnTo>
                  <a:lnTo>
                    <a:pt x="2719085" y="736292"/>
                  </a:lnTo>
                  <a:lnTo>
                    <a:pt x="2774577" y="715484"/>
                  </a:lnTo>
                  <a:lnTo>
                    <a:pt x="2830068" y="694235"/>
                  </a:lnTo>
                  <a:lnTo>
                    <a:pt x="2885560" y="672574"/>
                  </a:lnTo>
                  <a:lnTo>
                    <a:pt x="2941051" y="650529"/>
                  </a:lnTo>
                  <a:lnTo>
                    <a:pt x="2996543" y="628127"/>
                  </a:lnTo>
                  <a:lnTo>
                    <a:pt x="3052034" y="605392"/>
                  </a:lnTo>
                  <a:lnTo>
                    <a:pt x="3107526" y="582346"/>
                  </a:lnTo>
                  <a:lnTo>
                    <a:pt x="3163017" y="559010"/>
                  </a:lnTo>
                  <a:lnTo>
                    <a:pt x="3218509" y="535404"/>
                  </a:lnTo>
                  <a:lnTo>
                    <a:pt x="3274000" y="511546"/>
                  </a:lnTo>
                  <a:lnTo>
                    <a:pt x="3329492" y="487453"/>
                  </a:lnTo>
                  <a:lnTo>
                    <a:pt x="3384984" y="463139"/>
                  </a:lnTo>
                  <a:lnTo>
                    <a:pt x="3440475" y="438619"/>
                  </a:lnTo>
                  <a:lnTo>
                    <a:pt x="3495967" y="413907"/>
                  </a:lnTo>
                  <a:lnTo>
                    <a:pt x="3551458" y="389014"/>
                  </a:lnTo>
                  <a:lnTo>
                    <a:pt x="3606950" y="363951"/>
                  </a:lnTo>
                  <a:lnTo>
                    <a:pt x="3662441" y="338730"/>
                  </a:lnTo>
                  <a:lnTo>
                    <a:pt x="3717933" y="313360"/>
                  </a:lnTo>
                  <a:lnTo>
                    <a:pt x="3773424" y="287849"/>
                  </a:lnTo>
                  <a:lnTo>
                    <a:pt x="3828916" y="262207"/>
                  </a:lnTo>
                  <a:lnTo>
                    <a:pt x="3884407" y="236441"/>
                  </a:lnTo>
                  <a:lnTo>
                    <a:pt x="3939899" y="210558"/>
                  </a:lnTo>
                  <a:lnTo>
                    <a:pt x="3995391" y="184565"/>
                  </a:lnTo>
                  <a:lnTo>
                    <a:pt x="4050882" y="158468"/>
                  </a:lnTo>
                  <a:lnTo>
                    <a:pt x="4106374" y="132272"/>
                  </a:lnTo>
                  <a:lnTo>
                    <a:pt x="4161865" y="105984"/>
                  </a:lnTo>
                  <a:lnTo>
                    <a:pt x="4217357" y="79608"/>
                  </a:lnTo>
                  <a:lnTo>
                    <a:pt x="4272848" y="53149"/>
                  </a:lnTo>
                  <a:lnTo>
                    <a:pt x="4328340" y="26612"/>
                  </a:lnTo>
                  <a:lnTo>
                    <a:pt x="43838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09208" y="5285927"/>
              <a:ext cx="4383831" cy="570161"/>
            </a:xfrm>
            <a:custGeom>
              <a:avLst/>
              <a:pathLst>
                <a:path w="4383831" h="570161">
                  <a:moveTo>
                    <a:pt x="4383831" y="440062"/>
                  </a:moveTo>
                  <a:lnTo>
                    <a:pt x="4328340" y="425310"/>
                  </a:lnTo>
                  <a:lnTo>
                    <a:pt x="4272848" y="410633"/>
                  </a:lnTo>
                  <a:lnTo>
                    <a:pt x="4217357" y="396035"/>
                  </a:lnTo>
                  <a:lnTo>
                    <a:pt x="4161865" y="381520"/>
                  </a:lnTo>
                  <a:lnTo>
                    <a:pt x="4106374" y="367093"/>
                  </a:lnTo>
                  <a:lnTo>
                    <a:pt x="4050882" y="352758"/>
                  </a:lnTo>
                  <a:lnTo>
                    <a:pt x="3995391" y="338522"/>
                  </a:lnTo>
                  <a:lnTo>
                    <a:pt x="3939899" y="324390"/>
                  </a:lnTo>
                  <a:lnTo>
                    <a:pt x="3884407" y="310367"/>
                  </a:lnTo>
                  <a:lnTo>
                    <a:pt x="3828916" y="296462"/>
                  </a:lnTo>
                  <a:lnTo>
                    <a:pt x="3773424" y="282681"/>
                  </a:lnTo>
                  <a:lnTo>
                    <a:pt x="3717933" y="269031"/>
                  </a:lnTo>
                  <a:lnTo>
                    <a:pt x="3662441" y="255521"/>
                  </a:lnTo>
                  <a:lnTo>
                    <a:pt x="3606950" y="242161"/>
                  </a:lnTo>
                  <a:lnTo>
                    <a:pt x="3551458" y="228960"/>
                  </a:lnTo>
                  <a:lnTo>
                    <a:pt x="3495967" y="215927"/>
                  </a:lnTo>
                  <a:lnTo>
                    <a:pt x="3440475" y="203075"/>
                  </a:lnTo>
                  <a:lnTo>
                    <a:pt x="3384984" y="190416"/>
                  </a:lnTo>
                  <a:lnTo>
                    <a:pt x="3329492" y="177963"/>
                  </a:lnTo>
                  <a:lnTo>
                    <a:pt x="3274000" y="165731"/>
                  </a:lnTo>
                  <a:lnTo>
                    <a:pt x="3218509" y="153733"/>
                  </a:lnTo>
                  <a:lnTo>
                    <a:pt x="3163017" y="141989"/>
                  </a:lnTo>
                  <a:lnTo>
                    <a:pt x="3107526" y="130514"/>
                  </a:lnTo>
                  <a:lnTo>
                    <a:pt x="3052034" y="119329"/>
                  </a:lnTo>
                  <a:lnTo>
                    <a:pt x="2996543" y="108454"/>
                  </a:lnTo>
                  <a:lnTo>
                    <a:pt x="2941051" y="97913"/>
                  </a:lnTo>
                  <a:lnTo>
                    <a:pt x="2885560" y="87729"/>
                  </a:lnTo>
                  <a:lnTo>
                    <a:pt x="2830068" y="77929"/>
                  </a:lnTo>
                  <a:lnTo>
                    <a:pt x="2774577" y="68540"/>
                  </a:lnTo>
                  <a:lnTo>
                    <a:pt x="2719085" y="59593"/>
                  </a:lnTo>
                  <a:lnTo>
                    <a:pt x="2663594" y="51119"/>
                  </a:lnTo>
                  <a:lnTo>
                    <a:pt x="2608102" y="43153"/>
                  </a:lnTo>
                  <a:lnTo>
                    <a:pt x="2552610" y="35730"/>
                  </a:lnTo>
                  <a:lnTo>
                    <a:pt x="2497119" y="28888"/>
                  </a:lnTo>
                  <a:lnTo>
                    <a:pt x="2441627" y="22666"/>
                  </a:lnTo>
                  <a:lnTo>
                    <a:pt x="2386136" y="17106"/>
                  </a:lnTo>
                  <a:lnTo>
                    <a:pt x="2330644" y="12249"/>
                  </a:lnTo>
                  <a:lnTo>
                    <a:pt x="2275153" y="8137"/>
                  </a:lnTo>
                  <a:lnTo>
                    <a:pt x="2219661" y="4815"/>
                  </a:lnTo>
                  <a:lnTo>
                    <a:pt x="2164170" y="2324"/>
                  </a:lnTo>
                  <a:lnTo>
                    <a:pt x="2108678" y="705"/>
                  </a:lnTo>
                  <a:lnTo>
                    <a:pt x="2053187" y="0"/>
                  </a:lnTo>
                  <a:lnTo>
                    <a:pt x="1997695" y="242"/>
                  </a:lnTo>
                  <a:lnTo>
                    <a:pt x="1942203" y="1467"/>
                  </a:lnTo>
                  <a:lnTo>
                    <a:pt x="1886712" y="3703"/>
                  </a:lnTo>
                  <a:lnTo>
                    <a:pt x="1831220" y="6972"/>
                  </a:lnTo>
                  <a:lnTo>
                    <a:pt x="1775729" y="11291"/>
                  </a:lnTo>
                  <a:lnTo>
                    <a:pt x="1720237" y="16672"/>
                  </a:lnTo>
                  <a:lnTo>
                    <a:pt x="1664746" y="23118"/>
                  </a:lnTo>
                  <a:lnTo>
                    <a:pt x="1609254" y="30625"/>
                  </a:lnTo>
                  <a:lnTo>
                    <a:pt x="1553763" y="39184"/>
                  </a:lnTo>
                  <a:lnTo>
                    <a:pt x="1498271" y="48776"/>
                  </a:lnTo>
                  <a:lnTo>
                    <a:pt x="1442780" y="59380"/>
                  </a:lnTo>
                  <a:lnTo>
                    <a:pt x="1387288" y="70967"/>
                  </a:lnTo>
                  <a:lnTo>
                    <a:pt x="1331797" y="83504"/>
                  </a:lnTo>
                  <a:lnTo>
                    <a:pt x="1276305" y="96954"/>
                  </a:lnTo>
                  <a:lnTo>
                    <a:pt x="1220813" y="111279"/>
                  </a:lnTo>
                  <a:lnTo>
                    <a:pt x="1165322" y="126436"/>
                  </a:lnTo>
                  <a:lnTo>
                    <a:pt x="1109830" y="142383"/>
                  </a:lnTo>
                  <a:lnTo>
                    <a:pt x="1054339" y="159078"/>
                  </a:lnTo>
                  <a:lnTo>
                    <a:pt x="998847" y="176478"/>
                  </a:lnTo>
                  <a:lnTo>
                    <a:pt x="943356" y="194540"/>
                  </a:lnTo>
                  <a:lnTo>
                    <a:pt x="887864" y="213223"/>
                  </a:lnTo>
                  <a:lnTo>
                    <a:pt x="832373" y="232489"/>
                  </a:lnTo>
                  <a:lnTo>
                    <a:pt x="776881" y="252299"/>
                  </a:lnTo>
                  <a:lnTo>
                    <a:pt x="721390" y="272618"/>
                  </a:lnTo>
                  <a:lnTo>
                    <a:pt x="665898" y="293411"/>
                  </a:lnTo>
                  <a:lnTo>
                    <a:pt x="610406" y="314647"/>
                  </a:lnTo>
                  <a:lnTo>
                    <a:pt x="554915" y="336295"/>
                  </a:lnTo>
                  <a:lnTo>
                    <a:pt x="499423" y="358328"/>
                  </a:lnTo>
                  <a:lnTo>
                    <a:pt x="443932" y="380719"/>
                  </a:lnTo>
                  <a:lnTo>
                    <a:pt x="388440" y="403444"/>
                  </a:lnTo>
                  <a:lnTo>
                    <a:pt x="332949" y="426480"/>
                  </a:lnTo>
                  <a:lnTo>
                    <a:pt x="277457" y="449806"/>
                  </a:lnTo>
                  <a:lnTo>
                    <a:pt x="221966" y="473404"/>
                  </a:lnTo>
                  <a:lnTo>
                    <a:pt x="166474" y="497254"/>
                  </a:lnTo>
                  <a:lnTo>
                    <a:pt x="110983" y="521340"/>
                  </a:lnTo>
                  <a:lnTo>
                    <a:pt x="55491" y="545647"/>
                  </a:lnTo>
                  <a:lnTo>
                    <a:pt x="0" y="5701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09208" y="4536045"/>
              <a:ext cx="4383831" cy="468501"/>
            </a:xfrm>
            <a:custGeom>
              <a:avLst/>
              <a:pathLst>
                <a:path w="4383831" h="468501">
                  <a:moveTo>
                    <a:pt x="0" y="468501"/>
                  </a:moveTo>
                  <a:lnTo>
                    <a:pt x="55491" y="462570"/>
                  </a:lnTo>
                  <a:lnTo>
                    <a:pt x="110983" y="456640"/>
                  </a:lnTo>
                  <a:lnTo>
                    <a:pt x="166474" y="450710"/>
                  </a:lnTo>
                  <a:lnTo>
                    <a:pt x="221966" y="444779"/>
                  </a:lnTo>
                  <a:lnTo>
                    <a:pt x="277457" y="438849"/>
                  </a:lnTo>
                  <a:lnTo>
                    <a:pt x="332949" y="432918"/>
                  </a:lnTo>
                  <a:lnTo>
                    <a:pt x="388440" y="426988"/>
                  </a:lnTo>
                  <a:lnTo>
                    <a:pt x="443932" y="421058"/>
                  </a:lnTo>
                  <a:lnTo>
                    <a:pt x="499423" y="415127"/>
                  </a:lnTo>
                  <a:lnTo>
                    <a:pt x="554915" y="409197"/>
                  </a:lnTo>
                  <a:lnTo>
                    <a:pt x="610406" y="403266"/>
                  </a:lnTo>
                  <a:lnTo>
                    <a:pt x="665898" y="397336"/>
                  </a:lnTo>
                  <a:lnTo>
                    <a:pt x="721390" y="391406"/>
                  </a:lnTo>
                  <a:lnTo>
                    <a:pt x="776881" y="385475"/>
                  </a:lnTo>
                  <a:lnTo>
                    <a:pt x="832373" y="379545"/>
                  </a:lnTo>
                  <a:lnTo>
                    <a:pt x="887864" y="373614"/>
                  </a:lnTo>
                  <a:lnTo>
                    <a:pt x="943356" y="367684"/>
                  </a:lnTo>
                  <a:lnTo>
                    <a:pt x="998847" y="361754"/>
                  </a:lnTo>
                  <a:lnTo>
                    <a:pt x="1054339" y="355823"/>
                  </a:lnTo>
                  <a:lnTo>
                    <a:pt x="1109830" y="349893"/>
                  </a:lnTo>
                  <a:lnTo>
                    <a:pt x="1165322" y="343962"/>
                  </a:lnTo>
                  <a:lnTo>
                    <a:pt x="1220813" y="338032"/>
                  </a:lnTo>
                  <a:lnTo>
                    <a:pt x="1276305" y="332102"/>
                  </a:lnTo>
                  <a:lnTo>
                    <a:pt x="1331797" y="326171"/>
                  </a:lnTo>
                  <a:lnTo>
                    <a:pt x="1387288" y="320241"/>
                  </a:lnTo>
                  <a:lnTo>
                    <a:pt x="1442780" y="314311"/>
                  </a:lnTo>
                  <a:lnTo>
                    <a:pt x="1498271" y="308380"/>
                  </a:lnTo>
                  <a:lnTo>
                    <a:pt x="1553763" y="302450"/>
                  </a:lnTo>
                  <a:lnTo>
                    <a:pt x="1609254" y="296519"/>
                  </a:lnTo>
                  <a:lnTo>
                    <a:pt x="1664746" y="290589"/>
                  </a:lnTo>
                  <a:lnTo>
                    <a:pt x="1720237" y="284659"/>
                  </a:lnTo>
                  <a:lnTo>
                    <a:pt x="1775729" y="278728"/>
                  </a:lnTo>
                  <a:lnTo>
                    <a:pt x="1831220" y="272798"/>
                  </a:lnTo>
                  <a:lnTo>
                    <a:pt x="1886712" y="266867"/>
                  </a:lnTo>
                  <a:lnTo>
                    <a:pt x="1942203" y="260937"/>
                  </a:lnTo>
                  <a:lnTo>
                    <a:pt x="1997695" y="255007"/>
                  </a:lnTo>
                  <a:lnTo>
                    <a:pt x="2053187" y="249076"/>
                  </a:lnTo>
                  <a:lnTo>
                    <a:pt x="2108678" y="243146"/>
                  </a:lnTo>
                  <a:lnTo>
                    <a:pt x="2164170" y="237215"/>
                  </a:lnTo>
                  <a:lnTo>
                    <a:pt x="2219661" y="231285"/>
                  </a:lnTo>
                  <a:lnTo>
                    <a:pt x="2275153" y="225355"/>
                  </a:lnTo>
                  <a:lnTo>
                    <a:pt x="2330644" y="219424"/>
                  </a:lnTo>
                  <a:lnTo>
                    <a:pt x="2386136" y="213494"/>
                  </a:lnTo>
                  <a:lnTo>
                    <a:pt x="2441627" y="207563"/>
                  </a:lnTo>
                  <a:lnTo>
                    <a:pt x="2497119" y="201633"/>
                  </a:lnTo>
                  <a:lnTo>
                    <a:pt x="2552610" y="195703"/>
                  </a:lnTo>
                  <a:lnTo>
                    <a:pt x="2608102" y="189772"/>
                  </a:lnTo>
                  <a:lnTo>
                    <a:pt x="2663594" y="183842"/>
                  </a:lnTo>
                  <a:lnTo>
                    <a:pt x="2719085" y="177911"/>
                  </a:lnTo>
                  <a:lnTo>
                    <a:pt x="2774577" y="171981"/>
                  </a:lnTo>
                  <a:lnTo>
                    <a:pt x="2830068" y="166051"/>
                  </a:lnTo>
                  <a:lnTo>
                    <a:pt x="2885560" y="160120"/>
                  </a:lnTo>
                  <a:lnTo>
                    <a:pt x="2941051" y="154190"/>
                  </a:lnTo>
                  <a:lnTo>
                    <a:pt x="2996543" y="148259"/>
                  </a:lnTo>
                  <a:lnTo>
                    <a:pt x="3052034" y="142329"/>
                  </a:lnTo>
                  <a:lnTo>
                    <a:pt x="3107526" y="136399"/>
                  </a:lnTo>
                  <a:lnTo>
                    <a:pt x="3163017" y="130468"/>
                  </a:lnTo>
                  <a:lnTo>
                    <a:pt x="3218509" y="124538"/>
                  </a:lnTo>
                  <a:lnTo>
                    <a:pt x="3274000" y="118607"/>
                  </a:lnTo>
                  <a:lnTo>
                    <a:pt x="3329492" y="112677"/>
                  </a:lnTo>
                  <a:lnTo>
                    <a:pt x="3384984" y="106747"/>
                  </a:lnTo>
                  <a:lnTo>
                    <a:pt x="3440475" y="100816"/>
                  </a:lnTo>
                  <a:lnTo>
                    <a:pt x="3495967" y="94886"/>
                  </a:lnTo>
                  <a:lnTo>
                    <a:pt x="3551458" y="88955"/>
                  </a:lnTo>
                  <a:lnTo>
                    <a:pt x="3606950" y="83025"/>
                  </a:lnTo>
                  <a:lnTo>
                    <a:pt x="3662441" y="77095"/>
                  </a:lnTo>
                  <a:lnTo>
                    <a:pt x="3717933" y="71164"/>
                  </a:lnTo>
                  <a:lnTo>
                    <a:pt x="3773424" y="65234"/>
                  </a:lnTo>
                  <a:lnTo>
                    <a:pt x="3828916" y="59303"/>
                  </a:lnTo>
                  <a:lnTo>
                    <a:pt x="3884407" y="53373"/>
                  </a:lnTo>
                  <a:lnTo>
                    <a:pt x="3939899" y="47443"/>
                  </a:lnTo>
                  <a:lnTo>
                    <a:pt x="3995391" y="41512"/>
                  </a:lnTo>
                  <a:lnTo>
                    <a:pt x="4050882" y="35582"/>
                  </a:lnTo>
                  <a:lnTo>
                    <a:pt x="4106374" y="29651"/>
                  </a:lnTo>
                  <a:lnTo>
                    <a:pt x="4161865" y="23721"/>
                  </a:lnTo>
                  <a:lnTo>
                    <a:pt x="4217357" y="17791"/>
                  </a:lnTo>
                  <a:lnTo>
                    <a:pt x="4272848" y="11860"/>
                  </a:lnTo>
                  <a:lnTo>
                    <a:pt x="4328340" y="5930"/>
                  </a:lnTo>
                  <a:lnTo>
                    <a:pt x="4383831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09208" y="1289205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806625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851192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68667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013234" y="1285371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325407" y="1357733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69973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414540" y="1283728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03537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48103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665579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10146" y="1285371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0.59</a:t>
              </a:r>
            </a:p>
          </p:txBody>
        </p:sp>
        <p:sp>
          <p:nvSpPr>
            <p:cNvPr id="45" name="pl44"/>
            <p:cNvSpPr/>
            <p:nvPr/>
          </p:nvSpPr>
          <p:spPr>
            <a:xfrm>
              <a:off x="1490017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1310814" y="53781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10814" y="3874947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13852" y="2367696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1445733" y="54378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45733" y="39326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445733" y="24274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490017" y="6087189"/>
              <a:ext cx="4822214" cy="0"/>
            </a:xfrm>
            <a:custGeom>
              <a:avLst/>
              <a:pathLst>
                <a:path w="4822214" h="0">
                  <a:moveTo>
                    <a:pt x="0" y="0"/>
                  </a:moveTo>
                  <a:lnTo>
                    <a:pt x="482221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1012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81215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933295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05443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17557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569828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690970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812112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933253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54395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-169183" y="3456569"/>
              <a:ext cx="2426518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Percent_CD274_Expression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2022-05-07T17:15:16Z</dcterms:modified>
  <cp:category/>
</cp:coreProperties>
</file>