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6063807" y="449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471384" y="4170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177998" y="4554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024536" y="1209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289227" y="4046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669051" y="5311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287725" y="32752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373234" y="5208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095221" y="47172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1591828" y="4750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537560" y="46540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148640" y="3200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952911" y="4646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103549" y="4935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990114" y="5311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516021" y="4330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055043" y="516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730413" y="5128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858078" y="3094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897939" y="493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3465" y="5007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213183" y="5017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001378" y="2135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434365" y="5311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616654" y="1978311"/>
              <a:ext cx="4471978" cy="3877777"/>
            </a:xfrm>
            <a:custGeom>
              <a:avLst/>
              <a:pathLst>
                <a:path w="4471978" h="3877777">
                  <a:moveTo>
                    <a:pt x="0" y="2584524"/>
                  </a:moveTo>
                  <a:lnTo>
                    <a:pt x="56607" y="2570692"/>
                  </a:lnTo>
                  <a:lnTo>
                    <a:pt x="113214" y="2556675"/>
                  </a:lnTo>
                  <a:lnTo>
                    <a:pt x="169821" y="2542460"/>
                  </a:lnTo>
                  <a:lnTo>
                    <a:pt x="226429" y="2528033"/>
                  </a:lnTo>
                  <a:lnTo>
                    <a:pt x="283036" y="2513377"/>
                  </a:lnTo>
                  <a:lnTo>
                    <a:pt x="339643" y="2498477"/>
                  </a:lnTo>
                  <a:lnTo>
                    <a:pt x="396251" y="2483314"/>
                  </a:lnTo>
                  <a:lnTo>
                    <a:pt x="452858" y="2467868"/>
                  </a:lnTo>
                  <a:lnTo>
                    <a:pt x="509465" y="2452118"/>
                  </a:lnTo>
                  <a:lnTo>
                    <a:pt x="566073" y="2436042"/>
                  </a:lnTo>
                  <a:lnTo>
                    <a:pt x="622680" y="2419615"/>
                  </a:lnTo>
                  <a:lnTo>
                    <a:pt x="679287" y="2402811"/>
                  </a:lnTo>
                  <a:lnTo>
                    <a:pt x="735895" y="2385602"/>
                  </a:lnTo>
                  <a:lnTo>
                    <a:pt x="792502" y="2367960"/>
                  </a:lnTo>
                  <a:lnTo>
                    <a:pt x="849109" y="2349851"/>
                  </a:lnTo>
                  <a:lnTo>
                    <a:pt x="905717" y="2331245"/>
                  </a:lnTo>
                  <a:lnTo>
                    <a:pt x="962324" y="2312108"/>
                  </a:lnTo>
                  <a:lnTo>
                    <a:pt x="1018931" y="2292404"/>
                  </a:lnTo>
                  <a:lnTo>
                    <a:pt x="1075539" y="2272097"/>
                  </a:lnTo>
                  <a:lnTo>
                    <a:pt x="1132146" y="2251152"/>
                  </a:lnTo>
                  <a:lnTo>
                    <a:pt x="1188753" y="2229533"/>
                  </a:lnTo>
                  <a:lnTo>
                    <a:pt x="1245361" y="2207205"/>
                  </a:lnTo>
                  <a:lnTo>
                    <a:pt x="1301968" y="2184135"/>
                  </a:lnTo>
                  <a:lnTo>
                    <a:pt x="1358575" y="2160291"/>
                  </a:lnTo>
                  <a:lnTo>
                    <a:pt x="1415183" y="2135647"/>
                  </a:lnTo>
                  <a:lnTo>
                    <a:pt x="1471790" y="2110176"/>
                  </a:lnTo>
                  <a:lnTo>
                    <a:pt x="1528397" y="2083860"/>
                  </a:lnTo>
                  <a:lnTo>
                    <a:pt x="1585005" y="2056685"/>
                  </a:lnTo>
                  <a:lnTo>
                    <a:pt x="1641612" y="2028641"/>
                  </a:lnTo>
                  <a:lnTo>
                    <a:pt x="1698219" y="1999725"/>
                  </a:lnTo>
                  <a:lnTo>
                    <a:pt x="1754827" y="1969941"/>
                  </a:lnTo>
                  <a:lnTo>
                    <a:pt x="1811434" y="1939296"/>
                  </a:lnTo>
                  <a:lnTo>
                    <a:pt x="1868041" y="1907807"/>
                  </a:lnTo>
                  <a:lnTo>
                    <a:pt x="1924649" y="1875493"/>
                  </a:lnTo>
                  <a:lnTo>
                    <a:pt x="1981256" y="1842377"/>
                  </a:lnTo>
                  <a:lnTo>
                    <a:pt x="2037863" y="1808488"/>
                  </a:lnTo>
                  <a:lnTo>
                    <a:pt x="2094471" y="1773858"/>
                  </a:lnTo>
                  <a:lnTo>
                    <a:pt x="2151078" y="1738518"/>
                  </a:lnTo>
                  <a:lnTo>
                    <a:pt x="2207685" y="1702505"/>
                  </a:lnTo>
                  <a:lnTo>
                    <a:pt x="2264292" y="1665854"/>
                  </a:lnTo>
                  <a:lnTo>
                    <a:pt x="2320900" y="1628601"/>
                  </a:lnTo>
                  <a:lnTo>
                    <a:pt x="2377507" y="1590781"/>
                  </a:lnTo>
                  <a:lnTo>
                    <a:pt x="2434114" y="1552430"/>
                  </a:lnTo>
                  <a:lnTo>
                    <a:pt x="2490722" y="1513582"/>
                  </a:lnTo>
                  <a:lnTo>
                    <a:pt x="2547329" y="1474269"/>
                  </a:lnTo>
                  <a:lnTo>
                    <a:pt x="2603936" y="1434521"/>
                  </a:lnTo>
                  <a:lnTo>
                    <a:pt x="2660544" y="1394370"/>
                  </a:lnTo>
                  <a:lnTo>
                    <a:pt x="2717151" y="1353841"/>
                  </a:lnTo>
                  <a:lnTo>
                    <a:pt x="2773758" y="1312962"/>
                  </a:lnTo>
                  <a:lnTo>
                    <a:pt x="2830366" y="1271757"/>
                  </a:lnTo>
                  <a:lnTo>
                    <a:pt x="2886973" y="1230248"/>
                  </a:lnTo>
                  <a:lnTo>
                    <a:pt x="2943580" y="1188456"/>
                  </a:lnTo>
                  <a:lnTo>
                    <a:pt x="3000188" y="1146402"/>
                  </a:lnTo>
                  <a:lnTo>
                    <a:pt x="3056795" y="1104103"/>
                  </a:lnTo>
                  <a:lnTo>
                    <a:pt x="3113402" y="1061576"/>
                  </a:lnTo>
                  <a:lnTo>
                    <a:pt x="3170010" y="1018836"/>
                  </a:lnTo>
                  <a:lnTo>
                    <a:pt x="3226617" y="975899"/>
                  </a:lnTo>
                  <a:lnTo>
                    <a:pt x="3283224" y="932777"/>
                  </a:lnTo>
                  <a:lnTo>
                    <a:pt x="3339832" y="889483"/>
                  </a:lnTo>
                  <a:lnTo>
                    <a:pt x="3396439" y="846028"/>
                  </a:lnTo>
                  <a:lnTo>
                    <a:pt x="3453046" y="802422"/>
                  </a:lnTo>
                  <a:lnTo>
                    <a:pt x="3509654" y="758675"/>
                  </a:lnTo>
                  <a:lnTo>
                    <a:pt x="3566261" y="714796"/>
                  </a:lnTo>
                  <a:lnTo>
                    <a:pt x="3622868" y="670793"/>
                  </a:lnTo>
                  <a:lnTo>
                    <a:pt x="3679476" y="626674"/>
                  </a:lnTo>
                  <a:lnTo>
                    <a:pt x="3736083" y="582446"/>
                  </a:lnTo>
                  <a:lnTo>
                    <a:pt x="3792690" y="538116"/>
                  </a:lnTo>
                  <a:lnTo>
                    <a:pt x="3849298" y="493689"/>
                  </a:lnTo>
                  <a:lnTo>
                    <a:pt x="3905905" y="449172"/>
                  </a:lnTo>
                  <a:lnTo>
                    <a:pt x="3962512" y="404569"/>
                  </a:lnTo>
                  <a:lnTo>
                    <a:pt x="4019120" y="359886"/>
                  </a:lnTo>
                  <a:lnTo>
                    <a:pt x="4075727" y="315126"/>
                  </a:lnTo>
                  <a:lnTo>
                    <a:pt x="4132334" y="270295"/>
                  </a:lnTo>
                  <a:lnTo>
                    <a:pt x="4188942" y="225396"/>
                  </a:lnTo>
                  <a:lnTo>
                    <a:pt x="4245549" y="180432"/>
                  </a:lnTo>
                  <a:lnTo>
                    <a:pt x="4302156" y="135407"/>
                  </a:lnTo>
                  <a:lnTo>
                    <a:pt x="4358764" y="90325"/>
                  </a:lnTo>
                  <a:lnTo>
                    <a:pt x="4415371" y="45188"/>
                  </a:lnTo>
                  <a:lnTo>
                    <a:pt x="4471978" y="0"/>
                  </a:lnTo>
                  <a:lnTo>
                    <a:pt x="4471978" y="1963065"/>
                  </a:lnTo>
                  <a:lnTo>
                    <a:pt x="4415371" y="1974828"/>
                  </a:lnTo>
                  <a:lnTo>
                    <a:pt x="4358764" y="1986644"/>
                  </a:lnTo>
                  <a:lnTo>
                    <a:pt x="4302156" y="1998514"/>
                  </a:lnTo>
                  <a:lnTo>
                    <a:pt x="4245549" y="2010442"/>
                  </a:lnTo>
                  <a:lnTo>
                    <a:pt x="4188942" y="2022430"/>
                  </a:lnTo>
                  <a:lnTo>
                    <a:pt x="4132334" y="2034483"/>
                  </a:lnTo>
                  <a:lnTo>
                    <a:pt x="4075727" y="2046604"/>
                  </a:lnTo>
                  <a:lnTo>
                    <a:pt x="4019120" y="2058797"/>
                  </a:lnTo>
                  <a:lnTo>
                    <a:pt x="3962512" y="2071066"/>
                  </a:lnTo>
                  <a:lnTo>
                    <a:pt x="3905905" y="2083416"/>
                  </a:lnTo>
                  <a:lnTo>
                    <a:pt x="3849298" y="2095851"/>
                  </a:lnTo>
                  <a:lnTo>
                    <a:pt x="3792690" y="2108376"/>
                  </a:lnTo>
                  <a:lnTo>
                    <a:pt x="3736083" y="2120998"/>
                  </a:lnTo>
                  <a:lnTo>
                    <a:pt x="3679476" y="2133723"/>
                  </a:lnTo>
                  <a:lnTo>
                    <a:pt x="3622868" y="2146557"/>
                  </a:lnTo>
                  <a:lnTo>
                    <a:pt x="3566261" y="2159506"/>
                  </a:lnTo>
                  <a:lnTo>
                    <a:pt x="3509654" y="2172580"/>
                  </a:lnTo>
                  <a:lnTo>
                    <a:pt x="3453046" y="2185785"/>
                  </a:lnTo>
                  <a:lnTo>
                    <a:pt x="3396439" y="2199131"/>
                  </a:lnTo>
                  <a:lnTo>
                    <a:pt x="3339832" y="2212628"/>
                  </a:lnTo>
                  <a:lnTo>
                    <a:pt x="3283224" y="2226286"/>
                  </a:lnTo>
                  <a:lnTo>
                    <a:pt x="3226617" y="2240117"/>
                  </a:lnTo>
                  <a:lnTo>
                    <a:pt x="3170010" y="2254132"/>
                  </a:lnTo>
                  <a:lnTo>
                    <a:pt x="3113402" y="2268345"/>
                  </a:lnTo>
                  <a:lnTo>
                    <a:pt x="3056795" y="2282770"/>
                  </a:lnTo>
                  <a:lnTo>
                    <a:pt x="3000188" y="2297424"/>
                  </a:lnTo>
                  <a:lnTo>
                    <a:pt x="2943580" y="2312322"/>
                  </a:lnTo>
                  <a:lnTo>
                    <a:pt x="2886973" y="2327483"/>
                  </a:lnTo>
                  <a:lnTo>
                    <a:pt x="2830366" y="2342926"/>
                  </a:lnTo>
                  <a:lnTo>
                    <a:pt x="2773758" y="2358673"/>
                  </a:lnTo>
                  <a:lnTo>
                    <a:pt x="2717151" y="2374746"/>
                  </a:lnTo>
                  <a:lnTo>
                    <a:pt x="2660544" y="2391170"/>
                  </a:lnTo>
                  <a:lnTo>
                    <a:pt x="2603936" y="2407971"/>
                  </a:lnTo>
                  <a:lnTo>
                    <a:pt x="2547329" y="2425176"/>
                  </a:lnTo>
                  <a:lnTo>
                    <a:pt x="2490722" y="2442815"/>
                  </a:lnTo>
                  <a:lnTo>
                    <a:pt x="2434114" y="2460919"/>
                  </a:lnTo>
                  <a:lnTo>
                    <a:pt x="2377507" y="2479520"/>
                  </a:lnTo>
                  <a:lnTo>
                    <a:pt x="2320900" y="2498653"/>
                  </a:lnTo>
                  <a:lnTo>
                    <a:pt x="2264292" y="2518352"/>
                  </a:lnTo>
                  <a:lnTo>
                    <a:pt x="2207685" y="2538653"/>
                  </a:lnTo>
                  <a:lnTo>
                    <a:pt x="2151078" y="2559593"/>
                  </a:lnTo>
                  <a:lnTo>
                    <a:pt x="2094471" y="2581206"/>
                  </a:lnTo>
                  <a:lnTo>
                    <a:pt x="2037863" y="2603527"/>
                  </a:lnTo>
                  <a:lnTo>
                    <a:pt x="1981256" y="2626591"/>
                  </a:lnTo>
                  <a:lnTo>
                    <a:pt x="1924649" y="2650427"/>
                  </a:lnTo>
                  <a:lnTo>
                    <a:pt x="1868041" y="2675065"/>
                  </a:lnTo>
                  <a:lnTo>
                    <a:pt x="1811434" y="2700528"/>
                  </a:lnTo>
                  <a:lnTo>
                    <a:pt x="1754827" y="2726837"/>
                  </a:lnTo>
                  <a:lnTo>
                    <a:pt x="1698219" y="2754005"/>
                  </a:lnTo>
                  <a:lnTo>
                    <a:pt x="1641612" y="2782041"/>
                  </a:lnTo>
                  <a:lnTo>
                    <a:pt x="1585005" y="2810949"/>
                  </a:lnTo>
                  <a:lnTo>
                    <a:pt x="1528397" y="2840726"/>
                  </a:lnTo>
                  <a:lnTo>
                    <a:pt x="1471790" y="2871363"/>
                  </a:lnTo>
                  <a:lnTo>
                    <a:pt x="1415183" y="2902845"/>
                  </a:lnTo>
                  <a:lnTo>
                    <a:pt x="1358575" y="2935152"/>
                  </a:lnTo>
                  <a:lnTo>
                    <a:pt x="1301968" y="2968261"/>
                  </a:lnTo>
                  <a:lnTo>
                    <a:pt x="1245361" y="3002143"/>
                  </a:lnTo>
                  <a:lnTo>
                    <a:pt x="1188753" y="3036768"/>
                  </a:lnTo>
                  <a:lnTo>
                    <a:pt x="1132146" y="3072101"/>
                  </a:lnTo>
                  <a:lnTo>
                    <a:pt x="1075539" y="3108109"/>
                  </a:lnTo>
                  <a:lnTo>
                    <a:pt x="1018931" y="3144754"/>
                  </a:lnTo>
                  <a:lnTo>
                    <a:pt x="962324" y="3182002"/>
                  </a:lnTo>
                  <a:lnTo>
                    <a:pt x="905717" y="3219817"/>
                  </a:lnTo>
                  <a:lnTo>
                    <a:pt x="849109" y="3258164"/>
                  </a:lnTo>
                  <a:lnTo>
                    <a:pt x="792502" y="3297008"/>
                  </a:lnTo>
                  <a:lnTo>
                    <a:pt x="735895" y="3336317"/>
                  </a:lnTo>
                  <a:lnTo>
                    <a:pt x="679287" y="3376061"/>
                  </a:lnTo>
                  <a:lnTo>
                    <a:pt x="622680" y="3416209"/>
                  </a:lnTo>
                  <a:lnTo>
                    <a:pt x="566073" y="3456735"/>
                  </a:lnTo>
                  <a:lnTo>
                    <a:pt x="509465" y="3497611"/>
                  </a:lnTo>
                  <a:lnTo>
                    <a:pt x="452858" y="3538813"/>
                  </a:lnTo>
                  <a:lnTo>
                    <a:pt x="396251" y="3580320"/>
                  </a:lnTo>
                  <a:lnTo>
                    <a:pt x="339643" y="3622109"/>
                  </a:lnTo>
                  <a:lnTo>
                    <a:pt x="283036" y="3664161"/>
                  </a:lnTo>
                  <a:lnTo>
                    <a:pt x="226429" y="3706458"/>
                  </a:lnTo>
                  <a:lnTo>
                    <a:pt x="169821" y="3748983"/>
                  </a:lnTo>
                  <a:lnTo>
                    <a:pt x="113214" y="3791721"/>
                  </a:lnTo>
                  <a:lnTo>
                    <a:pt x="56607" y="3834656"/>
                  </a:lnTo>
                  <a:lnTo>
                    <a:pt x="0" y="387777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16654" y="1978311"/>
              <a:ext cx="4471978" cy="2584524"/>
            </a:xfrm>
            <a:custGeom>
              <a:avLst/>
              <a:pathLst>
                <a:path w="4471978" h="2584524">
                  <a:moveTo>
                    <a:pt x="0" y="2584524"/>
                  </a:moveTo>
                  <a:lnTo>
                    <a:pt x="56607" y="2570692"/>
                  </a:lnTo>
                  <a:lnTo>
                    <a:pt x="113214" y="2556675"/>
                  </a:lnTo>
                  <a:lnTo>
                    <a:pt x="169821" y="2542460"/>
                  </a:lnTo>
                  <a:lnTo>
                    <a:pt x="226429" y="2528033"/>
                  </a:lnTo>
                  <a:lnTo>
                    <a:pt x="283036" y="2513377"/>
                  </a:lnTo>
                  <a:lnTo>
                    <a:pt x="339643" y="2498477"/>
                  </a:lnTo>
                  <a:lnTo>
                    <a:pt x="396251" y="2483314"/>
                  </a:lnTo>
                  <a:lnTo>
                    <a:pt x="452858" y="2467868"/>
                  </a:lnTo>
                  <a:lnTo>
                    <a:pt x="509465" y="2452118"/>
                  </a:lnTo>
                  <a:lnTo>
                    <a:pt x="566073" y="2436042"/>
                  </a:lnTo>
                  <a:lnTo>
                    <a:pt x="622680" y="2419615"/>
                  </a:lnTo>
                  <a:lnTo>
                    <a:pt x="679287" y="2402811"/>
                  </a:lnTo>
                  <a:lnTo>
                    <a:pt x="735895" y="2385602"/>
                  </a:lnTo>
                  <a:lnTo>
                    <a:pt x="792502" y="2367960"/>
                  </a:lnTo>
                  <a:lnTo>
                    <a:pt x="849109" y="2349851"/>
                  </a:lnTo>
                  <a:lnTo>
                    <a:pt x="905717" y="2331245"/>
                  </a:lnTo>
                  <a:lnTo>
                    <a:pt x="962324" y="2312108"/>
                  </a:lnTo>
                  <a:lnTo>
                    <a:pt x="1018931" y="2292404"/>
                  </a:lnTo>
                  <a:lnTo>
                    <a:pt x="1075539" y="2272097"/>
                  </a:lnTo>
                  <a:lnTo>
                    <a:pt x="1132146" y="2251152"/>
                  </a:lnTo>
                  <a:lnTo>
                    <a:pt x="1188753" y="2229533"/>
                  </a:lnTo>
                  <a:lnTo>
                    <a:pt x="1245361" y="2207205"/>
                  </a:lnTo>
                  <a:lnTo>
                    <a:pt x="1301968" y="2184135"/>
                  </a:lnTo>
                  <a:lnTo>
                    <a:pt x="1358575" y="2160291"/>
                  </a:lnTo>
                  <a:lnTo>
                    <a:pt x="1415183" y="2135647"/>
                  </a:lnTo>
                  <a:lnTo>
                    <a:pt x="1471790" y="2110176"/>
                  </a:lnTo>
                  <a:lnTo>
                    <a:pt x="1528397" y="2083860"/>
                  </a:lnTo>
                  <a:lnTo>
                    <a:pt x="1585005" y="2056685"/>
                  </a:lnTo>
                  <a:lnTo>
                    <a:pt x="1641612" y="2028641"/>
                  </a:lnTo>
                  <a:lnTo>
                    <a:pt x="1698219" y="1999725"/>
                  </a:lnTo>
                  <a:lnTo>
                    <a:pt x="1754827" y="1969941"/>
                  </a:lnTo>
                  <a:lnTo>
                    <a:pt x="1811434" y="1939296"/>
                  </a:lnTo>
                  <a:lnTo>
                    <a:pt x="1868041" y="1907807"/>
                  </a:lnTo>
                  <a:lnTo>
                    <a:pt x="1924649" y="1875493"/>
                  </a:lnTo>
                  <a:lnTo>
                    <a:pt x="1981256" y="1842377"/>
                  </a:lnTo>
                  <a:lnTo>
                    <a:pt x="2037863" y="1808488"/>
                  </a:lnTo>
                  <a:lnTo>
                    <a:pt x="2094471" y="1773858"/>
                  </a:lnTo>
                  <a:lnTo>
                    <a:pt x="2151078" y="1738518"/>
                  </a:lnTo>
                  <a:lnTo>
                    <a:pt x="2207685" y="1702505"/>
                  </a:lnTo>
                  <a:lnTo>
                    <a:pt x="2264292" y="1665854"/>
                  </a:lnTo>
                  <a:lnTo>
                    <a:pt x="2320900" y="1628601"/>
                  </a:lnTo>
                  <a:lnTo>
                    <a:pt x="2377507" y="1590781"/>
                  </a:lnTo>
                  <a:lnTo>
                    <a:pt x="2434114" y="1552430"/>
                  </a:lnTo>
                  <a:lnTo>
                    <a:pt x="2490722" y="1513582"/>
                  </a:lnTo>
                  <a:lnTo>
                    <a:pt x="2547329" y="1474269"/>
                  </a:lnTo>
                  <a:lnTo>
                    <a:pt x="2603936" y="1434521"/>
                  </a:lnTo>
                  <a:lnTo>
                    <a:pt x="2660544" y="1394370"/>
                  </a:lnTo>
                  <a:lnTo>
                    <a:pt x="2717151" y="1353841"/>
                  </a:lnTo>
                  <a:lnTo>
                    <a:pt x="2773758" y="1312962"/>
                  </a:lnTo>
                  <a:lnTo>
                    <a:pt x="2830366" y="1271757"/>
                  </a:lnTo>
                  <a:lnTo>
                    <a:pt x="2886973" y="1230248"/>
                  </a:lnTo>
                  <a:lnTo>
                    <a:pt x="2943580" y="1188456"/>
                  </a:lnTo>
                  <a:lnTo>
                    <a:pt x="3000188" y="1146402"/>
                  </a:lnTo>
                  <a:lnTo>
                    <a:pt x="3056795" y="1104103"/>
                  </a:lnTo>
                  <a:lnTo>
                    <a:pt x="3113402" y="1061576"/>
                  </a:lnTo>
                  <a:lnTo>
                    <a:pt x="3170010" y="1018836"/>
                  </a:lnTo>
                  <a:lnTo>
                    <a:pt x="3226617" y="975899"/>
                  </a:lnTo>
                  <a:lnTo>
                    <a:pt x="3283224" y="932777"/>
                  </a:lnTo>
                  <a:lnTo>
                    <a:pt x="3339832" y="889483"/>
                  </a:lnTo>
                  <a:lnTo>
                    <a:pt x="3396439" y="846028"/>
                  </a:lnTo>
                  <a:lnTo>
                    <a:pt x="3453046" y="802422"/>
                  </a:lnTo>
                  <a:lnTo>
                    <a:pt x="3509654" y="758675"/>
                  </a:lnTo>
                  <a:lnTo>
                    <a:pt x="3566261" y="714796"/>
                  </a:lnTo>
                  <a:lnTo>
                    <a:pt x="3622868" y="670793"/>
                  </a:lnTo>
                  <a:lnTo>
                    <a:pt x="3679476" y="626674"/>
                  </a:lnTo>
                  <a:lnTo>
                    <a:pt x="3736083" y="582446"/>
                  </a:lnTo>
                  <a:lnTo>
                    <a:pt x="3792690" y="538116"/>
                  </a:lnTo>
                  <a:lnTo>
                    <a:pt x="3849298" y="493689"/>
                  </a:lnTo>
                  <a:lnTo>
                    <a:pt x="3905905" y="449172"/>
                  </a:lnTo>
                  <a:lnTo>
                    <a:pt x="3962512" y="404569"/>
                  </a:lnTo>
                  <a:lnTo>
                    <a:pt x="4019120" y="359886"/>
                  </a:lnTo>
                  <a:lnTo>
                    <a:pt x="4075727" y="315126"/>
                  </a:lnTo>
                  <a:lnTo>
                    <a:pt x="4132334" y="270295"/>
                  </a:lnTo>
                  <a:lnTo>
                    <a:pt x="4188942" y="225396"/>
                  </a:lnTo>
                  <a:lnTo>
                    <a:pt x="4245549" y="180432"/>
                  </a:lnTo>
                  <a:lnTo>
                    <a:pt x="4302156" y="135407"/>
                  </a:lnTo>
                  <a:lnTo>
                    <a:pt x="4358764" y="90325"/>
                  </a:lnTo>
                  <a:lnTo>
                    <a:pt x="4415371" y="45188"/>
                  </a:lnTo>
                  <a:lnTo>
                    <a:pt x="44719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16654" y="3941376"/>
              <a:ext cx="4471978" cy="1914712"/>
            </a:xfrm>
            <a:custGeom>
              <a:avLst/>
              <a:pathLst>
                <a:path w="4471978" h="1914712">
                  <a:moveTo>
                    <a:pt x="4471978" y="0"/>
                  </a:moveTo>
                  <a:lnTo>
                    <a:pt x="4415371" y="11763"/>
                  </a:lnTo>
                  <a:lnTo>
                    <a:pt x="4358764" y="23578"/>
                  </a:lnTo>
                  <a:lnTo>
                    <a:pt x="4302156" y="35449"/>
                  </a:lnTo>
                  <a:lnTo>
                    <a:pt x="4245549" y="47376"/>
                  </a:lnTo>
                  <a:lnTo>
                    <a:pt x="4188942" y="59365"/>
                  </a:lnTo>
                  <a:lnTo>
                    <a:pt x="4132334" y="71418"/>
                  </a:lnTo>
                  <a:lnTo>
                    <a:pt x="4075727" y="83539"/>
                  </a:lnTo>
                  <a:lnTo>
                    <a:pt x="4019120" y="95732"/>
                  </a:lnTo>
                  <a:lnTo>
                    <a:pt x="3962512" y="108001"/>
                  </a:lnTo>
                  <a:lnTo>
                    <a:pt x="3905905" y="120350"/>
                  </a:lnTo>
                  <a:lnTo>
                    <a:pt x="3849298" y="132785"/>
                  </a:lnTo>
                  <a:lnTo>
                    <a:pt x="3792690" y="145311"/>
                  </a:lnTo>
                  <a:lnTo>
                    <a:pt x="3736083" y="157933"/>
                  </a:lnTo>
                  <a:lnTo>
                    <a:pt x="3679476" y="170658"/>
                  </a:lnTo>
                  <a:lnTo>
                    <a:pt x="3622868" y="183491"/>
                  </a:lnTo>
                  <a:lnTo>
                    <a:pt x="3566261" y="196441"/>
                  </a:lnTo>
                  <a:lnTo>
                    <a:pt x="3509654" y="209514"/>
                  </a:lnTo>
                  <a:lnTo>
                    <a:pt x="3453046" y="222720"/>
                  </a:lnTo>
                  <a:lnTo>
                    <a:pt x="3396439" y="236066"/>
                  </a:lnTo>
                  <a:lnTo>
                    <a:pt x="3339832" y="249563"/>
                  </a:lnTo>
                  <a:lnTo>
                    <a:pt x="3283224" y="263221"/>
                  </a:lnTo>
                  <a:lnTo>
                    <a:pt x="3226617" y="277052"/>
                  </a:lnTo>
                  <a:lnTo>
                    <a:pt x="3170010" y="291067"/>
                  </a:lnTo>
                  <a:lnTo>
                    <a:pt x="3113402" y="305280"/>
                  </a:lnTo>
                  <a:lnTo>
                    <a:pt x="3056795" y="319705"/>
                  </a:lnTo>
                  <a:lnTo>
                    <a:pt x="3000188" y="334359"/>
                  </a:lnTo>
                  <a:lnTo>
                    <a:pt x="2943580" y="349257"/>
                  </a:lnTo>
                  <a:lnTo>
                    <a:pt x="2886973" y="364417"/>
                  </a:lnTo>
                  <a:lnTo>
                    <a:pt x="2830366" y="379861"/>
                  </a:lnTo>
                  <a:lnTo>
                    <a:pt x="2773758" y="395608"/>
                  </a:lnTo>
                  <a:lnTo>
                    <a:pt x="2717151" y="411681"/>
                  </a:lnTo>
                  <a:lnTo>
                    <a:pt x="2660544" y="428105"/>
                  </a:lnTo>
                  <a:lnTo>
                    <a:pt x="2603936" y="444905"/>
                  </a:lnTo>
                  <a:lnTo>
                    <a:pt x="2547329" y="462110"/>
                  </a:lnTo>
                  <a:lnTo>
                    <a:pt x="2490722" y="479749"/>
                  </a:lnTo>
                  <a:lnTo>
                    <a:pt x="2434114" y="497853"/>
                  </a:lnTo>
                  <a:lnTo>
                    <a:pt x="2377507" y="516455"/>
                  </a:lnTo>
                  <a:lnTo>
                    <a:pt x="2320900" y="535588"/>
                  </a:lnTo>
                  <a:lnTo>
                    <a:pt x="2264292" y="555287"/>
                  </a:lnTo>
                  <a:lnTo>
                    <a:pt x="2207685" y="575588"/>
                  </a:lnTo>
                  <a:lnTo>
                    <a:pt x="2151078" y="596527"/>
                  </a:lnTo>
                  <a:lnTo>
                    <a:pt x="2094471" y="618140"/>
                  </a:lnTo>
                  <a:lnTo>
                    <a:pt x="2037863" y="640462"/>
                  </a:lnTo>
                  <a:lnTo>
                    <a:pt x="1981256" y="663526"/>
                  </a:lnTo>
                  <a:lnTo>
                    <a:pt x="1924649" y="687362"/>
                  </a:lnTo>
                  <a:lnTo>
                    <a:pt x="1868041" y="712000"/>
                  </a:lnTo>
                  <a:lnTo>
                    <a:pt x="1811434" y="737463"/>
                  </a:lnTo>
                  <a:lnTo>
                    <a:pt x="1754827" y="763771"/>
                  </a:lnTo>
                  <a:lnTo>
                    <a:pt x="1698219" y="790939"/>
                  </a:lnTo>
                  <a:lnTo>
                    <a:pt x="1641612" y="818976"/>
                  </a:lnTo>
                  <a:lnTo>
                    <a:pt x="1585005" y="847884"/>
                  </a:lnTo>
                  <a:lnTo>
                    <a:pt x="1528397" y="877661"/>
                  </a:lnTo>
                  <a:lnTo>
                    <a:pt x="1471790" y="908298"/>
                  </a:lnTo>
                  <a:lnTo>
                    <a:pt x="1415183" y="939780"/>
                  </a:lnTo>
                  <a:lnTo>
                    <a:pt x="1358575" y="972087"/>
                  </a:lnTo>
                  <a:lnTo>
                    <a:pt x="1301968" y="1005196"/>
                  </a:lnTo>
                  <a:lnTo>
                    <a:pt x="1245361" y="1039078"/>
                  </a:lnTo>
                  <a:lnTo>
                    <a:pt x="1188753" y="1073703"/>
                  </a:lnTo>
                  <a:lnTo>
                    <a:pt x="1132146" y="1109036"/>
                  </a:lnTo>
                  <a:lnTo>
                    <a:pt x="1075539" y="1145043"/>
                  </a:lnTo>
                  <a:lnTo>
                    <a:pt x="1018931" y="1181689"/>
                  </a:lnTo>
                  <a:lnTo>
                    <a:pt x="962324" y="1218937"/>
                  </a:lnTo>
                  <a:lnTo>
                    <a:pt x="905717" y="1256752"/>
                  </a:lnTo>
                  <a:lnTo>
                    <a:pt x="849109" y="1295098"/>
                  </a:lnTo>
                  <a:lnTo>
                    <a:pt x="792502" y="1333943"/>
                  </a:lnTo>
                  <a:lnTo>
                    <a:pt x="735895" y="1373252"/>
                  </a:lnTo>
                  <a:lnTo>
                    <a:pt x="679287" y="1412996"/>
                  </a:lnTo>
                  <a:lnTo>
                    <a:pt x="622680" y="1453144"/>
                  </a:lnTo>
                  <a:lnTo>
                    <a:pt x="566073" y="1493669"/>
                  </a:lnTo>
                  <a:lnTo>
                    <a:pt x="509465" y="1534546"/>
                  </a:lnTo>
                  <a:lnTo>
                    <a:pt x="452858" y="1575748"/>
                  </a:lnTo>
                  <a:lnTo>
                    <a:pt x="396251" y="1617255"/>
                  </a:lnTo>
                  <a:lnTo>
                    <a:pt x="339643" y="1659044"/>
                  </a:lnTo>
                  <a:lnTo>
                    <a:pt x="283036" y="1701096"/>
                  </a:lnTo>
                  <a:lnTo>
                    <a:pt x="226429" y="1743393"/>
                  </a:lnTo>
                  <a:lnTo>
                    <a:pt x="169821" y="1785918"/>
                  </a:lnTo>
                  <a:lnTo>
                    <a:pt x="113214" y="1828656"/>
                  </a:lnTo>
                  <a:lnTo>
                    <a:pt x="56607" y="1871591"/>
                  </a:lnTo>
                  <a:lnTo>
                    <a:pt x="0" y="19147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16654" y="2959844"/>
              <a:ext cx="4471978" cy="2249618"/>
            </a:xfrm>
            <a:custGeom>
              <a:avLst/>
              <a:pathLst>
                <a:path w="4471978" h="2249618">
                  <a:moveTo>
                    <a:pt x="0" y="2249618"/>
                  </a:moveTo>
                  <a:lnTo>
                    <a:pt x="56607" y="2221141"/>
                  </a:lnTo>
                  <a:lnTo>
                    <a:pt x="113214" y="2192665"/>
                  </a:lnTo>
                  <a:lnTo>
                    <a:pt x="169821" y="2164189"/>
                  </a:lnTo>
                  <a:lnTo>
                    <a:pt x="226429" y="2135713"/>
                  </a:lnTo>
                  <a:lnTo>
                    <a:pt x="283036" y="2107237"/>
                  </a:lnTo>
                  <a:lnTo>
                    <a:pt x="339643" y="2078760"/>
                  </a:lnTo>
                  <a:lnTo>
                    <a:pt x="396251" y="2050284"/>
                  </a:lnTo>
                  <a:lnTo>
                    <a:pt x="452858" y="2021808"/>
                  </a:lnTo>
                  <a:lnTo>
                    <a:pt x="509465" y="1993332"/>
                  </a:lnTo>
                  <a:lnTo>
                    <a:pt x="566073" y="1964856"/>
                  </a:lnTo>
                  <a:lnTo>
                    <a:pt x="622680" y="1936380"/>
                  </a:lnTo>
                  <a:lnTo>
                    <a:pt x="679287" y="1907903"/>
                  </a:lnTo>
                  <a:lnTo>
                    <a:pt x="735895" y="1879427"/>
                  </a:lnTo>
                  <a:lnTo>
                    <a:pt x="792502" y="1850951"/>
                  </a:lnTo>
                  <a:lnTo>
                    <a:pt x="849109" y="1822475"/>
                  </a:lnTo>
                  <a:lnTo>
                    <a:pt x="905717" y="1793999"/>
                  </a:lnTo>
                  <a:lnTo>
                    <a:pt x="962324" y="1765523"/>
                  </a:lnTo>
                  <a:lnTo>
                    <a:pt x="1018931" y="1737046"/>
                  </a:lnTo>
                  <a:lnTo>
                    <a:pt x="1075539" y="1708570"/>
                  </a:lnTo>
                  <a:lnTo>
                    <a:pt x="1132146" y="1680094"/>
                  </a:lnTo>
                  <a:lnTo>
                    <a:pt x="1188753" y="1651618"/>
                  </a:lnTo>
                  <a:lnTo>
                    <a:pt x="1245361" y="1623142"/>
                  </a:lnTo>
                  <a:lnTo>
                    <a:pt x="1301968" y="1594665"/>
                  </a:lnTo>
                  <a:lnTo>
                    <a:pt x="1358575" y="1566189"/>
                  </a:lnTo>
                  <a:lnTo>
                    <a:pt x="1415183" y="1537713"/>
                  </a:lnTo>
                  <a:lnTo>
                    <a:pt x="1471790" y="1509237"/>
                  </a:lnTo>
                  <a:lnTo>
                    <a:pt x="1528397" y="1480761"/>
                  </a:lnTo>
                  <a:lnTo>
                    <a:pt x="1585005" y="1452285"/>
                  </a:lnTo>
                  <a:lnTo>
                    <a:pt x="1641612" y="1423808"/>
                  </a:lnTo>
                  <a:lnTo>
                    <a:pt x="1698219" y="1395332"/>
                  </a:lnTo>
                  <a:lnTo>
                    <a:pt x="1754827" y="1366856"/>
                  </a:lnTo>
                  <a:lnTo>
                    <a:pt x="1811434" y="1338380"/>
                  </a:lnTo>
                  <a:lnTo>
                    <a:pt x="1868041" y="1309904"/>
                  </a:lnTo>
                  <a:lnTo>
                    <a:pt x="1924649" y="1281427"/>
                  </a:lnTo>
                  <a:lnTo>
                    <a:pt x="1981256" y="1252951"/>
                  </a:lnTo>
                  <a:lnTo>
                    <a:pt x="2037863" y="1224475"/>
                  </a:lnTo>
                  <a:lnTo>
                    <a:pt x="2094471" y="1195999"/>
                  </a:lnTo>
                  <a:lnTo>
                    <a:pt x="2151078" y="1167523"/>
                  </a:lnTo>
                  <a:lnTo>
                    <a:pt x="2207685" y="1139047"/>
                  </a:lnTo>
                  <a:lnTo>
                    <a:pt x="2264292" y="1110570"/>
                  </a:lnTo>
                  <a:lnTo>
                    <a:pt x="2320900" y="1082094"/>
                  </a:lnTo>
                  <a:lnTo>
                    <a:pt x="2377507" y="1053618"/>
                  </a:lnTo>
                  <a:lnTo>
                    <a:pt x="2434114" y="1025142"/>
                  </a:lnTo>
                  <a:lnTo>
                    <a:pt x="2490722" y="996666"/>
                  </a:lnTo>
                  <a:lnTo>
                    <a:pt x="2547329" y="968190"/>
                  </a:lnTo>
                  <a:lnTo>
                    <a:pt x="2603936" y="939713"/>
                  </a:lnTo>
                  <a:lnTo>
                    <a:pt x="2660544" y="911237"/>
                  </a:lnTo>
                  <a:lnTo>
                    <a:pt x="2717151" y="882761"/>
                  </a:lnTo>
                  <a:lnTo>
                    <a:pt x="2773758" y="854285"/>
                  </a:lnTo>
                  <a:lnTo>
                    <a:pt x="2830366" y="825809"/>
                  </a:lnTo>
                  <a:lnTo>
                    <a:pt x="2886973" y="797332"/>
                  </a:lnTo>
                  <a:lnTo>
                    <a:pt x="2943580" y="768856"/>
                  </a:lnTo>
                  <a:lnTo>
                    <a:pt x="3000188" y="740380"/>
                  </a:lnTo>
                  <a:lnTo>
                    <a:pt x="3056795" y="711904"/>
                  </a:lnTo>
                  <a:lnTo>
                    <a:pt x="3113402" y="683428"/>
                  </a:lnTo>
                  <a:lnTo>
                    <a:pt x="3170010" y="654952"/>
                  </a:lnTo>
                  <a:lnTo>
                    <a:pt x="3226617" y="626475"/>
                  </a:lnTo>
                  <a:lnTo>
                    <a:pt x="3283224" y="597999"/>
                  </a:lnTo>
                  <a:lnTo>
                    <a:pt x="3339832" y="569523"/>
                  </a:lnTo>
                  <a:lnTo>
                    <a:pt x="3396439" y="541047"/>
                  </a:lnTo>
                  <a:lnTo>
                    <a:pt x="3453046" y="512571"/>
                  </a:lnTo>
                  <a:lnTo>
                    <a:pt x="3509654" y="484095"/>
                  </a:lnTo>
                  <a:lnTo>
                    <a:pt x="3566261" y="455618"/>
                  </a:lnTo>
                  <a:lnTo>
                    <a:pt x="3622868" y="427142"/>
                  </a:lnTo>
                  <a:lnTo>
                    <a:pt x="3679476" y="398666"/>
                  </a:lnTo>
                  <a:lnTo>
                    <a:pt x="3736083" y="370190"/>
                  </a:lnTo>
                  <a:lnTo>
                    <a:pt x="3792690" y="341714"/>
                  </a:lnTo>
                  <a:lnTo>
                    <a:pt x="3849298" y="313237"/>
                  </a:lnTo>
                  <a:lnTo>
                    <a:pt x="3905905" y="284761"/>
                  </a:lnTo>
                  <a:lnTo>
                    <a:pt x="3962512" y="256285"/>
                  </a:lnTo>
                  <a:lnTo>
                    <a:pt x="4019120" y="227809"/>
                  </a:lnTo>
                  <a:lnTo>
                    <a:pt x="4075727" y="199333"/>
                  </a:lnTo>
                  <a:lnTo>
                    <a:pt x="4132334" y="170857"/>
                  </a:lnTo>
                  <a:lnTo>
                    <a:pt x="4188942" y="142380"/>
                  </a:lnTo>
                  <a:lnTo>
                    <a:pt x="4245549" y="113904"/>
                  </a:lnTo>
                  <a:lnTo>
                    <a:pt x="4302156" y="85428"/>
                  </a:lnTo>
                  <a:lnTo>
                    <a:pt x="4358764" y="56952"/>
                  </a:lnTo>
                  <a:lnTo>
                    <a:pt x="4415371" y="28476"/>
                  </a:lnTo>
                  <a:lnTo>
                    <a:pt x="4471978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616654" y="1289205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714071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58638" y="135184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876113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920680" y="1285371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0.57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32852" y="1357733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277419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321986" y="1283728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410983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455549" y="135184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3025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17591" y="1285371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0.0036</a:t>
              </a:r>
            </a:p>
          </p:txBody>
        </p:sp>
        <p:sp>
          <p:nvSpPr>
            <p:cNvPr id="45" name="pl44"/>
            <p:cNvSpPr/>
            <p:nvPr/>
          </p:nvSpPr>
          <p:spPr>
            <a:xfrm>
              <a:off x="1393055" y="1002967"/>
              <a:ext cx="0" cy="5084222"/>
            </a:xfrm>
            <a:custGeom>
              <a:avLst/>
              <a:pathLst>
                <a:path w="0" h="5084222">
                  <a:moveTo>
                    <a:pt x="0" y="50842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1213852" y="527631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213852" y="424888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213852" y="322129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13852" y="218753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13852" y="115794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348771" y="5336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348771" y="43064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348771" y="32768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348771" y="22472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348771" y="12176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393055" y="6087189"/>
              <a:ext cx="4919176" cy="0"/>
            </a:xfrm>
            <a:custGeom>
              <a:avLst/>
              <a:pathLst>
                <a:path w="4919176" h="0">
                  <a:moveTo>
                    <a:pt x="0" y="0"/>
                  </a:moveTo>
                  <a:lnTo>
                    <a:pt x="49191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45786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693877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929891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5905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1288199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524213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60227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996241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-169183" y="3456569"/>
              <a:ext cx="2426518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Percent_CD274_Expression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2022-05-07T17:15:16Z</dcterms:modified>
  <cp:category/>
</cp:coreProperties>
</file>