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342188" y="5954094"/>
              <a:ext cx="143406" cy="0"/>
            </a:xfrm>
            <a:custGeom>
              <a:avLst/>
              <a:pathLst>
                <a:path w="143406" h="0">
                  <a:moveTo>
                    <a:pt x="0" y="0"/>
                  </a:moveTo>
                  <a:lnTo>
                    <a:pt x="14340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74515" y="5954094"/>
              <a:ext cx="71493" cy="0"/>
            </a:xfrm>
            <a:custGeom>
              <a:avLst/>
              <a:pathLst>
                <a:path w="71493" h="0">
                  <a:moveTo>
                    <a:pt x="714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2246009" y="5870910"/>
              <a:ext cx="96179" cy="166368"/>
            </a:xfrm>
            <a:custGeom>
              <a:avLst/>
              <a:pathLst>
                <a:path w="96179" h="166368">
                  <a:moveTo>
                    <a:pt x="96179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9617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5788" y="5870910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46610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532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41333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41662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44094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6045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45459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45559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50124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41688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44554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47954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2797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40653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44099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42672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40590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3807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49549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44152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48885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45668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4120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1537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1657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6741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1390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43629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43655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2091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5522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4110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2771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0580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3540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41249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2938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3184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44026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0862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4968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42818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6092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3362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0449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1333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1390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6087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230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1181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528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1113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3875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42039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40820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4779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41631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45051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43639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2672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1537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3665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4455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2049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44099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41150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42002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41223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907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4952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1092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42499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40700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44011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44188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43535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40606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41751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43770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2196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42180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40637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42530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43090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2175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1688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563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44439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45846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43739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41322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42823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40773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42060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1113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40574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41673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41354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1202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1134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41333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41155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42457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41213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703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0768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42347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41024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41840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2672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0648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505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42065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2426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42562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43807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44439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1401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2363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5888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4622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42363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40941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1134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1396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7368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3456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41950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40648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44554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0857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2578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1521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4215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40585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41024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551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42248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42410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464272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43116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42980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45355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4486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2405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1960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1176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1871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909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38646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46035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424263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42619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436449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13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43582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44466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453185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3838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09358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20811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404860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45642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424734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418667" y="570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99878" y="5732269"/>
              <a:ext cx="129180" cy="0"/>
            </a:xfrm>
            <a:custGeom>
              <a:avLst/>
              <a:pathLst>
                <a:path w="129180" h="0">
                  <a:moveTo>
                    <a:pt x="0" y="0"/>
                  </a:moveTo>
                  <a:lnTo>
                    <a:pt x="1291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174463" y="5732269"/>
              <a:ext cx="39172" cy="0"/>
            </a:xfrm>
            <a:custGeom>
              <a:avLst/>
              <a:pathLst>
                <a:path w="39172" h="0">
                  <a:moveTo>
                    <a:pt x="3917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213635" y="5649085"/>
              <a:ext cx="86242" cy="166368"/>
            </a:xfrm>
            <a:custGeom>
              <a:avLst/>
              <a:pathLst>
                <a:path w="86242" h="166368">
                  <a:moveTo>
                    <a:pt x="86242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86242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249984" y="5649085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47677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50035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52551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47373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45454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44654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53602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54063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47253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244884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46108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44738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49821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45522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244999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245355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250689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251568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249795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244868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245585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246913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249716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247028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244607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244795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245674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248304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244999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250355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245459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249099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246594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251155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248440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247797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246123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47504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48404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46798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53974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44670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50381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7881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5015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44371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49403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51353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47405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45831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45444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47321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45585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48995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246286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245198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245736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245862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49523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253963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247577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45464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46866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49016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45266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46212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247776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244748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245098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247635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244309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245444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247577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245993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250658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249340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6709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48367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47190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45716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46348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44560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45977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48121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49403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44978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45527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45234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47285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46092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45098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46510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49596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6380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44424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47300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44983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46510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45967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46997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45360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47044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5538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48503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50653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45878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47305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48273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8702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4424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48780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45559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47295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49973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47750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47107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48179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46882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49157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4743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46061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45700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45323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46296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49648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46699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49152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44649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47792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47295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50098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50396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44858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44800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45245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9837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47447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44696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46024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44931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46458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48289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46003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50349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47828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44466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44962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45998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46986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47196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45219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6301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49444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47729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63540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48707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9669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4879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46720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47326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8315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490788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6448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44560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46819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46123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45015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67463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58572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50459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497954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7902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44303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47504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46092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462651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2446595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2444189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2452976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2457787" y="548561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30002" y="5510444"/>
              <a:ext cx="137496" cy="0"/>
            </a:xfrm>
            <a:custGeom>
              <a:avLst/>
              <a:pathLst>
                <a:path w="137496" h="0">
                  <a:moveTo>
                    <a:pt x="0" y="0"/>
                  </a:moveTo>
                  <a:lnTo>
                    <a:pt x="13749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174620" y="5510444"/>
              <a:ext cx="63648" cy="0"/>
            </a:xfrm>
            <a:custGeom>
              <a:avLst/>
              <a:pathLst>
                <a:path w="63648" h="0">
                  <a:moveTo>
                    <a:pt x="63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2238268" y="5427260"/>
              <a:ext cx="91733" cy="166368"/>
            </a:xfrm>
            <a:custGeom>
              <a:avLst/>
              <a:pathLst>
                <a:path w="91733" h="166368">
                  <a:moveTo>
                    <a:pt x="91733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9173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278278" y="5427260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05680" y="5288619"/>
              <a:ext cx="161292" cy="0"/>
            </a:xfrm>
            <a:custGeom>
              <a:avLst/>
              <a:pathLst>
                <a:path w="161292" h="0">
                  <a:moveTo>
                    <a:pt x="0" y="0"/>
                  </a:moveTo>
                  <a:lnTo>
                    <a:pt x="1612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174567" y="5288619"/>
              <a:ext cx="116314" cy="0"/>
            </a:xfrm>
            <a:custGeom>
              <a:avLst/>
              <a:pathLst>
                <a:path w="116314" h="0">
                  <a:moveTo>
                    <a:pt x="11631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2290882" y="5205434"/>
              <a:ext cx="114798" cy="166368"/>
            </a:xfrm>
            <a:custGeom>
              <a:avLst/>
              <a:pathLst>
                <a:path w="114798" h="166368">
                  <a:moveTo>
                    <a:pt x="114798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114798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344489" y="5205434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174569" y="5066794"/>
              <a:ext cx="81587" cy="0"/>
            </a:xfrm>
            <a:custGeom>
              <a:avLst/>
              <a:pathLst>
                <a:path w="81587" h="0">
                  <a:moveTo>
                    <a:pt x="0" y="0"/>
                  </a:moveTo>
                  <a:lnTo>
                    <a:pt x="8158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027293" y="5066794"/>
              <a:ext cx="73324" cy="0"/>
            </a:xfrm>
            <a:custGeom>
              <a:avLst/>
              <a:pathLst>
                <a:path w="73324" h="0">
                  <a:moveTo>
                    <a:pt x="7332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3100617" y="4983609"/>
              <a:ext cx="73951" cy="166368"/>
            </a:xfrm>
            <a:custGeom>
              <a:avLst/>
              <a:pathLst>
                <a:path w="73951" h="166368">
                  <a:moveTo>
                    <a:pt x="73951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739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145491" y="4983609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221587" y="4844968"/>
              <a:ext cx="90478" cy="0"/>
            </a:xfrm>
            <a:custGeom>
              <a:avLst/>
              <a:pathLst>
                <a:path w="90478" h="0">
                  <a:moveTo>
                    <a:pt x="0" y="0"/>
                  </a:moveTo>
                  <a:lnTo>
                    <a:pt x="9047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15944" y="4844968"/>
              <a:ext cx="67309" cy="0"/>
            </a:xfrm>
            <a:custGeom>
              <a:avLst/>
              <a:pathLst>
                <a:path w="67309" h="0">
                  <a:moveTo>
                    <a:pt x="6730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3083254" y="4761784"/>
              <a:ext cx="138333" cy="166368"/>
            </a:xfrm>
            <a:custGeom>
              <a:avLst/>
              <a:pathLst>
                <a:path w="138333" h="166368">
                  <a:moveTo>
                    <a:pt x="138333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138333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192090" y="4761784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299770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299661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01151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299948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00801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99488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00560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00461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00105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03756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299959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299713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00037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01732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00869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02192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2955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02223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008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2328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02354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299896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02652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00346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0068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2615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0236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1543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00801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01951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0555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01224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00853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00968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1763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0246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00989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02532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0194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0006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99817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299535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00832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00042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00387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02045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00142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03285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299425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1005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04164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0163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2840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29983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0133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0042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00299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04216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00283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99603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02940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00335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00220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299901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99603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99969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02155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0077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02537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00680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03065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04200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00068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03980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01188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02061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01538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0008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02406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299734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00586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00027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99587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00136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299786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299760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00518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00178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01026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00989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02056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00921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00194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01277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0108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00492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01862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01925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00926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00503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00319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01167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00340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00016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01318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00973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02521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00900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299885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00597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00095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0017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00905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0142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03588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00565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00560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00984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299932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02992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00937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00717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299875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01031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0025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01747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0059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01182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00905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00811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01334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01679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02202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0418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0059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0059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00142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03714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01057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00759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0020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00754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00722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01564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03212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299927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00084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299509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00811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299828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00764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299702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02129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00754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00801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300769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300241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00314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02877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00952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01250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03850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304242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00696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01794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01857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01078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00602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01371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99849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02260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302197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01496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00461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00544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01564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00163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00419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0150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02668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00199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01287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00994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02642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01219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03986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00717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00110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01162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0111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01543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00246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00560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01010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00508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00482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299959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01433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01318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03463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00445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00978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02370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01261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01224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01920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01250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0099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03557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03107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00827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00822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299953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00466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00121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00707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01094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01580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00168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02108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0108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00377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0108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0077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00869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00283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0199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0108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03813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01543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00973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00790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299650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01167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0099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00361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02045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02683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00827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01329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02992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00272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00848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00503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00095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00288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99776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04075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00842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01151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02228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01470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01073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00236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01297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3019046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00795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02704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01606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00602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0077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02333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00890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00544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301658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00398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02668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00293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301569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01256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30025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01219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03573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00890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299828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00215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00576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02056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300550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00095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00361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02500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01784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00393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00733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003252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01407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04221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03389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00330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022027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029925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01240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01909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01104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299807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00618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031284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00774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017948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041431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02866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034213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042110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015019" y="459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61217" y="4623143"/>
              <a:ext cx="55084" cy="0"/>
            </a:xfrm>
            <a:custGeom>
              <a:avLst/>
              <a:pathLst>
                <a:path w="55084" h="0">
                  <a:moveTo>
                    <a:pt x="0" y="0"/>
                  </a:moveTo>
                  <a:lnTo>
                    <a:pt x="55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069342" y="4623143"/>
              <a:ext cx="114340" cy="0"/>
            </a:xfrm>
            <a:custGeom>
              <a:avLst/>
              <a:pathLst>
                <a:path w="114340" h="0">
                  <a:moveTo>
                    <a:pt x="11434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3183683" y="4539959"/>
              <a:ext cx="77534" cy="166368"/>
            </a:xfrm>
            <a:custGeom>
              <a:avLst/>
              <a:pathLst>
                <a:path w="77534" h="166368">
                  <a:moveTo>
                    <a:pt x="77534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77534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3233171" y="4539959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03745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06093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01904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03494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06360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04388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08086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04540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036671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02129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06779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06993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02333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055081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07960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06747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01130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05042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04948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03593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02218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01015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304755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03520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01151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00314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302061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07960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01967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07610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07793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301402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01800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02213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01041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07098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00978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01826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301549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02479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00304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301026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01046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03363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02940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01094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02872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01758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01266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06674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302704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081963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04279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01486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02479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00963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303013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03782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301135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07689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00811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01449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040123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060991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01355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01475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01831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300581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008011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01810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019831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007383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05340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04001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04059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308117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02877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080080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070405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06219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06088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052884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306684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068051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055342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38383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03018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38273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381798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07976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072549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06705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057487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028146" y="4376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286857" y="4401318"/>
              <a:ext cx="93459" cy="0"/>
            </a:xfrm>
            <a:custGeom>
              <a:avLst/>
              <a:pathLst>
                <a:path w="93459" h="0">
                  <a:moveTo>
                    <a:pt x="0" y="0"/>
                  </a:moveTo>
                  <a:lnTo>
                    <a:pt x="934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108201" y="4401318"/>
              <a:ext cx="106743" cy="0"/>
            </a:xfrm>
            <a:custGeom>
              <a:avLst/>
              <a:pathLst>
                <a:path w="106743" h="0">
                  <a:moveTo>
                    <a:pt x="10674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3214945" y="4318134"/>
              <a:ext cx="71912" cy="166368"/>
            </a:xfrm>
            <a:custGeom>
              <a:avLst/>
              <a:pathLst>
                <a:path w="71912" h="166368">
                  <a:moveTo>
                    <a:pt x="71912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71912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255634" y="4318134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4102780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4129244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4169672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4128983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4183113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4176575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4147497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4092425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4111724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4096347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4256437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4091118" y="4154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994843" y="4179493"/>
              <a:ext cx="117020" cy="0"/>
            </a:xfrm>
            <a:custGeom>
              <a:avLst/>
              <a:pathLst>
                <a:path w="117020" h="0">
                  <a:moveTo>
                    <a:pt x="0" y="0"/>
                  </a:moveTo>
                  <a:lnTo>
                    <a:pt x="1170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884517" y="4179493"/>
              <a:ext cx="29784" cy="0"/>
            </a:xfrm>
            <a:custGeom>
              <a:avLst/>
              <a:pathLst>
                <a:path w="29784" h="0">
                  <a:moveTo>
                    <a:pt x="2978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3914301" y="4096308"/>
              <a:ext cx="80541" cy="166368"/>
            </a:xfrm>
            <a:custGeom>
              <a:avLst/>
              <a:pathLst>
                <a:path w="80541" h="166368">
                  <a:moveTo>
                    <a:pt x="80541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8054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946074" y="4096308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4371915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4260517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4488125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4536921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4300474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4241375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4238185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255810" y="39328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85740" y="3957668"/>
              <a:ext cx="167594" cy="0"/>
            </a:xfrm>
            <a:custGeom>
              <a:avLst/>
              <a:pathLst>
                <a:path w="167594" h="0">
                  <a:moveTo>
                    <a:pt x="0" y="0"/>
                  </a:moveTo>
                  <a:lnTo>
                    <a:pt x="1675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86190" y="3957668"/>
              <a:ext cx="84098" cy="0"/>
            </a:xfrm>
            <a:custGeom>
              <a:avLst/>
              <a:pathLst>
                <a:path w="84098" h="0">
                  <a:moveTo>
                    <a:pt x="8409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3970288" y="3874483"/>
              <a:ext cx="115451" cy="166368"/>
            </a:xfrm>
            <a:custGeom>
              <a:avLst/>
              <a:pathLst>
                <a:path w="115451" h="166368">
                  <a:moveTo>
                    <a:pt x="115451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115451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34565" y="3874483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442677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438493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4420293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432845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475103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498638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542727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423431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377668" y="3711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4145493" y="3735843"/>
              <a:ext cx="211500" cy="0"/>
            </a:xfrm>
            <a:custGeom>
              <a:avLst/>
              <a:pathLst>
                <a:path w="211500" h="0">
                  <a:moveTo>
                    <a:pt x="0" y="0"/>
                  </a:moveTo>
                  <a:lnTo>
                    <a:pt x="2115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889224" y="3735843"/>
              <a:ext cx="99944" cy="0"/>
            </a:xfrm>
            <a:custGeom>
              <a:avLst/>
              <a:pathLst>
                <a:path w="99944" h="0">
                  <a:moveTo>
                    <a:pt x="9994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3989169" y="3652658"/>
              <a:ext cx="156324" cy="166368"/>
            </a:xfrm>
            <a:custGeom>
              <a:avLst/>
              <a:pathLst>
                <a:path w="156324" h="166368">
                  <a:moveTo>
                    <a:pt x="156324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156324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083936" y="3652658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33174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30946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309103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30172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30444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30172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298591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30240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312660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308632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322753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328611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323381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306854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315013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308214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316111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310934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324166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343046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342680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324584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330494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301729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299585" y="3489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4142564" y="3514017"/>
              <a:ext cx="179231" cy="0"/>
            </a:xfrm>
            <a:custGeom>
              <a:avLst/>
              <a:pathLst>
                <a:path w="179231" h="0">
                  <a:moveTo>
                    <a:pt x="0" y="0"/>
                  </a:moveTo>
                  <a:lnTo>
                    <a:pt x="1792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915112" y="3514017"/>
              <a:ext cx="107162" cy="0"/>
            </a:xfrm>
            <a:custGeom>
              <a:avLst/>
              <a:pathLst>
                <a:path w="107162" h="0">
                  <a:moveTo>
                    <a:pt x="10716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4022274" y="3430833"/>
              <a:ext cx="120289" cy="166368"/>
            </a:xfrm>
            <a:custGeom>
              <a:avLst/>
              <a:pathLst>
                <a:path w="120289" h="166368">
                  <a:moveTo>
                    <a:pt x="120289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120289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4064742" y="3430833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869578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884901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884954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896564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89117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88092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86983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87219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880456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91800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87114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87287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87501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949806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4887098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489745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489802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87323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487323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88009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87925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873918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86895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88594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89117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90895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87214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89007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91194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875801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878521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884588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873971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885581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91486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873552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88987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87538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86963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87088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89347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88312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92496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87093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89776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88464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92700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934848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87297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92114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930716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87020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90676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87737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86905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87961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88929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89530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492360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96303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871931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910476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88066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871094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88092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87846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871879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87214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887150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87015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909378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4871565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902004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898343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878782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4949126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870937" y="32673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845556" y="3292192"/>
              <a:ext cx="47645" cy="0"/>
            </a:xfrm>
            <a:custGeom>
              <a:avLst/>
              <a:pathLst>
                <a:path w="47645" h="0">
                  <a:moveTo>
                    <a:pt x="0" y="0"/>
                  </a:moveTo>
                  <a:lnTo>
                    <a:pt x="4764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787084" y="3292192"/>
              <a:ext cx="26555" cy="0"/>
            </a:xfrm>
            <a:custGeom>
              <a:avLst/>
              <a:pathLst>
                <a:path w="26555" h="0">
                  <a:moveTo>
                    <a:pt x="2655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29"/>
            <p:cNvSpPr/>
            <p:nvPr/>
          </p:nvSpPr>
          <p:spPr>
            <a:xfrm>
              <a:off x="4813640" y="3209008"/>
              <a:ext cx="31915" cy="166368"/>
            </a:xfrm>
            <a:custGeom>
              <a:avLst/>
              <a:pathLst>
                <a:path w="31915" h="166368">
                  <a:moveTo>
                    <a:pt x="31915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4825682" y="3209008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951845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945517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941071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950538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941647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969836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949387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955872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947609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940235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946929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939346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944942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945308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935789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947557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941281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970830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952577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955768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935266" y="3045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880596" y="3070367"/>
              <a:ext cx="76253" cy="0"/>
            </a:xfrm>
            <a:custGeom>
              <a:avLst/>
              <a:pathLst>
                <a:path w="76253" h="0">
                  <a:moveTo>
                    <a:pt x="0" y="0"/>
                  </a:moveTo>
                  <a:lnTo>
                    <a:pt x="7625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4794720" y="3070367"/>
              <a:ext cx="33733" cy="0"/>
            </a:xfrm>
            <a:custGeom>
              <a:avLst/>
              <a:pathLst>
                <a:path w="33733" h="0">
                  <a:moveTo>
                    <a:pt x="3373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4"/>
            <p:cNvSpPr/>
            <p:nvPr/>
          </p:nvSpPr>
          <p:spPr>
            <a:xfrm>
              <a:off x="4828453" y="2987183"/>
              <a:ext cx="52142" cy="166368"/>
            </a:xfrm>
            <a:custGeom>
              <a:avLst/>
              <a:pathLst>
                <a:path w="52142" h="166368">
                  <a:moveTo>
                    <a:pt x="52142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52142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849739" y="2987183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948325" y="2848542"/>
              <a:ext cx="99265" cy="0"/>
            </a:xfrm>
            <a:custGeom>
              <a:avLst/>
              <a:pathLst>
                <a:path w="99265" h="0">
                  <a:moveTo>
                    <a:pt x="0" y="0"/>
                  </a:moveTo>
                  <a:lnTo>
                    <a:pt x="992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767315" y="2848542"/>
              <a:ext cx="87066" cy="0"/>
            </a:xfrm>
            <a:custGeom>
              <a:avLst/>
              <a:pathLst>
                <a:path w="87066" h="0">
                  <a:moveTo>
                    <a:pt x="8706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8"/>
            <p:cNvSpPr/>
            <p:nvPr/>
          </p:nvSpPr>
          <p:spPr>
            <a:xfrm>
              <a:off x="4854381" y="2765357"/>
              <a:ext cx="93943" cy="166368"/>
            </a:xfrm>
            <a:custGeom>
              <a:avLst/>
              <a:pathLst>
                <a:path w="93943" h="166368">
                  <a:moveTo>
                    <a:pt x="93943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9394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05177" y="2765357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139392" y="26018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153513" y="26018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131704" y="26018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126108" y="26018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4982660" y="2626717"/>
              <a:ext cx="155252" cy="0"/>
            </a:xfrm>
            <a:custGeom>
              <a:avLst/>
              <a:pathLst>
                <a:path w="155252" h="0">
                  <a:moveTo>
                    <a:pt x="0" y="0"/>
                  </a:moveTo>
                  <a:lnTo>
                    <a:pt x="1552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4775578" y="2626717"/>
              <a:ext cx="103396" cy="0"/>
            </a:xfrm>
            <a:custGeom>
              <a:avLst/>
              <a:pathLst>
                <a:path w="103396" h="0">
                  <a:moveTo>
                    <a:pt x="10339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6"/>
            <p:cNvSpPr/>
            <p:nvPr/>
          </p:nvSpPr>
          <p:spPr>
            <a:xfrm>
              <a:off x="4878975" y="2543532"/>
              <a:ext cx="103684" cy="166368"/>
            </a:xfrm>
            <a:custGeom>
              <a:avLst/>
              <a:pathLst>
                <a:path w="103684" h="166368">
                  <a:moveTo>
                    <a:pt x="103684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103684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4927457" y="2543532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701942" y="2404892"/>
              <a:ext cx="80489" cy="0"/>
            </a:xfrm>
            <a:custGeom>
              <a:avLst/>
              <a:pathLst>
                <a:path w="80489" h="0">
                  <a:moveTo>
                    <a:pt x="0" y="0"/>
                  </a:moveTo>
                  <a:lnTo>
                    <a:pt x="8048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594205" y="2404892"/>
              <a:ext cx="34857" cy="0"/>
            </a:xfrm>
            <a:custGeom>
              <a:avLst/>
              <a:pathLst>
                <a:path w="34857" h="0">
                  <a:moveTo>
                    <a:pt x="3485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0"/>
            <p:cNvSpPr/>
            <p:nvPr/>
          </p:nvSpPr>
          <p:spPr>
            <a:xfrm>
              <a:off x="5629063" y="2321707"/>
              <a:ext cx="72879" cy="166368"/>
            </a:xfrm>
            <a:custGeom>
              <a:avLst/>
              <a:pathLst>
                <a:path w="72879" h="166368">
                  <a:moveTo>
                    <a:pt x="72879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7287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676525" y="2321707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77674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78427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78710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78061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82057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80870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80661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82172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77653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81492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80389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77669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77847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77826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79259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7785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78145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79976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78961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56948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57549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58993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59966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58967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59903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57110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59124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60389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58465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57419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58015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59615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58282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57497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57089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59186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57963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57879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557455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5727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559913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558245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60028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56979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559803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57068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58501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57178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57340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57957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5977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58318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558125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59819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558438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57288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559406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57335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59307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57575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58491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58125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57392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558046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57215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57722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57905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59181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57251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57785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58491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59139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557565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58161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557178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557220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58428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558287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58946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59715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59516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57251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557612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557607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59118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559218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58967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557110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57026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557544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558663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556990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557032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557900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55727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557623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557131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558423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57335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557309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57204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556995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58825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560379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558339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559814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557507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557539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556932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57026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560054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58580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557502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558172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558716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58386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557047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557178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558261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557879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558198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557246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560243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559552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559218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557513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58705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55727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558098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557999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559704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558323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557011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557638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57842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559312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557298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558512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560075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557779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560206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556964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557445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557178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560102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559662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557643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557743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59244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559014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558998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557230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557162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558119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558130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559113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557345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559709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558156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557675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559239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557696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557460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557032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558935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557152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556953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557806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558334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55818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558956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557722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558412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58376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557790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557079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557089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578103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559474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557534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558925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557000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558140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557026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557016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559458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559484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557052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57581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57152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55761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557073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557518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57277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557680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59422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558737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559589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5579734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560175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558820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557042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557162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556969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558334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560436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560034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557759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560206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559819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556932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557073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557319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557560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558433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557727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5581355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5573197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5579368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557037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556937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556948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557989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5569379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558062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559699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556932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557539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5583552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5593803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559819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5572621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5573040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557340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5591136" y="215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5735310" y="2183066"/>
              <a:ext cx="63125" cy="0"/>
            </a:xfrm>
            <a:custGeom>
              <a:avLst/>
              <a:pathLst>
                <a:path w="63125" h="0">
                  <a:moveTo>
                    <a:pt x="0" y="0"/>
                  </a:moveTo>
                  <a:lnTo>
                    <a:pt x="6312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5629925" y="2183066"/>
              <a:ext cx="63125" cy="0"/>
            </a:xfrm>
            <a:custGeom>
              <a:avLst/>
              <a:pathLst>
                <a:path w="63125" h="0">
                  <a:moveTo>
                    <a:pt x="6312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09"/>
            <p:cNvSpPr/>
            <p:nvPr/>
          </p:nvSpPr>
          <p:spPr>
            <a:xfrm>
              <a:off x="5693051" y="2099882"/>
              <a:ext cx="42258" cy="166368"/>
            </a:xfrm>
            <a:custGeom>
              <a:avLst/>
              <a:pathLst>
                <a:path w="42258" h="166368">
                  <a:moveTo>
                    <a:pt x="42258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42258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5714468" y="2099882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590106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589735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589970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590744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592580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591696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590995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591821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591623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590859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589138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589552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589457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595707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594253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590075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596555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592297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591764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590540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591398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591230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590357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591079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592606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589939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596670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592967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592982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591377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590399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592031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590284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591936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591863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590216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591670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589808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589787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590289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592658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591434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594483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591544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591759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593030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591759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589604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591889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558616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558365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560086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558391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559045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558920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557565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557879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560133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557345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559484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557032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557173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558271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558240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560426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557173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560253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560996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561346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557659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557591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559275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560907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558433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5586899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558585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557732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560818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556995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557042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5610434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558710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5581931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5596418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557136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556953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5575602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560421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5586795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5600497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5577433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560865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5602380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5612526" y="19364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812347" y="1961241"/>
              <a:ext cx="102298" cy="0"/>
            </a:xfrm>
            <a:custGeom>
              <a:avLst/>
              <a:pathLst>
                <a:path w="102298" h="0">
                  <a:moveTo>
                    <a:pt x="0" y="0"/>
                  </a:moveTo>
                  <a:lnTo>
                    <a:pt x="10229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641379" y="1961241"/>
              <a:ext cx="102442" cy="0"/>
            </a:xfrm>
            <a:custGeom>
              <a:avLst/>
              <a:pathLst>
                <a:path w="102442" h="0">
                  <a:moveTo>
                    <a:pt x="10244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g1307"/>
            <p:cNvSpPr/>
            <p:nvPr/>
          </p:nvSpPr>
          <p:spPr>
            <a:xfrm>
              <a:off x="5743821" y="1878057"/>
              <a:ext cx="68525" cy="166368"/>
            </a:xfrm>
            <a:custGeom>
              <a:avLst/>
              <a:pathLst>
                <a:path w="68525" h="166368">
                  <a:moveTo>
                    <a:pt x="68525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68525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5774744" y="1878057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5611742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5570425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5590508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5590560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5585801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5592129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5607244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5598091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5574556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5606146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5579786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5592704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5583814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5607976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5641814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5620946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5612422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5576335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5633760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5624294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5623457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5615821" y="171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5898590" y="1739416"/>
              <a:ext cx="137548" cy="0"/>
            </a:xfrm>
            <a:custGeom>
              <a:avLst/>
              <a:pathLst>
                <a:path w="137548" h="0">
                  <a:moveTo>
                    <a:pt x="0" y="0"/>
                  </a:moveTo>
                  <a:lnTo>
                    <a:pt x="13754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5671556" y="1739416"/>
              <a:ext cx="134881" cy="0"/>
            </a:xfrm>
            <a:custGeom>
              <a:avLst/>
              <a:pathLst>
                <a:path w="134881" h="0">
                  <a:moveTo>
                    <a:pt x="1348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5806437" y="1656232"/>
              <a:ext cx="92152" cy="166368"/>
            </a:xfrm>
            <a:custGeom>
              <a:avLst/>
              <a:pathLst>
                <a:path w="92152" h="166368">
                  <a:moveTo>
                    <a:pt x="92152" y="166368"/>
                  </a:moveTo>
                  <a:lnTo>
                    <a:pt x="0" y="166368"/>
                  </a:lnTo>
                  <a:lnTo>
                    <a:pt x="0" y="0"/>
                  </a:lnTo>
                  <a:lnTo>
                    <a:pt x="92152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5854239" y="1656232"/>
              <a:ext cx="0" cy="166368"/>
            </a:xfrm>
            <a:custGeom>
              <a:avLst/>
              <a:pathLst>
                <a:path w="0" h="166368">
                  <a:moveTo>
                    <a:pt x="0" y="1663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2126187" y="1374952"/>
              <a:ext cx="766354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6"/>
            <p:cNvSpPr/>
            <p:nvPr/>
          </p:nvSpPr>
          <p:spPr>
            <a:xfrm>
              <a:off x="2262608" y="1432929"/>
              <a:ext cx="49351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Breast</a:t>
              </a:r>
            </a:p>
          </p:txBody>
        </p:sp>
        <p:sp>
          <p:nvSpPr>
            <p:cNvPr id="1338" name="rc1337"/>
            <p:cNvSpPr/>
            <p:nvPr/>
          </p:nvSpPr>
          <p:spPr>
            <a:xfrm>
              <a:off x="2981110" y="1374952"/>
              <a:ext cx="766354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8"/>
            <p:cNvSpPr/>
            <p:nvPr/>
          </p:nvSpPr>
          <p:spPr>
            <a:xfrm>
              <a:off x="2978822" y="1428240"/>
              <a:ext cx="77092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Colorectal</a:t>
              </a:r>
            </a:p>
          </p:txBody>
        </p:sp>
        <p:sp>
          <p:nvSpPr>
            <p:cNvPr id="1340" name="rc1339"/>
            <p:cNvSpPr/>
            <p:nvPr/>
          </p:nvSpPr>
          <p:spPr>
            <a:xfrm>
              <a:off x="3836032" y="1374952"/>
              <a:ext cx="766354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40"/>
            <p:cNvSpPr/>
            <p:nvPr/>
          </p:nvSpPr>
          <p:spPr>
            <a:xfrm>
              <a:off x="4031798" y="1403386"/>
              <a:ext cx="374823" cy="142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Lung</a:t>
              </a:r>
            </a:p>
          </p:txBody>
        </p:sp>
        <p:sp>
          <p:nvSpPr>
            <p:cNvPr id="1342" name="rc1341"/>
            <p:cNvSpPr/>
            <p:nvPr/>
          </p:nvSpPr>
          <p:spPr>
            <a:xfrm>
              <a:off x="4690955" y="1374952"/>
              <a:ext cx="766354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42"/>
            <p:cNvSpPr/>
            <p:nvPr/>
          </p:nvSpPr>
          <p:spPr>
            <a:xfrm>
              <a:off x="4845346" y="1428240"/>
              <a:ext cx="4575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Melan</a:t>
              </a:r>
            </a:p>
          </p:txBody>
        </p:sp>
        <p:sp>
          <p:nvSpPr>
            <p:cNvPr id="1344" name="rc1343"/>
            <p:cNvSpPr/>
            <p:nvPr/>
          </p:nvSpPr>
          <p:spPr>
            <a:xfrm>
              <a:off x="5545877" y="1374952"/>
              <a:ext cx="766354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4"/>
            <p:cNvSpPr/>
            <p:nvPr/>
          </p:nvSpPr>
          <p:spPr>
            <a:xfrm>
              <a:off x="5629798" y="1428240"/>
              <a:ext cx="59851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Ovarian</a:t>
              </a:r>
            </a:p>
          </p:txBody>
        </p:sp>
        <p:sp>
          <p:nvSpPr>
            <p:cNvPr id="1346" name="pl1345"/>
            <p:cNvSpPr/>
            <p:nvPr/>
          </p:nvSpPr>
          <p:spPr>
            <a:xfrm>
              <a:off x="2126187" y="6087189"/>
              <a:ext cx="766354" cy="0"/>
            </a:xfrm>
            <a:custGeom>
              <a:avLst/>
              <a:pathLst>
                <a:path w="766354" h="0">
                  <a:moveTo>
                    <a:pt x="0" y="0"/>
                  </a:moveTo>
                  <a:lnTo>
                    <a:pt x="76635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214826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240976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267125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tx1349"/>
            <p:cNvSpPr/>
            <p:nvPr/>
          </p:nvSpPr>
          <p:spPr>
            <a:xfrm>
              <a:off x="2099780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51" name="tx1350"/>
            <p:cNvSpPr/>
            <p:nvPr/>
          </p:nvSpPr>
          <p:spPr>
            <a:xfrm>
              <a:off x="2215837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352" name="tx1351"/>
            <p:cNvSpPr/>
            <p:nvPr/>
          </p:nvSpPr>
          <p:spPr>
            <a:xfrm>
              <a:off x="2428855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353" name="pl1352"/>
            <p:cNvSpPr/>
            <p:nvPr/>
          </p:nvSpPr>
          <p:spPr>
            <a:xfrm>
              <a:off x="2981110" y="6087189"/>
              <a:ext cx="766354" cy="0"/>
            </a:xfrm>
            <a:custGeom>
              <a:avLst/>
              <a:pathLst>
                <a:path w="766354" h="0">
                  <a:moveTo>
                    <a:pt x="0" y="0"/>
                  </a:moveTo>
                  <a:lnTo>
                    <a:pt x="76635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00318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264682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526181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6"/>
            <p:cNvSpPr/>
            <p:nvPr/>
          </p:nvSpPr>
          <p:spPr>
            <a:xfrm>
              <a:off x="2954702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58" name="tx1357"/>
            <p:cNvSpPr/>
            <p:nvPr/>
          </p:nvSpPr>
          <p:spPr>
            <a:xfrm>
              <a:off x="3070759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359" name="tx1358"/>
            <p:cNvSpPr/>
            <p:nvPr/>
          </p:nvSpPr>
          <p:spPr>
            <a:xfrm>
              <a:off x="3283777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360" name="pl1359"/>
            <p:cNvSpPr/>
            <p:nvPr/>
          </p:nvSpPr>
          <p:spPr>
            <a:xfrm>
              <a:off x="3836032" y="6087189"/>
              <a:ext cx="766354" cy="0"/>
            </a:xfrm>
            <a:custGeom>
              <a:avLst/>
              <a:pathLst>
                <a:path w="766354" h="0">
                  <a:moveTo>
                    <a:pt x="0" y="0"/>
                  </a:moveTo>
                  <a:lnTo>
                    <a:pt x="76635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858105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411960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438110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tx1363"/>
            <p:cNvSpPr/>
            <p:nvPr/>
          </p:nvSpPr>
          <p:spPr>
            <a:xfrm>
              <a:off x="3809625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65" name="tx1364"/>
            <p:cNvSpPr/>
            <p:nvPr/>
          </p:nvSpPr>
          <p:spPr>
            <a:xfrm>
              <a:off x="3925681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366" name="tx1365"/>
            <p:cNvSpPr/>
            <p:nvPr/>
          </p:nvSpPr>
          <p:spPr>
            <a:xfrm>
              <a:off x="4138700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367" name="pl1366"/>
            <p:cNvSpPr/>
            <p:nvPr/>
          </p:nvSpPr>
          <p:spPr>
            <a:xfrm>
              <a:off x="4690955" y="6087189"/>
              <a:ext cx="766354" cy="0"/>
            </a:xfrm>
            <a:custGeom>
              <a:avLst/>
              <a:pathLst>
                <a:path w="766354" h="0">
                  <a:moveTo>
                    <a:pt x="0" y="0"/>
                  </a:moveTo>
                  <a:lnTo>
                    <a:pt x="76635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471302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4974527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5236026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70"/>
            <p:cNvSpPr/>
            <p:nvPr/>
          </p:nvSpPr>
          <p:spPr>
            <a:xfrm>
              <a:off x="4664547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72" name="tx1371"/>
            <p:cNvSpPr/>
            <p:nvPr/>
          </p:nvSpPr>
          <p:spPr>
            <a:xfrm>
              <a:off x="4780604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373" name="tx1372"/>
            <p:cNvSpPr/>
            <p:nvPr/>
          </p:nvSpPr>
          <p:spPr>
            <a:xfrm>
              <a:off x="4993622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374" name="pl1373"/>
            <p:cNvSpPr/>
            <p:nvPr/>
          </p:nvSpPr>
          <p:spPr>
            <a:xfrm>
              <a:off x="5545877" y="6087189"/>
              <a:ext cx="766354" cy="0"/>
            </a:xfrm>
            <a:custGeom>
              <a:avLst/>
              <a:pathLst>
                <a:path w="766354" h="0">
                  <a:moveTo>
                    <a:pt x="0" y="0"/>
                  </a:moveTo>
                  <a:lnTo>
                    <a:pt x="76635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556795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582944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609094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tx1377"/>
            <p:cNvSpPr/>
            <p:nvPr/>
          </p:nvSpPr>
          <p:spPr>
            <a:xfrm>
              <a:off x="5519469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79" name="tx1378"/>
            <p:cNvSpPr/>
            <p:nvPr/>
          </p:nvSpPr>
          <p:spPr>
            <a:xfrm>
              <a:off x="5635526" y="6165264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380" name="tx1379"/>
            <p:cNvSpPr/>
            <p:nvPr/>
          </p:nvSpPr>
          <p:spPr>
            <a:xfrm>
              <a:off x="5848545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381" name="pl1380"/>
            <p:cNvSpPr/>
            <p:nvPr/>
          </p:nvSpPr>
          <p:spPr>
            <a:xfrm>
              <a:off x="2126187" y="1606321"/>
              <a:ext cx="0" cy="4480868"/>
            </a:xfrm>
            <a:custGeom>
              <a:avLst/>
              <a:pathLst>
                <a:path w="0" h="4480868">
                  <a:moveTo>
                    <a:pt x="0" y="44808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tx1381"/>
            <p:cNvSpPr/>
            <p:nvPr/>
          </p:nvSpPr>
          <p:spPr>
            <a:xfrm>
              <a:off x="1280383" y="5894377"/>
              <a:ext cx="7635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Breast-G1</a:t>
              </a:r>
            </a:p>
          </p:txBody>
        </p:sp>
        <p:sp>
          <p:nvSpPr>
            <p:cNvPr id="1383" name="tx1382"/>
            <p:cNvSpPr/>
            <p:nvPr/>
          </p:nvSpPr>
          <p:spPr>
            <a:xfrm>
              <a:off x="1280383" y="5672552"/>
              <a:ext cx="7635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Breast-G2</a:t>
              </a:r>
            </a:p>
          </p:txBody>
        </p:sp>
        <p:sp>
          <p:nvSpPr>
            <p:cNvPr id="1384" name="tx1383"/>
            <p:cNvSpPr/>
            <p:nvPr/>
          </p:nvSpPr>
          <p:spPr>
            <a:xfrm>
              <a:off x="1280383" y="5450727"/>
              <a:ext cx="7635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Breast-G3</a:t>
              </a:r>
            </a:p>
          </p:txBody>
        </p:sp>
        <p:sp>
          <p:nvSpPr>
            <p:cNvPr id="1385" name="tx1384"/>
            <p:cNvSpPr/>
            <p:nvPr/>
          </p:nvSpPr>
          <p:spPr>
            <a:xfrm>
              <a:off x="1280383" y="5228902"/>
              <a:ext cx="7635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Breast-G4</a:t>
              </a:r>
            </a:p>
          </p:txBody>
        </p:sp>
        <p:sp>
          <p:nvSpPr>
            <p:cNvPr id="1386" name="tx1385"/>
            <p:cNvSpPr/>
            <p:nvPr/>
          </p:nvSpPr>
          <p:spPr>
            <a:xfrm>
              <a:off x="1002967" y="5004397"/>
              <a:ext cx="104097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Colorectal-G1</a:t>
              </a:r>
            </a:p>
          </p:txBody>
        </p:sp>
        <p:sp>
          <p:nvSpPr>
            <p:cNvPr id="1387" name="tx1386"/>
            <p:cNvSpPr/>
            <p:nvPr/>
          </p:nvSpPr>
          <p:spPr>
            <a:xfrm>
              <a:off x="1002967" y="4782572"/>
              <a:ext cx="104097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Colorectal-G2</a:t>
              </a:r>
            </a:p>
          </p:txBody>
        </p:sp>
        <p:sp>
          <p:nvSpPr>
            <p:cNvPr id="1388" name="tx1387"/>
            <p:cNvSpPr/>
            <p:nvPr/>
          </p:nvSpPr>
          <p:spPr>
            <a:xfrm>
              <a:off x="1002967" y="4560747"/>
              <a:ext cx="104097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Colorectal-G3</a:t>
              </a:r>
            </a:p>
          </p:txBody>
        </p:sp>
        <p:sp>
          <p:nvSpPr>
            <p:cNvPr id="1389" name="tx1388"/>
            <p:cNvSpPr/>
            <p:nvPr/>
          </p:nvSpPr>
          <p:spPr>
            <a:xfrm>
              <a:off x="1002967" y="4338922"/>
              <a:ext cx="104097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Colorectal-G4</a:t>
              </a:r>
            </a:p>
          </p:txBody>
        </p:sp>
        <p:sp>
          <p:nvSpPr>
            <p:cNvPr id="1390" name="tx1389"/>
            <p:cNvSpPr/>
            <p:nvPr/>
          </p:nvSpPr>
          <p:spPr>
            <a:xfrm>
              <a:off x="1399073" y="4090233"/>
              <a:ext cx="644872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Lung-G1</a:t>
              </a:r>
            </a:p>
          </p:txBody>
        </p:sp>
        <p:sp>
          <p:nvSpPr>
            <p:cNvPr id="1391" name="tx1390"/>
            <p:cNvSpPr/>
            <p:nvPr/>
          </p:nvSpPr>
          <p:spPr>
            <a:xfrm>
              <a:off x="1399073" y="3868408"/>
              <a:ext cx="644872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Lung-G2</a:t>
              </a:r>
            </a:p>
          </p:txBody>
        </p:sp>
        <p:sp>
          <p:nvSpPr>
            <p:cNvPr id="1392" name="tx1391"/>
            <p:cNvSpPr/>
            <p:nvPr/>
          </p:nvSpPr>
          <p:spPr>
            <a:xfrm>
              <a:off x="1399073" y="3646583"/>
              <a:ext cx="644872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Lung-G3</a:t>
              </a:r>
            </a:p>
          </p:txBody>
        </p:sp>
        <p:sp>
          <p:nvSpPr>
            <p:cNvPr id="1393" name="tx1392"/>
            <p:cNvSpPr/>
            <p:nvPr/>
          </p:nvSpPr>
          <p:spPr>
            <a:xfrm>
              <a:off x="1399073" y="3424758"/>
              <a:ext cx="644872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Lung-G4</a:t>
              </a:r>
            </a:p>
          </p:txBody>
        </p:sp>
        <p:sp>
          <p:nvSpPr>
            <p:cNvPr id="1394" name="tx1393"/>
            <p:cNvSpPr/>
            <p:nvPr/>
          </p:nvSpPr>
          <p:spPr>
            <a:xfrm>
              <a:off x="1316325" y="3229796"/>
              <a:ext cx="72762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Melan-G1</a:t>
              </a:r>
            </a:p>
          </p:txBody>
        </p:sp>
        <p:sp>
          <p:nvSpPr>
            <p:cNvPr id="1395" name="tx1394"/>
            <p:cNvSpPr/>
            <p:nvPr/>
          </p:nvSpPr>
          <p:spPr>
            <a:xfrm>
              <a:off x="1316325" y="3007971"/>
              <a:ext cx="72762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Melan-G2</a:t>
              </a:r>
            </a:p>
          </p:txBody>
        </p:sp>
        <p:sp>
          <p:nvSpPr>
            <p:cNvPr id="1396" name="tx1395"/>
            <p:cNvSpPr/>
            <p:nvPr/>
          </p:nvSpPr>
          <p:spPr>
            <a:xfrm>
              <a:off x="1316325" y="2786146"/>
              <a:ext cx="72762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Melan-G3</a:t>
              </a:r>
            </a:p>
          </p:txBody>
        </p:sp>
        <p:sp>
          <p:nvSpPr>
            <p:cNvPr id="1397" name="tx1396"/>
            <p:cNvSpPr/>
            <p:nvPr/>
          </p:nvSpPr>
          <p:spPr>
            <a:xfrm>
              <a:off x="1316325" y="2564321"/>
              <a:ext cx="72762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Melan-G4</a:t>
              </a:r>
            </a:p>
          </p:txBody>
        </p:sp>
        <p:sp>
          <p:nvSpPr>
            <p:cNvPr id="1398" name="tx1397"/>
            <p:cNvSpPr/>
            <p:nvPr/>
          </p:nvSpPr>
          <p:spPr>
            <a:xfrm>
              <a:off x="1175385" y="2342495"/>
              <a:ext cx="86856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Ovarian-G1</a:t>
              </a:r>
            </a:p>
          </p:txBody>
        </p:sp>
        <p:sp>
          <p:nvSpPr>
            <p:cNvPr id="1399" name="tx1398"/>
            <p:cNvSpPr/>
            <p:nvPr/>
          </p:nvSpPr>
          <p:spPr>
            <a:xfrm>
              <a:off x="1175385" y="2120670"/>
              <a:ext cx="86856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Ovarian-G2</a:t>
              </a:r>
            </a:p>
          </p:txBody>
        </p:sp>
        <p:sp>
          <p:nvSpPr>
            <p:cNvPr id="1400" name="tx1399"/>
            <p:cNvSpPr/>
            <p:nvPr/>
          </p:nvSpPr>
          <p:spPr>
            <a:xfrm>
              <a:off x="1175385" y="1898845"/>
              <a:ext cx="86856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Ovarian-G3</a:t>
              </a:r>
            </a:p>
          </p:txBody>
        </p:sp>
        <p:sp>
          <p:nvSpPr>
            <p:cNvPr id="1401" name="tx1400"/>
            <p:cNvSpPr/>
            <p:nvPr/>
          </p:nvSpPr>
          <p:spPr>
            <a:xfrm>
              <a:off x="1175385" y="1677020"/>
              <a:ext cx="86856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Ovarian-G4</a:t>
              </a:r>
            </a:p>
          </p:txBody>
        </p:sp>
        <p:sp>
          <p:nvSpPr>
            <p:cNvPr id="1402" name="pl1401"/>
            <p:cNvSpPr/>
            <p:nvPr/>
          </p:nvSpPr>
          <p:spPr>
            <a:xfrm>
              <a:off x="2081903" y="59540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081903" y="5732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081903" y="55104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081903" y="52886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081903" y="50667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081903" y="48449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081903" y="4623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081903" y="44013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081903" y="41794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081903" y="39576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081903" y="37358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081903" y="35140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2081903" y="32921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2081903" y="30703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2081903" y="28485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2081903" y="26267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2081903" y="24048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2081903" y="21830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081903" y="19612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081903" y="1739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312180" y="1149104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312180" y="102245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2239111" y="1051680"/>
              <a:ext cx="146136" cy="97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239111" y="1100392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2899222" y="1149104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2899222" y="102245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2826153" y="1051680"/>
              <a:ext cx="146136" cy="97424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826153" y="1100392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486263" y="1149104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486263" y="102245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3413195" y="1051680"/>
              <a:ext cx="146136" cy="97424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413195" y="1100392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4073305" y="1149104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4073305" y="1022452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4000236" y="1051680"/>
              <a:ext cx="146136" cy="97424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4000236" y="1100392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tx1437"/>
            <p:cNvSpPr/>
            <p:nvPr/>
          </p:nvSpPr>
          <p:spPr>
            <a:xfrm>
              <a:off x="2498172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439" name="tx1438"/>
            <p:cNvSpPr/>
            <p:nvPr/>
          </p:nvSpPr>
          <p:spPr>
            <a:xfrm>
              <a:off x="3085214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440" name="tx1439"/>
            <p:cNvSpPr/>
            <p:nvPr/>
          </p:nvSpPr>
          <p:spPr>
            <a:xfrm>
              <a:off x="3672256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441" name="tx1440"/>
            <p:cNvSpPr/>
            <p:nvPr/>
          </p:nvSpPr>
          <p:spPr>
            <a:xfrm>
              <a:off x="4259297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2022-04-20T17:47:17Z</dcterms:modified>
  <cp:category/>
</cp:coreProperties>
</file>