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144713" y="503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559573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949667" y="5030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949667" y="3463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852143" y="4975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852143" y="5065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900905" y="50505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047190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047190" y="4957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949667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974047" y="4977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900905" y="48300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193475" y="5047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290999" y="5033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461665" y="4175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81092" y="4777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193475" y="5012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900905" y="4078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42237" y="49815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93475" y="4917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192705" y="4780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267003" y="4854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412518" y="4527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729854" y="5054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20718" y="5062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0811" y="506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875369" y="5013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38990" y="4821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070416" y="1666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998428" y="5012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9760" y="484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2799" y="4906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973663" y="4951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37284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37284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656326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88522" y="3929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095182" y="11996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314995" y="4952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42237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364526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021654" y="4530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47190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44713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583569" y="38498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242237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78616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05088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44713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242237" y="4569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656711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54235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826992" y="3950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86045" y="49806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729854" y="5059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875754" y="3095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656326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12518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948897" y="4809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61280" y="4649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826992" y="1657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48897" y="154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754235" y="41566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97658" y="201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705088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12518" y="4597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36899" y="4542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93475" y="4732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63756" y="429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58803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29854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607565" y="3699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00135" y="2780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607565" y="47198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52143" y="4861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39760" y="4934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41467" y="4315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37284" y="48448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22809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900135" y="4703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4807" y="506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66233" y="4971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071956" y="4966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852143" y="495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88522" y="4695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71186" y="4940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71186" y="4996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7096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047190" y="4878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54620" y="5054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071571" y="5048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56326" y="46476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4526" y="5003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754620" y="5021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49667" y="5026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22424" y="4425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00905" y="5078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096782" y="3277767"/>
              <a:ext cx="3998460" cy="2377022"/>
            </a:xfrm>
            <a:custGeom>
              <a:avLst/>
              <a:pathLst>
                <a:path w="3998460" h="2377022">
                  <a:moveTo>
                    <a:pt x="0" y="1764817"/>
                  </a:moveTo>
                  <a:lnTo>
                    <a:pt x="50613" y="1750855"/>
                  </a:lnTo>
                  <a:lnTo>
                    <a:pt x="101226" y="1736837"/>
                  </a:lnTo>
                  <a:lnTo>
                    <a:pt x="151840" y="1722759"/>
                  </a:lnTo>
                  <a:lnTo>
                    <a:pt x="202453" y="1708617"/>
                  </a:lnTo>
                  <a:lnTo>
                    <a:pt x="253067" y="1694406"/>
                  </a:lnTo>
                  <a:lnTo>
                    <a:pt x="303680" y="1680121"/>
                  </a:lnTo>
                  <a:lnTo>
                    <a:pt x="354293" y="1665755"/>
                  </a:lnTo>
                  <a:lnTo>
                    <a:pt x="404907" y="1651302"/>
                  </a:lnTo>
                  <a:lnTo>
                    <a:pt x="455520" y="1636755"/>
                  </a:lnTo>
                  <a:lnTo>
                    <a:pt x="506134" y="1622107"/>
                  </a:lnTo>
                  <a:lnTo>
                    <a:pt x="556747" y="1607349"/>
                  </a:lnTo>
                  <a:lnTo>
                    <a:pt x="607361" y="1592472"/>
                  </a:lnTo>
                  <a:lnTo>
                    <a:pt x="657974" y="1577465"/>
                  </a:lnTo>
                  <a:lnTo>
                    <a:pt x="708587" y="1562318"/>
                  </a:lnTo>
                  <a:lnTo>
                    <a:pt x="759201" y="1547018"/>
                  </a:lnTo>
                  <a:lnTo>
                    <a:pt x="809814" y="1531553"/>
                  </a:lnTo>
                  <a:lnTo>
                    <a:pt x="860428" y="1515909"/>
                  </a:lnTo>
                  <a:lnTo>
                    <a:pt x="911041" y="1500069"/>
                  </a:lnTo>
                  <a:lnTo>
                    <a:pt x="961654" y="1484019"/>
                  </a:lnTo>
                  <a:lnTo>
                    <a:pt x="1012268" y="1467740"/>
                  </a:lnTo>
                  <a:lnTo>
                    <a:pt x="1062881" y="1451214"/>
                  </a:lnTo>
                  <a:lnTo>
                    <a:pt x="1113495" y="1434421"/>
                  </a:lnTo>
                  <a:lnTo>
                    <a:pt x="1164108" y="1417341"/>
                  </a:lnTo>
                  <a:lnTo>
                    <a:pt x="1214722" y="1399953"/>
                  </a:lnTo>
                  <a:lnTo>
                    <a:pt x="1265335" y="1382236"/>
                  </a:lnTo>
                  <a:lnTo>
                    <a:pt x="1315948" y="1364170"/>
                  </a:lnTo>
                  <a:lnTo>
                    <a:pt x="1366562" y="1345735"/>
                  </a:lnTo>
                  <a:lnTo>
                    <a:pt x="1417175" y="1326911"/>
                  </a:lnTo>
                  <a:lnTo>
                    <a:pt x="1467789" y="1307681"/>
                  </a:lnTo>
                  <a:lnTo>
                    <a:pt x="1518402" y="1288030"/>
                  </a:lnTo>
                  <a:lnTo>
                    <a:pt x="1569016" y="1267946"/>
                  </a:lnTo>
                  <a:lnTo>
                    <a:pt x="1619629" y="1247422"/>
                  </a:lnTo>
                  <a:lnTo>
                    <a:pt x="1670242" y="1226451"/>
                  </a:lnTo>
                  <a:lnTo>
                    <a:pt x="1720856" y="1205033"/>
                  </a:lnTo>
                  <a:lnTo>
                    <a:pt x="1771469" y="1183172"/>
                  </a:lnTo>
                  <a:lnTo>
                    <a:pt x="1822083" y="1160874"/>
                  </a:lnTo>
                  <a:lnTo>
                    <a:pt x="1872696" y="1138149"/>
                  </a:lnTo>
                  <a:lnTo>
                    <a:pt x="1923309" y="1115012"/>
                  </a:lnTo>
                  <a:lnTo>
                    <a:pt x="1973923" y="1091478"/>
                  </a:lnTo>
                  <a:lnTo>
                    <a:pt x="2024536" y="1067565"/>
                  </a:lnTo>
                  <a:lnTo>
                    <a:pt x="2075150" y="1043295"/>
                  </a:lnTo>
                  <a:lnTo>
                    <a:pt x="2125763" y="1018686"/>
                  </a:lnTo>
                  <a:lnTo>
                    <a:pt x="2176377" y="993760"/>
                  </a:lnTo>
                  <a:lnTo>
                    <a:pt x="2226990" y="968538"/>
                  </a:lnTo>
                  <a:lnTo>
                    <a:pt x="2277603" y="943041"/>
                  </a:lnTo>
                  <a:lnTo>
                    <a:pt x="2328217" y="917288"/>
                  </a:lnTo>
                  <a:lnTo>
                    <a:pt x="2378830" y="891298"/>
                  </a:lnTo>
                  <a:lnTo>
                    <a:pt x="2429444" y="865089"/>
                  </a:lnTo>
                  <a:lnTo>
                    <a:pt x="2480057" y="838679"/>
                  </a:lnTo>
                  <a:lnTo>
                    <a:pt x="2530671" y="812082"/>
                  </a:lnTo>
                  <a:lnTo>
                    <a:pt x="2581284" y="785314"/>
                  </a:lnTo>
                  <a:lnTo>
                    <a:pt x="2631897" y="758388"/>
                  </a:lnTo>
                  <a:lnTo>
                    <a:pt x="2682511" y="731316"/>
                  </a:lnTo>
                  <a:lnTo>
                    <a:pt x="2733124" y="704110"/>
                  </a:lnTo>
                  <a:lnTo>
                    <a:pt x="2783738" y="676780"/>
                  </a:lnTo>
                  <a:lnTo>
                    <a:pt x="2834351" y="649337"/>
                  </a:lnTo>
                  <a:lnTo>
                    <a:pt x="2884964" y="621788"/>
                  </a:lnTo>
                  <a:lnTo>
                    <a:pt x="2935578" y="594142"/>
                  </a:lnTo>
                  <a:lnTo>
                    <a:pt x="2986191" y="566406"/>
                  </a:lnTo>
                  <a:lnTo>
                    <a:pt x="3036805" y="538587"/>
                  </a:lnTo>
                  <a:lnTo>
                    <a:pt x="3087418" y="510691"/>
                  </a:lnTo>
                  <a:lnTo>
                    <a:pt x="3138032" y="482723"/>
                  </a:lnTo>
                  <a:lnTo>
                    <a:pt x="3188645" y="454690"/>
                  </a:lnTo>
                  <a:lnTo>
                    <a:pt x="3239258" y="426594"/>
                  </a:lnTo>
                  <a:lnTo>
                    <a:pt x="3289872" y="398441"/>
                  </a:lnTo>
                  <a:lnTo>
                    <a:pt x="3340485" y="370235"/>
                  </a:lnTo>
                  <a:lnTo>
                    <a:pt x="3391099" y="341979"/>
                  </a:lnTo>
                  <a:lnTo>
                    <a:pt x="3441712" y="313676"/>
                  </a:lnTo>
                  <a:lnTo>
                    <a:pt x="3492326" y="285330"/>
                  </a:lnTo>
                  <a:lnTo>
                    <a:pt x="3542939" y="256944"/>
                  </a:lnTo>
                  <a:lnTo>
                    <a:pt x="3593552" y="228519"/>
                  </a:lnTo>
                  <a:lnTo>
                    <a:pt x="3644166" y="200058"/>
                  </a:lnTo>
                  <a:lnTo>
                    <a:pt x="3694779" y="171564"/>
                  </a:lnTo>
                  <a:lnTo>
                    <a:pt x="3745393" y="143039"/>
                  </a:lnTo>
                  <a:lnTo>
                    <a:pt x="3796006" y="114484"/>
                  </a:lnTo>
                  <a:lnTo>
                    <a:pt x="3846619" y="85901"/>
                  </a:lnTo>
                  <a:lnTo>
                    <a:pt x="3897233" y="57291"/>
                  </a:lnTo>
                  <a:lnTo>
                    <a:pt x="3947846" y="28657"/>
                  </a:lnTo>
                  <a:lnTo>
                    <a:pt x="3998460" y="0"/>
                  </a:lnTo>
                  <a:lnTo>
                    <a:pt x="3998460" y="812832"/>
                  </a:lnTo>
                  <a:lnTo>
                    <a:pt x="3947846" y="826314"/>
                  </a:lnTo>
                  <a:lnTo>
                    <a:pt x="3897233" y="839819"/>
                  </a:lnTo>
                  <a:lnTo>
                    <a:pt x="3846619" y="853349"/>
                  </a:lnTo>
                  <a:lnTo>
                    <a:pt x="3796006" y="866905"/>
                  </a:lnTo>
                  <a:lnTo>
                    <a:pt x="3745393" y="880489"/>
                  </a:lnTo>
                  <a:lnTo>
                    <a:pt x="3694779" y="894103"/>
                  </a:lnTo>
                  <a:lnTo>
                    <a:pt x="3644166" y="907749"/>
                  </a:lnTo>
                  <a:lnTo>
                    <a:pt x="3593552" y="921427"/>
                  </a:lnTo>
                  <a:lnTo>
                    <a:pt x="3542939" y="935142"/>
                  </a:lnTo>
                  <a:lnTo>
                    <a:pt x="3492326" y="948895"/>
                  </a:lnTo>
                  <a:lnTo>
                    <a:pt x="3441712" y="962688"/>
                  </a:lnTo>
                  <a:lnTo>
                    <a:pt x="3391099" y="976525"/>
                  </a:lnTo>
                  <a:lnTo>
                    <a:pt x="3340485" y="990408"/>
                  </a:lnTo>
                  <a:lnTo>
                    <a:pt x="3289872" y="1004341"/>
                  </a:lnTo>
                  <a:lnTo>
                    <a:pt x="3239258" y="1018327"/>
                  </a:lnTo>
                  <a:lnTo>
                    <a:pt x="3188645" y="1032371"/>
                  </a:lnTo>
                  <a:lnTo>
                    <a:pt x="3138032" y="1046477"/>
                  </a:lnTo>
                  <a:lnTo>
                    <a:pt x="3087418" y="1060649"/>
                  </a:lnTo>
                  <a:lnTo>
                    <a:pt x="3036805" y="1074892"/>
                  </a:lnTo>
                  <a:lnTo>
                    <a:pt x="2986191" y="1089212"/>
                  </a:lnTo>
                  <a:lnTo>
                    <a:pt x="2935578" y="1103616"/>
                  </a:lnTo>
                  <a:lnTo>
                    <a:pt x="2884964" y="1118109"/>
                  </a:lnTo>
                  <a:lnTo>
                    <a:pt x="2834351" y="1132700"/>
                  </a:lnTo>
                  <a:lnTo>
                    <a:pt x="2783738" y="1147395"/>
                  </a:lnTo>
                  <a:lnTo>
                    <a:pt x="2733124" y="1162205"/>
                  </a:lnTo>
                  <a:lnTo>
                    <a:pt x="2682511" y="1177139"/>
                  </a:lnTo>
                  <a:lnTo>
                    <a:pt x="2631897" y="1192206"/>
                  </a:lnTo>
                  <a:lnTo>
                    <a:pt x="2581284" y="1207419"/>
                  </a:lnTo>
                  <a:lnTo>
                    <a:pt x="2530671" y="1222790"/>
                  </a:lnTo>
                  <a:lnTo>
                    <a:pt x="2480057" y="1238333"/>
                  </a:lnTo>
                  <a:lnTo>
                    <a:pt x="2429444" y="1254062"/>
                  </a:lnTo>
                  <a:lnTo>
                    <a:pt x="2378830" y="1269992"/>
                  </a:lnTo>
                  <a:lnTo>
                    <a:pt x="2328217" y="1286142"/>
                  </a:lnTo>
                  <a:lnTo>
                    <a:pt x="2277603" y="1302528"/>
                  </a:lnTo>
                  <a:lnTo>
                    <a:pt x="2226990" y="1319170"/>
                  </a:lnTo>
                  <a:lnTo>
                    <a:pt x="2176377" y="1336087"/>
                  </a:lnTo>
                  <a:lnTo>
                    <a:pt x="2125763" y="1353301"/>
                  </a:lnTo>
                  <a:lnTo>
                    <a:pt x="2075150" y="1370832"/>
                  </a:lnTo>
                  <a:lnTo>
                    <a:pt x="2024536" y="1388700"/>
                  </a:lnTo>
                  <a:lnTo>
                    <a:pt x="1973923" y="1406927"/>
                  </a:lnTo>
                  <a:lnTo>
                    <a:pt x="1923309" y="1425533"/>
                  </a:lnTo>
                  <a:lnTo>
                    <a:pt x="1872696" y="1444535"/>
                  </a:lnTo>
                  <a:lnTo>
                    <a:pt x="1822083" y="1463949"/>
                  </a:lnTo>
                  <a:lnTo>
                    <a:pt x="1771469" y="1483790"/>
                  </a:lnTo>
                  <a:lnTo>
                    <a:pt x="1720856" y="1504068"/>
                  </a:lnTo>
                  <a:lnTo>
                    <a:pt x="1670242" y="1524790"/>
                  </a:lnTo>
                  <a:lnTo>
                    <a:pt x="1619629" y="1545959"/>
                  </a:lnTo>
                  <a:lnTo>
                    <a:pt x="1569016" y="1567573"/>
                  </a:lnTo>
                  <a:lnTo>
                    <a:pt x="1518402" y="1589629"/>
                  </a:lnTo>
                  <a:lnTo>
                    <a:pt x="1467789" y="1612118"/>
                  </a:lnTo>
                  <a:lnTo>
                    <a:pt x="1417175" y="1635027"/>
                  </a:lnTo>
                  <a:lnTo>
                    <a:pt x="1366562" y="1658342"/>
                  </a:lnTo>
                  <a:lnTo>
                    <a:pt x="1315948" y="1682046"/>
                  </a:lnTo>
                  <a:lnTo>
                    <a:pt x="1265335" y="1706119"/>
                  </a:lnTo>
                  <a:lnTo>
                    <a:pt x="1214722" y="1730542"/>
                  </a:lnTo>
                  <a:lnTo>
                    <a:pt x="1164108" y="1755294"/>
                  </a:lnTo>
                  <a:lnTo>
                    <a:pt x="1113495" y="1780353"/>
                  </a:lnTo>
                  <a:lnTo>
                    <a:pt x="1062881" y="1805699"/>
                  </a:lnTo>
                  <a:lnTo>
                    <a:pt x="1012268" y="1831312"/>
                  </a:lnTo>
                  <a:lnTo>
                    <a:pt x="961654" y="1857173"/>
                  </a:lnTo>
                  <a:lnTo>
                    <a:pt x="911041" y="1883262"/>
                  </a:lnTo>
                  <a:lnTo>
                    <a:pt x="860428" y="1909562"/>
                  </a:lnTo>
                  <a:lnTo>
                    <a:pt x="809814" y="1936056"/>
                  </a:lnTo>
                  <a:lnTo>
                    <a:pt x="759201" y="1962731"/>
                  </a:lnTo>
                  <a:lnTo>
                    <a:pt x="708587" y="1989571"/>
                  </a:lnTo>
                  <a:lnTo>
                    <a:pt x="657974" y="2016563"/>
                  </a:lnTo>
                  <a:lnTo>
                    <a:pt x="607361" y="2043695"/>
                  </a:lnTo>
                  <a:lnTo>
                    <a:pt x="556747" y="2070957"/>
                  </a:lnTo>
                  <a:lnTo>
                    <a:pt x="506134" y="2098338"/>
                  </a:lnTo>
                  <a:lnTo>
                    <a:pt x="455520" y="2125830"/>
                  </a:lnTo>
                  <a:lnTo>
                    <a:pt x="404907" y="2153422"/>
                  </a:lnTo>
                  <a:lnTo>
                    <a:pt x="354293" y="2181109"/>
                  </a:lnTo>
                  <a:lnTo>
                    <a:pt x="303680" y="2208882"/>
                  </a:lnTo>
                  <a:lnTo>
                    <a:pt x="253067" y="2236736"/>
                  </a:lnTo>
                  <a:lnTo>
                    <a:pt x="202453" y="2264665"/>
                  </a:lnTo>
                  <a:lnTo>
                    <a:pt x="151840" y="2292662"/>
                  </a:lnTo>
                  <a:lnTo>
                    <a:pt x="101226" y="2320724"/>
                  </a:lnTo>
                  <a:lnTo>
                    <a:pt x="50613" y="2348845"/>
                  </a:lnTo>
                  <a:lnTo>
                    <a:pt x="0" y="237702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96782" y="3277767"/>
              <a:ext cx="3998460" cy="1764817"/>
            </a:xfrm>
            <a:custGeom>
              <a:avLst/>
              <a:pathLst>
                <a:path w="3998460" h="1764817">
                  <a:moveTo>
                    <a:pt x="0" y="1764817"/>
                  </a:moveTo>
                  <a:lnTo>
                    <a:pt x="50613" y="1750855"/>
                  </a:lnTo>
                  <a:lnTo>
                    <a:pt x="101226" y="1736837"/>
                  </a:lnTo>
                  <a:lnTo>
                    <a:pt x="151840" y="1722759"/>
                  </a:lnTo>
                  <a:lnTo>
                    <a:pt x="202453" y="1708617"/>
                  </a:lnTo>
                  <a:lnTo>
                    <a:pt x="253067" y="1694406"/>
                  </a:lnTo>
                  <a:lnTo>
                    <a:pt x="303680" y="1680121"/>
                  </a:lnTo>
                  <a:lnTo>
                    <a:pt x="354293" y="1665755"/>
                  </a:lnTo>
                  <a:lnTo>
                    <a:pt x="404907" y="1651302"/>
                  </a:lnTo>
                  <a:lnTo>
                    <a:pt x="455520" y="1636755"/>
                  </a:lnTo>
                  <a:lnTo>
                    <a:pt x="506134" y="1622107"/>
                  </a:lnTo>
                  <a:lnTo>
                    <a:pt x="556747" y="1607349"/>
                  </a:lnTo>
                  <a:lnTo>
                    <a:pt x="607361" y="1592472"/>
                  </a:lnTo>
                  <a:lnTo>
                    <a:pt x="657974" y="1577465"/>
                  </a:lnTo>
                  <a:lnTo>
                    <a:pt x="708587" y="1562318"/>
                  </a:lnTo>
                  <a:lnTo>
                    <a:pt x="759201" y="1547018"/>
                  </a:lnTo>
                  <a:lnTo>
                    <a:pt x="809814" y="1531553"/>
                  </a:lnTo>
                  <a:lnTo>
                    <a:pt x="860428" y="1515909"/>
                  </a:lnTo>
                  <a:lnTo>
                    <a:pt x="911041" y="1500069"/>
                  </a:lnTo>
                  <a:lnTo>
                    <a:pt x="961654" y="1484019"/>
                  </a:lnTo>
                  <a:lnTo>
                    <a:pt x="1012268" y="1467740"/>
                  </a:lnTo>
                  <a:lnTo>
                    <a:pt x="1062881" y="1451214"/>
                  </a:lnTo>
                  <a:lnTo>
                    <a:pt x="1113495" y="1434421"/>
                  </a:lnTo>
                  <a:lnTo>
                    <a:pt x="1164108" y="1417341"/>
                  </a:lnTo>
                  <a:lnTo>
                    <a:pt x="1214722" y="1399953"/>
                  </a:lnTo>
                  <a:lnTo>
                    <a:pt x="1265335" y="1382236"/>
                  </a:lnTo>
                  <a:lnTo>
                    <a:pt x="1315948" y="1364170"/>
                  </a:lnTo>
                  <a:lnTo>
                    <a:pt x="1366562" y="1345735"/>
                  </a:lnTo>
                  <a:lnTo>
                    <a:pt x="1417175" y="1326911"/>
                  </a:lnTo>
                  <a:lnTo>
                    <a:pt x="1467789" y="1307681"/>
                  </a:lnTo>
                  <a:lnTo>
                    <a:pt x="1518402" y="1288030"/>
                  </a:lnTo>
                  <a:lnTo>
                    <a:pt x="1569016" y="1267946"/>
                  </a:lnTo>
                  <a:lnTo>
                    <a:pt x="1619629" y="1247422"/>
                  </a:lnTo>
                  <a:lnTo>
                    <a:pt x="1670242" y="1226451"/>
                  </a:lnTo>
                  <a:lnTo>
                    <a:pt x="1720856" y="1205033"/>
                  </a:lnTo>
                  <a:lnTo>
                    <a:pt x="1771469" y="1183172"/>
                  </a:lnTo>
                  <a:lnTo>
                    <a:pt x="1822083" y="1160874"/>
                  </a:lnTo>
                  <a:lnTo>
                    <a:pt x="1872696" y="1138149"/>
                  </a:lnTo>
                  <a:lnTo>
                    <a:pt x="1923309" y="1115012"/>
                  </a:lnTo>
                  <a:lnTo>
                    <a:pt x="1973923" y="1091478"/>
                  </a:lnTo>
                  <a:lnTo>
                    <a:pt x="2024536" y="1067565"/>
                  </a:lnTo>
                  <a:lnTo>
                    <a:pt x="2075150" y="1043295"/>
                  </a:lnTo>
                  <a:lnTo>
                    <a:pt x="2125763" y="1018686"/>
                  </a:lnTo>
                  <a:lnTo>
                    <a:pt x="2176377" y="993760"/>
                  </a:lnTo>
                  <a:lnTo>
                    <a:pt x="2226990" y="968538"/>
                  </a:lnTo>
                  <a:lnTo>
                    <a:pt x="2277603" y="943041"/>
                  </a:lnTo>
                  <a:lnTo>
                    <a:pt x="2328217" y="917288"/>
                  </a:lnTo>
                  <a:lnTo>
                    <a:pt x="2378830" y="891298"/>
                  </a:lnTo>
                  <a:lnTo>
                    <a:pt x="2429444" y="865089"/>
                  </a:lnTo>
                  <a:lnTo>
                    <a:pt x="2480057" y="838679"/>
                  </a:lnTo>
                  <a:lnTo>
                    <a:pt x="2530671" y="812082"/>
                  </a:lnTo>
                  <a:lnTo>
                    <a:pt x="2581284" y="785314"/>
                  </a:lnTo>
                  <a:lnTo>
                    <a:pt x="2631897" y="758388"/>
                  </a:lnTo>
                  <a:lnTo>
                    <a:pt x="2682511" y="731316"/>
                  </a:lnTo>
                  <a:lnTo>
                    <a:pt x="2733124" y="704110"/>
                  </a:lnTo>
                  <a:lnTo>
                    <a:pt x="2783738" y="676780"/>
                  </a:lnTo>
                  <a:lnTo>
                    <a:pt x="2834351" y="649337"/>
                  </a:lnTo>
                  <a:lnTo>
                    <a:pt x="2884964" y="621788"/>
                  </a:lnTo>
                  <a:lnTo>
                    <a:pt x="2935578" y="594142"/>
                  </a:lnTo>
                  <a:lnTo>
                    <a:pt x="2986191" y="566406"/>
                  </a:lnTo>
                  <a:lnTo>
                    <a:pt x="3036805" y="538587"/>
                  </a:lnTo>
                  <a:lnTo>
                    <a:pt x="3087418" y="510691"/>
                  </a:lnTo>
                  <a:lnTo>
                    <a:pt x="3138032" y="482723"/>
                  </a:lnTo>
                  <a:lnTo>
                    <a:pt x="3188645" y="454690"/>
                  </a:lnTo>
                  <a:lnTo>
                    <a:pt x="3239258" y="426594"/>
                  </a:lnTo>
                  <a:lnTo>
                    <a:pt x="3289872" y="398441"/>
                  </a:lnTo>
                  <a:lnTo>
                    <a:pt x="3340485" y="370235"/>
                  </a:lnTo>
                  <a:lnTo>
                    <a:pt x="3391099" y="341979"/>
                  </a:lnTo>
                  <a:lnTo>
                    <a:pt x="3441712" y="313676"/>
                  </a:lnTo>
                  <a:lnTo>
                    <a:pt x="3492326" y="285330"/>
                  </a:lnTo>
                  <a:lnTo>
                    <a:pt x="3542939" y="256944"/>
                  </a:lnTo>
                  <a:lnTo>
                    <a:pt x="3593552" y="228519"/>
                  </a:lnTo>
                  <a:lnTo>
                    <a:pt x="3644166" y="200058"/>
                  </a:lnTo>
                  <a:lnTo>
                    <a:pt x="3694779" y="171564"/>
                  </a:lnTo>
                  <a:lnTo>
                    <a:pt x="3745393" y="143039"/>
                  </a:lnTo>
                  <a:lnTo>
                    <a:pt x="3796006" y="114484"/>
                  </a:lnTo>
                  <a:lnTo>
                    <a:pt x="3846619" y="85901"/>
                  </a:lnTo>
                  <a:lnTo>
                    <a:pt x="3897233" y="57291"/>
                  </a:lnTo>
                  <a:lnTo>
                    <a:pt x="3947846" y="28657"/>
                  </a:lnTo>
                  <a:lnTo>
                    <a:pt x="39984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096782" y="4090599"/>
              <a:ext cx="3998460" cy="1564190"/>
            </a:xfrm>
            <a:custGeom>
              <a:avLst/>
              <a:pathLst>
                <a:path w="3998460" h="1564190">
                  <a:moveTo>
                    <a:pt x="3998460" y="0"/>
                  </a:moveTo>
                  <a:lnTo>
                    <a:pt x="3947846" y="13481"/>
                  </a:lnTo>
                  <a:lnTo>
                    <a:pt x="3897233" y="26986"/>
                  </a:lnTo>
                  <a:lnTo>
                    <a:pt x="3846619" y="40516"/>
                  </a:lnTo>
                  <a:lnTo>
                    <a:pt x="3796006" y="54073"/>
                  </a:lnTo>
                  <a:lnTo>
                    <a:pt x="3745393" y="67657"/>
                  </a:lnTo>
                  <a:lnTo>
                    <a:pt x="3694779" y="81271"/>
                  </a:lnTo>
                  <a:lnTo>
                    <a:pt x="3644166" y="94916"/>
                  </a:lnTo>
                  <a:lnTo>
                    <a:pt x="3593552" y="108595"/>
                  </a:lnTo>
                  <a:lnTo>
                    <a:pt x="3542939" y="122309"/>
                  </a:lnTo>
                  <a:lnTo>
                    <a:pt x="3492326" y="136062"/>
                  </a:lnTo>
                  <a:lnTo>
                    <a:pt x="3441712" y="149855"/>
                  </a:lnTo>
                  <a:lnTo>
                    <a:pt x="3391099" y="163692"/>
                  </a:lnTo>
                  <a:lnTo>
                    <a:pt x="3340485" y="177575"/>
                  </a:lnTo>
                  <a:lnTo>
                    <a:pt x="3289872" y="191508"/>
                  </a:lnTo>
                  <a:lnTo>
                    <a:pt x="3239258" y="205495"/>
                  </a:lnTo>
                  <a:lnTo>
                    <a:pt x="3188645" y="219539"/>
                  </a:lnTo>
                  <a:lnTo>
                    <a:pt x="3138032" y="233644"/>
                  </a:lnTo>
                  <a:lnTo>
                    <a:pt x="3087418" y="247816"/>
                  </a:lnTo>
                  <a:lnTo>
                    <a:pt x="3036805" y="262059"/>
                  </a:lnTo>
                  <a:lnTo>
                    <a:pt x="2986191" y="276380"/>
                  </a:lnTo>
                  <a:lnTo>
                    <a:pt x="2935578" y="290783"/>
                  </a:lnTo>
                  <a:lnTo>
                    <a:pt x="2884964" y="305276"/>
                  </a:lnTo>
                  <a:lnTo>
                    <a:pt x="2834351" y="319867"/>
                  </a:lnTo>
                  <a:lnTo>
                    <a:pt x="2783738" y="334563"/>
                  </a:lnTo>
                  <a:lnTo>
                    <a:pt x="2733124" y="349373"/>
                  </a:lnTo>
                  <a:lnTo>
                    <a:pt x="2682511" y="364306"/>
                  </a:lnTo>
                  <a:lnTo>
                    <a:pt x="2631897" y="379374"/>
                  </a:lnTo>
                  <a:lnTo>
                    <a:pt x="2581284" y="394587"/>
                  </a:lnTo>
                  <a:lnTo>
                    <a:pt x="2530671" y="409958"/>
                  </a:lnTo>
                  <a:lnTo>
                    <a:pt x="2480057" y="425500"/>
                  </a:lnTo>
                  <a:lnTo>
                    <a:pt x="2429444" y="441229"/>
                  </a:lnTo>
                  <a:lnTo>
                    <a:pt x="2378830" y="457160"/>
                  </a:lnTo>
                  <a:lnTo>
                    <a:pt x="2328217" y="473309"/>
                  </a:lnTo>
                  <a:lnTo>
                    <a:pt x="2277603" y="489695"/>
                  </a:lnTo>
                  <a:lnTo>
                    <a:pt x="2226990" y="506337"/>
                  </a:lnTo>
                  <a:lnTo>
                    <a:pt x="2176377" y="523255"/>
                  </a:lnTo>
                  <a:lnTo>
                    <a:pt x="2125763" y="540468"/>
                  </a:lnTo>
                  <a:lnTo>
                    <a:pt x="2075150" y="557999"/>
                  </a:lnTo>
                  <a:lnTo>
                    <a:pt x="2024536" y="575868"/>
                  </a:lnTo>
                  <a:lnTo>
                    <a:pt x="1973923" y="594095"/>
                  </a:lnTo>
                  <a:lnTo>
                    <a:pt x="1923309" y="612700"/>
                  </a:lnTo>
                  <a:lnTo>
                    <a:pt x="1872696" y="631702"/>
                  </a:lnTo>
                  <a:lnTo>
                    <a:pt x="1822083" y="651117"/>
                  </a:lnTo>
                  <a:lnTo>
                    <a:pt x="1771469" y="670958"/>
                  </a:lnTo>
                  <a:lnTo>
                    <a:pt x="1720856" y="691236"/>
                  </a:lnTo>
                  <a:lnTo>
                    <a:pt x="1670242" y="711957"/>
                  </a:lnTo>
                  <a:lnTo>
                    <a:pt x="1619629" y="733126"/>
                  </a:lnTo>
                  <a:lnTo>
                    <a:pt x="1569016" y="754741"/>
                  </a:lnTo>
                  <a:lnTo>
                    <a:pt x="1518402" y="776797"/>
                  </a:lnTo>
                  <a:lnTo>
                    <a:pt x="1467789" y="799285"/>
                  </a:lnTo>
                  <a:lnTo>
                    <a:pt x="1417175" y="822195"/>
                  </a:lnTo>
                  <a:lnTo>
                    <a:pt x="1366562" y="845510"/>
                  </a:lnTo>
                  <a:lnTo>
                    <a:pt x="1315948" y="869213"/>
                  </a:lnTo>
                  <a:lnTo>
                    <a:pt x="1265335" y="893287"/>
                  </a:lnTo>
                  <a:lnTo>
                    <a:pt x="1214722" y="917710"/>
                  </a:lnTo>
                  <a:lnTo>
                    <a:pt x="1164108" y="942461"/>
                  </a:lnTo>
                  <a:lnTo>
                    <a:pt x="1113495" y="967521"/>
                  </a:lnTo>
                  <a:lnTo>
                    <a:pt x="1062881" y="992867"/>
                  </a:lnTo>
                  <a:lnTo>
                    <a:pt x="1012268" y="1018480"/>
                  </a:lnTo>
                  <a:lnTo>
                    <a:pt x="961654" y="1044340"/>
                  </a:lnTo>
                  <a:lnTo>
                    <a:pt x="911041" y="1070429"/>
                  </a:lnTo>
                  <a:lnTo>
                    <a:pt x="860428" y="1096729"/>
                  </a:lnTo>
                  <a:lnTo>
                    <a:pt x="809814" y="1123224"/>
                  </a:lnTo>
                  <a:lnTo>
                    <a:pt x="759201" y="1149898"/>
                  </a:lnTo>
                  <a:lnTo>
                    <a:pt x="708587" y="1176738"/>
                  </a:lnTo>
                  <a:lnTo>
                    <a:pt x="657974" y="1203730"/>
                  </a:lnTo>
                  <a:lnTo>
                    <a:pt x="607361" y="1230863"/>
                  </a:lnTo>
                  <a:lnTo>
                    <a:pt x="556747" y="1258125"/>
                  </a:lnTo>
                  <a:lnTo>
                    <a:pt x="506134" y="1285506"/>
                  </a:lnTo>
                  <a:lnTo>
                    <a:pt x="455520" y="1312997"/>
                  </a:lnTo>
                  <a:lnTo>
                    <a:pt x="404907" y="1340590"/>
                  </a:lnTo>
                  <a:lnTo>
                    <a:pt x="354293" y="1368276"/>
                  </a:lnTo>
                  <a:lnTo>
                    <a:pt x="303680" y="1396050"/>
                  </a:lnTo>
                  <a:lnTo>
                    <a:pt x="253067" y="1423904"/>
                  </a:lnTo>
                  <a:lnTo>
                    <a:pt x="202453" y="1451832"/>
                  </a:lnTo>
                  <a:lnTo>
                    <a:pt x="151840" y="1479830"/>
                  </a:lnTo>
                  <a:lnTo>
                    <a:pt x="101226" y="1507891"/>
                  </a:lnTo>
                  <a:lnTo>
                    <a:pt x="50613" y="1536013"/>
                  </a:lnTo>
                  <a:lnTo>
                    <a:pt x="0" y="15641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096782" y="3684183"/>
              <a:ext cx="3998460" cy="1664503"/>
            </a:xfrm>
            <a:custGeom>
              <a:avLst/>
              <a:pathLst>
                <a:path w="3998460" h="1664503">
                  <a:moveTo>
                    <a:pt x="0" y="1664503"/>
                  </a:moveTo>
                  <a:lnTo>
                    <a:pt x="50613" y="1643434"/>
                  </a:lnTo>
                  <a:lnTo>
                    <a:pt x="101226" y="1622364"/>
                  </a:lnTo>
                  <a:lnTo>
                    <a:pt x="151840" y="1601294"/>
                  </a:lnTo>
                  <a:lnTo>
                    <a:pt x="202453" y="1580225"/>
                  </a:lnTo>
                  <a:lnTo>
                    <a:pt x="253067" y="1559155"/>
                  </a:lnTo>
                  <a:lnTo>
                    <a:pt x="303680" y="1538085"/>
                  </a:lnTo>
                  <a:lnTo>
                    <a:pt x="354293" y="1517016"/>
                  </a:lnTo>
                  <a:lnTo>
                    <a:pt x="404907" y="1495946"/>
                  </a:lnTo>
                  <a:lnTo>
                    <a:pt x="455520" y="1474876"/>
                  </a:lnTo>
                  <a:lnTo>
                    <a:pt x="506134" y="1453807"/>
                  </a:lnTo>
                  <a:lnTo>
                    <a:pt x="556747" y="1432737"/>
                  </a:lnTo>
                  <a:lnTo>
                    <a:pt x="607361" y="1411667"/>
                  </a:lnTo>
                  <a:lnTo>
                    <a:pt x="657974" y="1390598"/>
                  </a:lnTo>
                  <a:lnTo>
                    <a:pt x="708587" y="1369528"/>
                  </a:lnTo>
                  <a:lnTo>
                    <a:pt x="759201" y="1348458"/>
                  </a:lnTo>
                  <a:lnTo>
                    <a:pt x="809814" y="1327389"/>
                  </a:lnTo>
                  <a:lnTo>
                    <a:pt x="860428" y="1306319"/>
                  </a:lnTo>
                  <a:lnTo>
                    <a:pt x="911041" y="1285249"/>
                  </a:lnTo>
                  <a:lnTo>
                    <a:pt x="961654" y="1264180"/>
                  </a:lnTo>
                  <a:lnTo>
                    <a:pt x="1012268" y="1243110"/>
                  </a:lnTo>
                  <a:lnTo>
                    <a:pt x="1062881" y="1222040"/>
                  </a:lnTo>
                  <a:lnTo>
                    <a:pt x="1113495" y="1200971"/>
                  </a:lnTo>
                  <a:lnTo>
                    <a:pt x="1164108" y="1179901"/>
                  </a:lnTo>
                  <a:lnTo>
                    <a:pt x="1214722" y="1158831"/>
                  </a:lnTo>
                  <a:lnTo>
                    <a:pt x="1265335" y="1137762"/>
                  </a:lnTo>
                  <a:lnTo>
                    <a:pt x="1315948" y="1116692"/>
                  </a:lnTo>
                  <a:lnTo>
                    <a:pt x="1366562" y="1095622"/>
                  </a:lnTo>
                  <a:lnTo>
                    <a:pt x="1417175" y="1074553"/>
                  </a:lnTo>
                  <a:lnTo>
                    <a:pt x="1467789" y="1053483"/>
                  </a:lnTo>
                  <a:lnTo>
                    <a:pt x="1518402" y="1032413"/>
                  </a:lnTo>
                  <a:lnTo>
                    <a:pt x="1569016" y="1011344"/>
                  </a:lnTo>
                  <a:lnTo>
                    <a:pt x="1619629" y="990274"/>
                  </a:lnTo>
                  <a:lnTo>
                    <a:pt x="1670242" y="969204"/>
                  </a:lnTo>
                  <a:lnTo>
                    <a:pt x="1720856" y="948135"/>
                  </a:lnTo>
                  <a:lnTo>
                    <a:pt x="1771469" y="927065"/>
                  </a:lnTo>
                  <a:lnTo>
                    <a:pt x="1822083" y="905995"/>
                  </a:lnTo>
                  <a:lnTo>
                    <a:pt x="1872696" y="884926"/>
                  </a:lnTo>
                  <a:lnTo>
                    <a:pt x="1923309" y="863856"/>
                  </a:lnTo>
                  <a:lnTo>
                    <a:pt x="1973923" y="842786"/>
                  </a:lnTo>
                  <a:lnTo>
                    <a:pt x="2024536" y="821717"/>
                  </a:lnTo>
                  <a:lnTo>
                    <a:pt x="2075150" y="800647"/>
                  </a:lnTo>
                  <a:lnTo>
                    <a:pt x="2125763" y="779577"/>
                  </a:lnTo>
                  <a:lnTo>
                    <a:pt x="2176377" y="758508"/>
                  </a:lnTo>
                  <a:lnTo>
                    <a:pt x="2226990" y="737438"/>
                  </a:lnTo>
                  <a:lnTo>
                    <a:pt x="2277603" y="716368"/>
                  </a:lnTo>
                  <a:lnTo>
                    <a:pt x="2328217" y="695299"/>
                  </a:lnTo>
                  <a:lnTo>
                    <a:pt x="2378830" y="674229"/>
                  </a:lnTo>
                  <a:lnTo>
                    <a:pt x="2429444" y="653159"/>
                  </a:lnTo>
                  <a:lnTo>
                    <a:pt x="2480057" y="632090"/>
                  </a:lnTo>
                  <a:lnTo>
                    <a:pt x="2530671" y="611020"/>
                  </a:lnTo>
                  <a:lnTo>
                    <a:pt x="2581284" y="589950"/>
                  </a:lnTo>
                  <a:lnTo>
                    <a:pt x="2631897" y="568881"/>
                  </a:lnTo>
                  <a:lnTo>
                    <a:pt x="2682511" y="547811"/>
                  </a:lnTo>
                  <a:lnTo>
                    <a:pt x="2733124" y="526741"/>
                  </a:lnTo>
                  <a:lnTo>
                    <a:pt x="2783738" y="505672"/>
                  </a:lnTo>
                  <a:lnTo>
                    <a:pt x="2834351" y="484602"/>
                  </a:lnTo>
                  <a:lnTo>
                    <a:pt x="2884964" y="463532"/>
                  </a:lnTo>
                  <a:lnTo>
                    <a:pt x="2935578" y="442463"/>
                  </a:lnTo>
                  <a:lnTo>
                    <a:pt x="2986191" y="421393"/>
                  </a:lnTo>
                  <a:lnTo>
                    <a:pt x="3036805" y="400323"/>
                  </a:lnTo>
                  <a:lnTo>
                    <a:pt x="3087418" y="379254"/>
                  </a:lnTo>
                  <a:lnTo>
                    <a:pt x="3138032" y="358184"/>
                  </a:lnTo>
                  <a:lnTo>
                    <a:pt x="3188645" y="337114"/>
                  </a:lnTo>
                  <a:lnTo>
                    <a:pt x="3239258" y="316045"/>
                  </a:lnTo>
                  <a:lnTo>
                    <a:pt x="3289872" y="294975"/>
                  </a:lnTo>
                  <a:lnTo>
                    <a:pt x="3340485" y="273905"/>
                  </a:lnTo>
                  <a:lnTo>
                    <a:pt x="3391099" y="252836"/>
                  </a:lnTo>
                  <a:lnTo>
                    <a:pt x="3441712" y="231766"/>
                  </a:lnTo>
                  <a:lnTo>
                    <a:pt x="3492326" y="210696"/>
                  </a:lnTo>
                  <a:lnTo>
                    <a:pt x="3542939" y="189627"/>
                  </a:lnTo>
                  <a:lnTo>
                    <a:pt x="3593552" y="168557"/>
                  </a:lnTo>
                  <a:lnTo>
                    <a:pt x="3644166" y="147487"/>
                  </a:lnTo>
                  <a:lnTo>
                    <a:pt x="3694779" y="126418"/>
                  </a:lnTo>
                  <a:lnTo>
                    <a:pt x="3745393" y="105348"/>
                  </a:lnTo>
                  <a:lnTo>
                    <a:pt x="3796006" y="84278"/>
                  </a:lnTo>
                  <a:lnTo>
                    <a:pt x="3846619" y="63209"/>
                  </a:lnTo>
                  <a:lnTo>
                    <a:pt x="3897233" y="42139"/>
                  </a:lnTo>
                  <a:lnTo>
                    <a:pt x="3947846" y="21069"/>
                  </a:lnTo>
                  <a:lnTo>
                    <a:pt x="399846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1755450" y="2415209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852867" y="251741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897434" y="2477849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014909" y="251741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059476" y="2411375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371648" y="2483736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416215" y="251741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460782" y="2409732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549778" y="251741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594345" y="2477849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711820" y="2517418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56387" y="2411375"/>
              <a:ext cx="53822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3.2e-05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1538460" y="1002967"/>
              <a:ext cx="0" cy="4873337"/>
            </a:xfrm>
            <a:custGeom>
              <a:avLst/>
              <a:pathLst>
                <a:path w="0" h="4873337">
                  <a:moveTo>
                    <a:pt x="0" y="48733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213852" y="504364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13852" y="373194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13852" y="242025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13852" y="111056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494176" y="51033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494176" y="3791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494176" y="24799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494176" y="11682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538460" y="5876305"/>
              <a:ext cx="4773771" cy="0"/>
            </a:xfrm>
            <a:custGeom>
              <a:avLst/>
              <a:pathLst>
                <a:path w="4773771" h="0">
                  <a:moveTo>
                    <a:pt x="0" y="0"/>
                  </a:moveTo>
                  <a:lnTo>
                    <a:pt x="477377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706688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25731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144774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63816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1658207" y="595437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828769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47812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66855" y="5956388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462267" y="6108474"/>
              <a:ext cx="926157" cy="166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mut_score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500691" y="3352689"/>
              <a:ext cx="1089893" cy="173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CD274_expr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2022-05-07T17:15:15Z</dcterms:modified>
  <cp:category/>
</cp:coreProperties>
</file>