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97549" y="4769971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97549" y="3804135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97549" y="2838299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97549" y="1872463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29937" y="1196378"/>
              <a:ext cx="0" cy="4249678"/>
            </a:xfrm>
            <a:custGeom>
              <a:avLst/>
              <a:pathLst>
                <a:path w="0" h="4249678">
                  <a:moveTo>
                    <a:pt x="0" y="424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964380" y="1196378"/>
              <a:ext cx="0" cy="4249678"/>
            </a:xfrm>
            <a:custGeom>
              <a:avLst/>
              <a:pathLst>
                <a:path w="0" h="4249678">
                  <a:moveTo>
                    <a:pt x="0" y="424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398823" y="1196378"/>
              <a:ext cx="0" cy="4249678"/>
            </a:xfrm>
            <a:custGeom>
              <a:avLst/>
              <a:pathLst>
                <a:path w="0" h="4249678">
                  <a:moveTo>
                    <a:pt x="0" y="424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97549" y="5252889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97549" y="4287053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97549" y="3321217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97549" y="2355381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97549" y="1389545"/>
              <a:ext cx="4733661" cy="0"/>
            </a:xfrm>
            <a:custGeom>
              <a:avLst/>
              <a:pathLst>
                <a:path w="4733661" h="0">
                  <a:moveTo>
                    <a:pt x="0" y="0"/>
                  </a:moveTo>
                  <a:lnTo>
                    <a:pt x="4733661" y="0"/>
                  </a:lnTo>
                  <a:lnTo>
                    <a:pt x="47336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12716" y="1196378"/>
              <a:ext cx="0" cy="4249678"/>
            </a:xfrm>
            <a:custGeom>
              <a:avLst/>
              <a:pathLst>
                <a:path w="0" h="4249678">
                  <a:moveTo>
                    <a:pt x="0" y="424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47158" y="1196378"/>
              <a:ext cx="0" cy="4249678"/>
            </a:xfrm>
            <a:custGeom>
              <a:avLst/>
              <a:pathLst>
                <a:path w="0" h="4249678">
                  <a:moveTo>
                    <a:pt x="0" y="424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681601" y="1196378"/>
              <a:ext cx="0" cy="4249678"/>
            </a:xfrm>
            <a:custGeom>
              <a:avLst/>
              <a:pathLst>
                <a:path w="0" h="4249678">
                  <a:moveTo>
                    <a:pt x="0" y="424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116044" y="1196378"/>
              <a:ext cx="0" cy="4249678"/>
            </a:xfrm>
            <a:custGeom>
              <a:avLst/>
              <a:pathLst>
                <a:path w="0" h="4249678">
                  <a:moveTo>
                    <a:pt x="0" y="42496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12716" y="1389545"/>
              <a:ext cx="1463131" cy="2575562"/>
            </a:xfrm>
            <a:custGeom>
              <a:avLst/>
              <a:pathLst>
                <a:path w="1463131" h="2575562">
                  <a:moveTo>
                    <a:pt x="0" y="0"/>
                  </a:moveTo>
                  <a:lnTo>
                    <a:pt x="28688" y="0"/>
                  </a:lnTo>
                  <a:lnTo>
                    <a:pt x="28688" y="1287781"/>
                  </a:lnTo>
                  <a:lnTo>
                    <a:pt x="1061487" y="1287781"/>
                  </a:lnTo>
                  <a:lnTo>
                    <a:pt x="1061487" y="2575562"/>
                  </a:lnTo>
                  <a:lnTo>
                    <a:pt x="1463131" y="2575562"/>
                  </a:lnTo>
                  <a:lnTo>
                    <a:pt x="1463131" y="2575562"/>
                  </a:lnTo>
                </a:path>
              </a:pathLst>
            </a:custGeom>
            <a:ln w="56912" cap="flat">
              <a:solidFill>
                <a:srgbClr val="99151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12716" y="1389545"/>
              <a:ext cx="4274639" cy="1448753"/>
            </a:xfrm>
            <a:custGeom>
              <a:avLst/>
              <a:pathLst>
                <a:path w="4274639" h="1448753">
                  <a:moveTo>
                    <a:pt x="0" y="0"/>
                  </a:moveTo>
                  <a:lnTo>
                    <a:pt x="536481" y="0"/>
                  </a:lnTo>
                  <a:lnTo>
                    <a:pt x="536481" y="643890"/>
                  </a:lnTo>
                  <a:lnTo>
                    <a:pt x="1778709" y="643890"/>
                  </a:lnTo>
                  <a:lnTo>
                    <a:pt x="1778709" y="643890"/>
                  </a:lnTo>
                  <a:lnTo>
                    <a:pt x="2467241" y="643890"/>
                  </a:lnTo>
                  <a:lnTo>
                    <a:pt x="2467241" y="1448753"/>
                  </a:lnTo>
                  <a:lnTo>
                    <a:pt x="3098396" y="1448753"/>
                  </a:lnTo>
                  <a:lnTo>
                    <a:pt x="3098396" y="1448753"/>
                  </a:lnTo>
                  <a:lnTo>
                    <a:pt x="3758240" y="1448753"/>
                  </a:lnTo>
                  <a:lnTo>
                    <a:pt x="3758240" y="1448753"/>
                  </a:lnTo>
                  <a:lnTo>
                    <a:pt x="4274639" y="1448753"/>
                  </a:lnTo>
                  <a:lnTo>
                    <a:pt x="4274639" y="1448753"/>
                  </a:lnTo>
                </a:path>
              </a:pathLst>
            </a:custGeom>
            <a:ln w="56912" cap="flat">
              <a:solidFill>
                <a:srgbClr val="3055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3202696" y="391037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518274" y="197870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837961" y="27835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497805" y="27835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6014204" y="27835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3884514" y="4584144"/>
              <a:ext cx="1594174" cy="141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DejaVu serif"/>
                  <a:cs typeface="DejaVu serif"/>
                </a:rPr>
                <a:t>LogRank p =  0.149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377706" y="4864177"/>
              <a:ext cx="2607789" cy="1323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DejaVu serif"/>
                  <a:cs typeface="DejaVu serif"/>
                </a:rPr>
                <a:t>HR =  0.2 ( 95% CI: 0.02 - 2.24 )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163742" y="5193172"/>
              <a:ext cx="37117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0.00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163742" y="4227336"/>
              <a:ext cx="37117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0.25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163742" y="3261500"/>
              <a:ext cx="37117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0.50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63742" y="2295664"/>
              <a:ext cx="37117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0.75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63742" y="1329828"/>
              <a:ext cx="37117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1.00</a:t>
              </a:r>
            </a:p>
          </p:txBody>
        </p:sp>
        <p:sp>
          <p:nvSpPr>
            <p:cNvPr id="35" name="pl34"/>
            <p:cNvSpPr/>
            <p:nvPr/>
          </p:nvSpPr>
          <p:spPr>
            <a:xfrm>
              <a:off x="1562755" y="5252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62755" y="4287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62755" y="3321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62755" y="2355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62755" y="1389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812716" y="544605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247158" y="544605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681601" y="544605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116044" y="544605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>
              <a:off x="1759696" y="5504519"/>
              <a:ext cx="10604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3194138" y="5506529"/>
              <a:ext cx="106040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575561" y="5504519"/>
              <a:ext cx="21208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10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6010004" y="5504519"/>
              <a:ext cx="21208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15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473941" y="5649893"/>
              <a:ext cx="2980878" cy="149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i="1" b="1">
                  <a:solidFill>
                    <a:srgbClr val="000000">
                      <a:alpha val="100000"/>
                    </a:srgbClr>
                  </a:solidFill>
                  <a:latin typeface="DejaVu serif"/>
                  <a:cs typeface="DejaVu serif"/>
                </a:rPr>
                <a:t>Progression-Free Interval(months)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-312192" y="3246394"/>
              <a:ext cx="2664916" cy="149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i="1" b="1">
                  <a:solidFill>
                    <a:srgbClr val="000000">
                      <a:alpha val="100000"/>
                    </a:srgbClr>
                  </a:solidFill>
                  <a:latin typeface="DejaVu serif"/>
                  <a:cs typeface="DejaVu serif"/>
                </a:rPr>
                <a:t>Survival probability probability</a:t>
              </a:r>
            </a:p>
          </p:txBody>
        </p:sp>
        <p:sp>
          <p:nvSpPr>
            <p:cNvPr id="50" name="pl49"/>
            <p:cNvSpPr/>
            <p:nvPr/>
          </p:nvSpPr>
          <p:spPr>
            <a:xfrm>
              <a:off x="3043106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6912" cap="flat">
              <a:solidFill>
                <a:srgbClr val="99151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3057738" y="60971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4079653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6912" cap="flat">
              <a:solidFill>
                <a:srgbClr val="3055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4094284" y="60971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310206" y="6059955"/>
              <a:ext cx="67791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High-risk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346752" y="6089497"/>
              <a:ext cx="630435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Low-risk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657161" y="977142"/>
              <a:ext cx="61443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2022-04-20T16:10:45Z</dcterms:modified>
  <cp:category/>
</cp:coreProperties>
</file>