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88491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337788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487086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1447" y="4649687"/>
              <a:ext cx="3792682" cy="0"/>
            </a:xfrm>
            <a:custGeom>
              <a:avLst/>
              <a:pathLst>
                <a:path w="3792682" h="0">
                  <a:moveTo>
                    <a:pt x="0" y="0"/>
                  </a:moveTo>
                  <a:lnTo>
                    <a:pt x="3792682" y="0"/>
                  </a:lnTo>
                  <a:lnTo>
                    <a:pt x="379268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1447" y="2492718"/>
              <a:ext cx="3792682" cy="0"/>
            </a:xfrm>
            <a:custGeom>
              <a:avLst/>
              <a:pathLst>
                <a:path w="3792682" h="0">
                  <a:moveTo>
                    <a:pt x="0" y="0"/>
                  </a:moveTo>
                  <a:lnTo>
                    <a:pt x="3792682" y="0"/>
                  </a:lnTo>
                  <a:lnTo>
                    <a:pt x="379268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13842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63139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912437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061735" y="1198536"/>
              <a:ext cx="0" cy="4745332"/>
            </a:xfrm>
            <a:custGeom>
              <a:avLst/>
              <a:pathLst>
                <a:path w="0" h="4745332">
                  <a:moveTo>
                    <a:pt x="0" y="47453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533376" y="2393602"/>
              <a:ext cx="160931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682674" y="2400519"/>
              <a:ext cx="160931" cy="184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831972" y="2393602"/>
              <a:ext cx="160931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981269" y="2393602"/>
              <a:ext cx="160931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533376" y="4550572"/>
              <a:ext cx="160931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682674" y="4553906"/>
              <a:ext cx="160931" cy="18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831972" y="4550572"/>
              <a:ext cx="160931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981269" y="4550572"/>
              <a:ext cx="160931" cy="191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49684" y="4764254"/>
              <a:ext cx="229133" cy="50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-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149684" y="2607284"/>
              <a:ext cx="229133" cy="50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00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-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60822" y="6002332"/>
              <a:ext cx="10604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0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710119" y="6004341"/>
              <a:ext cx="106040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5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806397" y="6002332"/>
              <a:ext cx="21208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955695" y="6002332"/>
              <a:ext cx="212080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4D4D4D">
                      <a:alpha val="100000"/>
                    </a:srgbClr>
                  </a:solidFill>
                  <a:latin typeface="DejaVu serif"/>
                  <a:cs typeface="DejaVu serif"/>
                </a:rPr>
                <a:t>15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847349" y="6147705"/>
              <a:ext cx="2980878" cy="149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Progression-Free Interval(months)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491395" y="3492400"/>
              <a:ext cx="155002" cy="145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99151B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491395" y="3744400"/>
              <a:ext cx="155002" cy="145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>
                  <a:solidFill>
                    <a:srgbClr val="305596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764486" y="3478026"/>
              <a:ext cx="4971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High-risk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64486" y="3751690"/>
              <a:ext cx="46231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Low-risk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441447" y="977142"/>
              <a:ext cx="1300013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i="1" b="1">
                  <a:solidFill>
                    <a:srgbClr val="000000">
                      <a:alpha val="100000"/>
                    </a:srgbClr>
                  </a:solidFill>
                  <a:latin typeface="DejaVu serif"/>
                  <a:cs typeface="DejaVu serif"/>
                </a:rPr>
                <a:t>Number at risk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2022-04-20T13:08:25Z</dcterms:modified>
  <cp:category/>
</cp:coreProperties>
</file>