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56335" y="1363345"/>
            <a:ext cx="4530090" cy="4530090"/>
            <a:chOff x="1821" y="2147"/>
            <a:chExt cx="7134" cy="7134"/>
          </a:xfrm>
        </p:grpSpPr>
        <p:sp>
          <p:nvSpPr>
            <p:cNvPr id="5" name="pg4"/>
            <p:cNvSpPr/>
            <p:nvPr/>
          </p:nvSpPr>
          <p:spPr>
            <a:xfrm>
              <a:off x="3010" y="2147"/>
              <a:ext cx="4756" cy="2697"/>
            </a:xfrm>
            <a:custGeom>
              <a:avLst/>
              <a:gdLst/>
              <a:ahLst/>
              <a:cxnLst/>
              <a:pathLst>
                <a:path w="3019834" h="1712903">
                  <a:moveTo>
                    <a:pt x="3016793" y="1414318"/>
                  </a:moveTo>
                  <a:lnTo>
                    <a:pt x="3019834" y="1510107"/>
                  </a:lnTo>
                  <a:lnTo>
                    <a:pt x="3016793" y="1605896"/>
                  </a:lnTo>
                  <a:lnTo>
                    <a:pt x="3007683" y="1701299"/>
                  </a:lnTo>
                  <a:lnTo>
                    <a:pt x="3006949" y="1705887"/>
                  </a:lnTo>
                  <a:lnTo>
                    <a:pt x="2977955" y="1689147"/>
                  </a:lnTo>
                  <a:lnTo>
                    <a:pt x="2892085" y="1646589"/>
                  </a:lnTo>
                  <a:lnTo>
                    <a:pt x="2803689" y="1609563"/>
                  </a:lnTo>
                  <a:lnTo>
                    <a:pt x="2713123" y="1578218"/>
                  </a:lnTo>
                  <a:lnTo>
                    <a:pt x="2620751" y="1552680"/>
                  </a:lnTo>
                  <a:lnTo>
                    <a:pt x="2526945" y="1533052"/>
                  </a:lnTo>
                  <a:lnTo>
                    <a:pt x="2432084" y="1519412"/>
                  </a:lnTo>
                  <a:lnTo>
                    <a:pt x="2336548" y="1511817"/>
                  </a:lnTo>
                  <a:lnTo>
                    <a:pt x="2240723" y="1510297"/>
                  </a:lnTo>
                  <a:lnTo>
                    <a:pt x="2144994" y="1514857"/>
                  </a:lnTo>
                  <a:lnTo>
                    <a:pt x="2049747" y="1525479"/>
                  </a:lnTo>
                  <a:lnTo>
                    <a:pt x="1955366" y="1542121"/>
                  </a:lnTo>
                  <a:lnTo>
                    <a:pt x="1862230" y="1564716"/>
                  </a:lnTo>
                  <a:lnTo>
                    <a:pt x="1770715" y="1593172"/>
                  </a:lnTo>
                  <a:lnTo>
                    <a:pt x="1681189" y="1627375"/>
                  </a:lnTo>
                  <a:lnTo>
                    <a:pt x="1594012" y="1667187"/>
                  </a:lnTo>
                  <a:lnTo>
                    <a:pt x="1509536" y="1712448"/>
                  </a:lnTo>
                  <a:lnTo>
                    <a:pt x="1508803" y="1712903"/>
                  </a:lnTo>
                  <a:lnTo>
                    <a:pt x="1467658" y="1689147"/>
                  </a:lnTo>
                  <a:lnTo>
                    <a:pt x="1381788" y="1646589"/>
                  </a:lnTo>
                  <a:lnTo>
                    <a:pt x="1293392" y="1609563"/>
                  </a:lnTo>
                  <a:lnTo>
                    <a:pt x="1202826" y="1578218"/>
                  </a:lnTo>
                  <a:lnTo>
                    <a:pt x="1110454" y="1552680"/>
                  </a:lnTo>
                  <a:lnTo>
                    <a:pt x="1016648" y="1533052"/>
                  </a:lnTo>
                  <a:lnTo>
                    <a:pt x="921786" y="1519412"/>
                  </a:lnTo>
                  <a:lnTo>
                    <a:pt x="826251" y="1511817"/>
                  </a:lnTo>
                  <a:lnTo>
                    <a:pt x="730425" y="1510297"/>
                  </a:lnTo>
                  <a:lnTo>
                    <a:pt x="634697" y="1514857"/>
                  </a:lnTo>
                  <a:lnTo>
                    <a:pt x="539450" y="1525479"/>
                  </a:lnTo>
                  <a:lnTo>
                    <a:pt x="445069" y="1542121"/>
                  </a:lnTo>
                  <a:lnTo>
                    <a:pt x="351933" y="1564716"/>
                  </a:lnTo>
                  <a:lnTo>
                    <a:pt x="260418" y="1593172"/>
                  </a:lnTo>
                  <a:lnTo>
                    <a:pt x="170892" y="1627375"/>
                  </a:lnTo>
                  <a:lnTo>
                    <a:pt x="83715" y="1667187"/>
                  </a:lnTo>
                  <a:lnTo>
                    <a:pt x="12661" y="1705257"/>
                  </a:lnTo>
                  <a:lnTo>
                    <a:pt x="6078" y="1653670"/>
                  </a:lnTo>
                  <a:lnTo>
                    <a:pt x="0" y="1558025"/>
                  </a:lnTo>
                  <a:lnTo>
                    <a:pt x="0" y="1462188"/>
                  </a:lnTo>
                  <a:lnTo>
                    <a:pt x="6078" y="1366544"/>
                  </a:lnTo>
                  <a:lnTo>
                    <a:pt x="18210" y="1271478"/>
                  </a:lnTo>
                  <a:lnTo>
                    <a:pt x="36347" y="1177372"/>
                  </a:lnTo>
                  <a:lnTo>
                    <a:pt x="60417" y="1084607"/>
                  </a:lnTo>
                  <a:lnTo>
                    <a:pt x="90321" y="993555"/>
                  </a:lnTo>
                  <a:lnTo>
                    <a:pt x="125940" y="904582"/>
                  </a:lnTo>
                  <a:lnTo>
                    <a:pt x="167131" y="818048"/>
                  </a:lnTo>
                  <a:lnTo>
                    <a:pt x="213726" y="734301"/>
                  </a:lnTo>
                  <a:lnTo>
                    <a:pt x="265540" y="653678"/>
                  </a:lnTo>
                  <a:lnTo>
                    <a:pt x="322363" y="576503"/>
                  </a:lnTo>
                  <a:lnTo>
                    <a:pt x="383966" y="503087"/>
                  </a:lnTo>
                  <a:lnTo>
                    <a:pt x="450101" y="433727"/>
                  </a:lnTo>
                  <a:lnTo>
                    <a:pt x="520502" y="368700"/>
                  </a:lnTo>
                  <a:lnTo>
                    <a:pt x="594886" y="308270"/>
                  </a:lnTo>
                  <a:lnTo>
                    <a:pt x="672952" y="252679"/>
                  </a:lnTo>
                  <a:lnTo>
                    <a:pt x="754388" y="202151"/>
                  </a:lnTo>
                  <a:lnTo>
                    <a:pt x="838864" y="156890"/>
                  </a:lnTo>
                  <a:lnTo>
                    <a:pt x="926040" y="117077"/>
                  </a:lnTo>
                  <a:lnTo>
                    <a:pt x="1015567" y="82875"/>
                  </a:lnTo>
                  <a:lnTo>
                    <a:pt x="1107082" y="54418"/>
                  </a:lnTo>
                  <a:lnTo>
                    <a:pt x="1200217" y="31824"/>
                  </a:lnTo>
                  <a:lnTo>
                    <a:pt x="1294599" y="15182"/>
                  </a:lnTo>
                  <a:lnTo>
                    <a:pt x="1389845" y="4560"/>
                  </a:lnTo>
                  <a:lnTo>
                    <a:pt x="1485574" y="0"/>
                  </a:lnTo>
                  <a:lnTo>
                    <a:pt x="1581399" y="1520"/>
                  </a:lnTo>
                  <a:lnTo>
                    <a:pt x="1676935" y="9115"/>
                  </a:lnTo>
                  <a:lnTo>
                    <a:pt x="1771797" y="22754"/>
                  </a:lnTo>
                  <a:lnTo>
                    <a:pt x="1865603" y="42382"/>
                  </a:lnTo>
                  <a:lnTo>
                    <a:pt x="1957974" y="67920"/>
                  </a:lnTo>
                  <a:lnTo>
                    <a:pt x="2048541" y="99266"/>
                  </a:lnTo>
                  <a:lnTo>
                    <a:pt x="2136937" y="136292"/>
                  </a:lnTo>
                  <a:lnTo>
                    <a:pt x="2222806" y="178850"/>
                  </a:lnTo>
                  <a:lnTo>
                    <a:pt x="2305804" y="226769"/>
                  </a:lnTo>
                  <a:lnTo>
                    <a:pt x="2385595" y="279855"/>
                  </a:lnTo>
                  <a:lnTo>
                    <a:pt x="2461858" y="337895"/>
                  </a:lnTo>
                  <a:lnTo>
                    <a:pt x="2534287" y="400655"/>
                  </a:lnTo>
                  <a:lnTo>
                    <a:pt x="2602590" y="467882"/>
                  </a:lnTo>
                  <a:lnTo>
                    <a:pt x="2666491" y="539306"/>
                  </a:lnTo>
                  <a:lnTo>
                    <a:pt x="2725734" y="614639"/>
                  </a:lnTo>
                  <a:lnTo>
                    <a:pt x="2780079" y="693578"/>
                  </a:lnTo>
                  <a:lnTo>
                    <a:pt x="2829309" y="775805"/>
                  </a:lnTo>
                  <a:lnTo>
                    <a:pt x="2873224" y="860989"/>
                  </a:lnTo>
                  <a:lnTo>
                    <a:pt x="2911648" y="948786"/>
                  </a:lnTo>
                  <a:lnTo>
                    <a:pt x="2944426" y="1038843"/>
                  </a:lnTo>
                  <a:lnTo>
                    <a:pt x="2971427" y="1130799"/>
                  </a:lnTo>
                  <a:lnTo>
                    <a:pt x="2992541" y="1224281"/>
                  </a:lnTo>
                  <a:lnTo>
                    <a:pt x="3007683" y="1318914"/>
                  </a:lnTo>
                  <a:close/>
                </a:path>
              </a:pathLst>
            </a:custGeom>
            <a:solidFill>
              <a:srgbClr val="EFF3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pg5"/>
            <p:cNvSpPr/>
            <p:nvPr/>
          </p:nvSpPr>
          <p:spPr>
            <a:xfrm>
              <a:off x="1821" y="4832"/>
              <a:ext cx="3565" cy="4449"/>
            </a:xfrm>
            <a:custGeom>
              <a:avLst/>
              <a:gdLst/>
              <a:ahLst/>
              <a:cxnLst/>
              <a:pathLst>
                <a:path w="2263952" h="2825254">
                  <a:moveTo>
                    <a:pt x="672952" y="57719"/>
                  </a:moveTo>
                  <a:lnTo>
                    <a:pt x="754388" y="7191"/>
                  </a:lnTo>
                  <a:lnTo>
                    <a:pt x="767810" y="0"/>
                  </a:lnTo>
                  <a:lnTo>
                    <a:pt x="773359" y="43479"/>
                  </a:lnTo>
                  <a:lnTo>
                    <a:pt x="791496" y="137584"/>
                  </a:lnTo>
                  <a:lnTo>
                    <a:pt x="815565" y="230349"/>
                  </a:lnTo>
                  <a:lnTo>
                    <a:pt x="845470" y="321402"/>
                  </a:lnTo>
                  <a:lnTo>
                    <a:pt x="881089" y="410374"/>
                  </a:lnTo>
                  <a:lnTo>
                    <a:pt x="922279" y="496908"/>
                  </a:lnTo>
                  <a:lnTo>
                    <a:pt x="968875" y="580655"/>
                  </a:lnTo>
                  <a:lnTo>
                    <a:pt x="1020689" y="661278"/>
                  </a:lnTo>
                  <a:lnTo>
                    <a:pt x="1077511" y="738453"/>
                  </a:lnTo>
                  <a:lnTo>
                    <a:pt x="1139114" y="811869"/>
                  </a:lnTo>
                  <a:lnTo>
                    <a:pt x="1205249" y="881230"/>
                  </a:lnTo>
                  <a:lnTo>
                    <a:pt x="1275651" y="946256"/>
                  </a:lnTo>
                  <a:lnTo>
                    <a:pt x="1350034" y="1006686"/>
                  </a:lnTo>
                  <a:lnTo>
                    <a:pt x="1428101" y="1062278"/>
                  </a:lnTo>
                  <a:lnTo>
                    <a:pt x="1509536" y="1112805"/>
                  </a:lnTo>
                  <a:lnTo>
                    <a:pt x="1522959" y="1119997"/>
                  </a:lnTo>
                  <a:lnTo>
                    <a:pt x="1516375" y="1171584"/>
                  </a:lnTo>
                  <a:lnTo>
                    <a:pt x="1510297" y="1267228"/>
                  </a:lnTo>
                  <a:lnTo>
                    <a:pt x="1510297" y="1363065"/>
                  </a:lnTo>
                  <a:lnTo>
                    <a:pt x="1516375" y="1458710"/>
                  </a:lnTo>
                  <a:lnTo>
                    <a:pt x="1528507" y="1553776"/>
                  </a:lnTo>
                  <a:lnTo>
                    <a:pt x="1546645" y="1647881"/>
                  </a:lnTo>
                  <a:lnTo>
                    <a:pt x="1570714" y="1740647"/>
                  </a:lnTo>
                  <a:lnTo>
                    <a:pt x="1600619" y="1831699"/>
                  </a:lnTo>
                  <a:lnTo>
                    <a:pt x="1636238" y="1920671"/>
                  </a:lnTo>
                  <a:lnTo>
                    <a:pt x="1677428" y="2007205"/>
                  </a:lnTo>
                  <a:lnTo>
                    <a:pt x="1724024" y="2090952"/>
                  </a:lnTo>
                  <a:lnTo>
                    <a:pt x="1775837" y="2171576"/>
                  </a:lnTo>
                  <a:lnTo>
                    <a:pt x="1832660" y="2248751"/>
                  </a:lnTo>
                  <a:lnTo>
                    <a:pt x="1894263" y="2322166"/>
                  </a:lnTo>
                  <a:lnTo>
                    <a:pt x="1960398" y="2391527"/>
                  </a:lnTo>
                  <a:lnTo>
                    <a:pt x="2030799" y="2456553"/>
                  </a:lnTo>
                  <a:lnTo>
                    <a:pt x="2105183" y="2516984"/>
                  </a:lnTo>
                  <a:lnTo>
                    <a:pt x="2183250" y="2572575"/>
                  </a:lnTo>
                  <a:lnTo>
                    <a:pt x="2263952" y="2622648"/>
                  </a:lnTo>
                  <a:lnTo>
                    <a:pt x="2222806" y="2646403"/>
                  </a:lnTo>
                  <a:lnTo>
                    <a:pt x="2136937" y="2688962"/>
                  </a:lnTo>
                  <a:lnTo>
                    <a:pt x="2048541" y="2725988"/>
                  </a:lnTo>
                  <a:lnTo>
                    <a:pt x="1957974" y="2757333"/>
                  </a:lnTo>
                  <a:lnTo>
                    <a:pt x="1865603" y="2782871"/>
                  </a:lnTo>
                  <a:lnTo>
                    <a:pt x="1771797" y="2802499"/>
                  </a:lnTo>
                  <a:lnTo>
                    <a:pt x="1676935" y="2816138"/>
                  </a:lnTo>
                  <a:lnTo>
                    <a:pt x="1581399" y="2823733"/>
                  </a:lnTo>
                  <a:lnTo>
                    <a:pt x="1485574" y="2825254"/>
                  </a:lnTo>
                  <a:lnTo>
                    <a:pt x="1389845" y="2820694"/>
                  </a:lnTo>
                  <a:lnTo>
                    <a:pt x="1294599" y="2810071"/>
                  </a:lnTo>
                  <a:lnTo>
                    <a:pt x="1200217" y="2793430"/>
                  </a:lnTo>
                  <a:lnTo>
                    <a:pt x="1107082" y="2770835"/>
                  </a:lnTo>
                  <a:lnTo>
                    <a:pt x="1015567" y="2742379"/>
                  </a:lnTo>
                  <a:lnTo>
                    <a:pt x="926040" y="2708176"/>
                  </a:lnTo>
                  <a:lnTo>
                    <a:pt x="838864" y="2668364"/>
                  </a:lnTo>
                  <a:lnTo>
                    <a:pt x="754388" y="2623103"/>
                  </a:lnTo>
                  <a:lnTo>
                    <a:pt x="672952" y="2572575"/>
                  </a:lnTo>
                  <a:lnTo>
                    <a:pt x="594886" y="2516984"/>
                  </a:lnTo>
                  <a:lnTo>
                    <a:pt x="520502" y="2456553"/>
                  </a:lnTo>
                  <a:lnTo>
                    <a:pt x="450101" y="2391527"/>
                  </a:lnTo>
                  <a:lnTo>
                    <a:pt x="383966" y="2322166"/>
                  </a:lnTo>
                  <a:lnTo>
                    <a:pt x="322363" y="2248751"/>
                  </a:lnTo>
                  <a:lnTo>
                    <a:pt x="265540" y="2171576"/>
                  </a:lnTo>
                  <a:lnTo>
                    <a:pt x="213726" y="2090952"/>
                  </a:lnTo>
                  <a:lnTo>
                    <a:pt x="167131" y="2007205"/>
                  </a:lnTo>
                  <a:lnTo>
                    <a:pt x="125940" y="1920671"/>
                  </a:lnTo>
                  <a:lnTo>
                    <a:pt x="90321" y="1831699"/>
                  </a:lnTo>
                  <a:lnTo>
                    <a:pt x="60417" y="1740647"/>
                  </a:lnTo>
                  <a:lnTo>
                    <a:pt x="36347" y="1647881"/>
                  </a:lnTo>
                  <a:lnTo>
                    <a:pt x="18210" y="1553776"/>
                  </a:lnTo>
                  <a:lnTo>
                    <a:pt x="6078" y="1458710"/>
                  </a:lnTo>
                  <a:lnTo>
                    <a:pt x="0" y="1363065"/>
                  </a:lnTo>
                  <a:lnTo>
                    <a:pt x="0" y="1267228"/>
                  </a:lnTo>
                  <a:lnTo>
                    <a:pt x="6078" y="1171584"/>
                  </a:lnTo>
                  <a:lnTo>
                    <a:pt x="18210" y="1076518"/>
                  </a:lnTo>
                  <a:lnTo>
                    <a:pt x="36347" y="982412"/>
                  </a:lnTo>
                  <a:lnTo>
                    <a:pt x="60417" y="889647"/>
                  </a:lnTo>
                  <a:lnTo>
                    <a:pt x="90321" y="798595"/>
                  </a:lnTo>
                  <a:lnTo>
                    <a:pt x="125940" y="709622"/>
                  </a:lnTo>
                  <a:lnTo>
                    <a:pt x="167131" y="623089"/>
                  </a:lnTo>
                  <a:lnTo>
                    <a:pt x="213726" y="539341"/>
                  </a:lnTo>
                  <a:lnTo>
                    <a:pt x="265540" y="458718"/>
                  </a:lnTo>
                  <a:lnTo>
                    <a:pt x="322363" y="381543"/>
                  </a:lnTo>
                  <a:lnTo>
                    <a:pt x="383966" y="308127"/>
                  </a:lnTo>
                  <a:lnTo>
                    <a:pt x="450101" y="238767"/>
                  </a:lnTo>
                  <a:lnTo>
                    <a:pt x="520502" y="173740"/>
                  </a:lnTo>
                  <a:lnTo>
                    <a:pt x="594886" y="11331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g6"/>
            <p:cNvSpPr/>
            <p:nvPr/>
          </p:nvSpPr>
          <p:spPr>
            <a:xfrm>
              <a:off x="5386" y="4833"/>
              <a:ext cx="3569" cy="4448"/>
            </a:xfrm>
            <a:custGeom>
              <a:avLst/>
              <a:gdLst/>
              <a:ahLst/>
              <a:cxnLst/>
              <a:pathLst>
                <a:path w="2266178" h="2824624">
                  <a:moveTo>
                    <a:pt x="2263138" y="1218727"/>
                  </a:moveTo>
                  <a:lnTo>
                    <a:pt x="2266178" y="1314516"/>
                  </a:lnTo>
                  <a:lnTo>
                    <a:pt x="2263138" y="1410305"/>
                  </a:lnTo>
                  <a:lnTo>
                    <a:pt x="2254028" y="1505709"/>
                  </a:lnTo>
                  <a:lnTo>
                    <a:pt x="2238885" y="1600342"/>
                  </a:lnTo>
                  <a:lnTo>
                    <a:pt x="2217771" y="1693825"/>
                  </a:lnTo>
                  <a:lnTo>
                    <a:pt x="2190771" y="1785780"/>
                  </a:lnTo>
                  <a:lnTo>
                    <a:pt x="2157993" y="1875837"/>
                  </a:lnTo>
                  <a:lnTo>
                    <a:pt x="2119569" y="1963634"/>
                  </a:lnTo>
                  <a:lnTo>
                    <a:pt x="2075654" y="2048818"/>
                  </a:lnTo>
                  <a:lnTo>
                    <a:pt x="2026424" y="2131045"/>
                  </a:lnTo>
                  <a:lnTo>
                    <a:pt x="1972079" y="2209984"/>
                  </a:lnTo>
                  <a:lnTo>
                    <a:pt x="1912836" y="2285317"/>
                  </a:lnTo>
                  <a:lnTo>
                    <a:pt x="1848935" y="2356741"/>
                  </a:lnTo>
                  <a:lnTo>
                    <a:pt x="1780632" y="2423968"/>
                  </a:lnTo>
                  <a:lnTo>
                    <a:pt x="1708203" y="2486728"/>
                  </a:lnTo>
                  <a:lnTo>
                    <a:pt x="1631940" y="2544768"/>
                  </a:lnTo>
                  <a:lnTo>
                    <a:pt x="1552148" y="2597854"/>
                  </a:lnTo>
                  <a:lnTo>
                    <a:pt x="1469151" y="2645773"/>
                  </a:lnTo>
                  <a:lnTo>
                    <a:pt x="1383281" y="2688331"/>
                  </a:lnTo>
                  <a:lnTo>
                    <a:pt x="1294885" y="2725357"/>
                  </a:lnTo>
                  <a:lnTo>
                    <a:pt x="1204319" y="2756703"/>
                  </a:lnTo>
                  <a:lnTo>
                    <a:pt x="1111947" y="2782241"/>
                  </a:lnTo>
                  <a:lnTo>
                    <a:pt x="1018142" y="2801869"/>
                  </a:lnTo>
                  <a:lnTo>
                    <a:pt x="923280" y="2815508"/>
                  </a:lnTo>
                  <a:lnTo>
                    <a:pt x="827744" y="2823103"/>
                  </a:lnTo>
                  <a:lnTo>
                    <a:pt x="731919" y="2824624"/>
                  </a:lnTo>
                  <a:lnTo>
                    <a:pt x="636190" y="2820063"/>
                  </a:lnTo>
                  <a:lnTo>
                    <a:pt x="540943" y="2809441"/>
                  </a:lnTo>
                  <a:lnTo>
                    <a:pt x="446562" y="2792799"/>
                  </a:lnTo>
                  <a:lnTo>
                    <a:pt x="353426" y="2770205"/>
                  </a:lnTo>
                  <a:lnTo>
                    <a:pt x="261911" y="2741749"/>
                  </a:lnTo>
                  <a:lnTo>
                    <a:pt x="172385" y="2707546"/>
                  </a:lnTo>
                  <a:lnTo>
                    <a:pt x="85209" y="2667733"/>
                  </a:lnTo>
                  <a:lnTo>
                    <a:pt x="733" y="2622472"/>
                  </a:lnTo>
                  <a:lnTo>
                    <a:pt x="0" y="2622017"/>
                  </a:lnTo>
                  <a:lnTo>
                    <a:pt x="41851" y="2597854"/>
                  </a:lnTo>
                  <a:lnTo>
                    <a:pt x="121642" y="2544768"/>
                  </a:lnTo>
                  <a:lnTo>
                    <a:pt x="197906" y="2486728"/>
                  </a:lnTo>
                  <a:lnTo>
                    <a:pt x="270335" y="2423968"/>
                  </a:lnTo>
                  <a:lnTo>
                    <a:pt x="338637" y="2356741"/>
                  </a:lnTo>
                  <a:lnTo>
                    <a:pt x="402539" y="2285317"/>
                  </a:lnTo>
                  <a:lnTo>
                    <a:pt x="461781" y="2209984"/>
                  </a:lnTo>
                  <a:lnTo>
                    <a:pt x="516127" y="2131045"/>
                  </a:lnTo>
                  <a:lnTo>
                    <a:pt x="565356" y="2048818"/>
                  </a:lnTo>
                  <a:lnTo>
                    <a:pt x="609271" y="1963634"/>
                  </a:lnTo>
                  <a:lnTo>
                    <a:pt x="647695" y="1875837"/>
                  </a:lnTo>
                  <a:lnTo>
                    <a:pt x="680474" y="1785780"/>
                  </a:lnTo>
                  <a:lnTo>
                    <a:pt x="707474" y="1693825"/>
                  </a:lnTo>
                  <a:lnTo>
                    <a:pt x="728588" y="1600342"/>
                  </a:lnTo>
                  <a:lnTo>
                    <a:pt x="743731" y="1505709"/>
                  </a:lnTo>
                  <a:lnTo>
                    <a:pt x="752840" y="1410305"/>
                  </a:lnTo>
                  <a:lnTo>
                    <a:pt x="755881" y="1314516"/>
                  </a:lnTo>
                  <a:lnTo>
                    <a:pt x="752840" y="1218727"/>
                  </a:lnTo>
                  <a:lnTo>
                    <a:pt x="743731" y="1123324"/>
                  </a:lnTo>
                  <a:lnTo>
                    <a:pt x="742996" y="1118736"/>
                  </a:lnTo>
                  <a:lnTo>
                    <a:pt x="797000" y="1087557"/>
                  </a:lnTo>
                  <a:lnTo>
                    <a:pt x="876791" y="1034471"/>
                  </a:lnTo>
                  <a:lnTo>
                    <a:pt x="953054" y="976431"/>
                  </a:lnTo>
                  <a:lnTo>
                    <a:pt x="1025483" y="913671"/>
                  </a:lnTo>
                  <a:lnTo>
                    <a:pt x="1093786" y="846444"/>
                  </a:lnTo>
                  <a:lnTo>
                    <a:pt x="1157687" y="775019"/>
                  </a:lnTo>
                  <a:lnTo>
                    <a:pt x="1216930" y="699686"/>
                  </a:lnTo>
                  <a:lnTo>
                    <a:pt x="1271275" y="620747"/>
                  </a:lnTo>
                  <a:lnTo>
                    <a:pt x="1320505" y="538521"/>
                  </a:lnTo>
                  <a:lnTo>
                    <a:pt x="1364420" y="453337"/>
                  </a:lnTo>
                  <a:lnTo>
                    <a:pt x="1402844" y="365540"/>
                  </a:lnTo>
                  <a:lnTo>
                    <a:pt x="1435622" y="275482"/>
                  </a:lnTo>
                  <a:lnTo>
                    <a:pt x="1462623" y="183527"/>
                  </a:lnTo>
                  <a:lnTo>
                    <a:pt x="1483737" y="90045"/>
                  </a:lnTo>
                  <a:lnTo>
                    <a:pt x="1498145" y="0"/>
                  </a:lnTo>
                  <a:lnTo>
                    <a:pt x="1552148" y="31178"/>
                  </a:lnTo>
                  <a:lnTo>
                    <a:pt x="1631940" y="84265"/>
                  </a:lnTo>
                  <a:lnTo>
                    <a:pt x="1708203" y="142304"/>
                  </a:lnTo>
                  <a:lnTo>
                    <a:pt x="1780632" y="205064"/>
                  </a:lnTo>
                  <a:lnTo>
                    <a:pt x="1848935" y="272292"/>
                  </a:lnTo>
                  <a:lnTo>
                    <a:pt x="1912836" y="343716"/>
                  </a:lnTo>
                  <a:lnTo>
                    <a:pt x="1972079" y="419049"/>
                  </a:lnTo>
                  <a:lnTo>
                    <a:pt x="2026424" y="497988"/>
                  </a:lnTo>
                  <a:lnTo>
                    <a:pt x="2075654" y="580215"/>
                  </a:lnTo>
                  <a:lnTo>
                    <a:pt x="2119569" y="665398"/>
                  </a:lnTo>
                  <a:lnTo>
                    <a:pt x="2157993" y="753196"/>
                  </a:lnTo>
                  <a:lnTo>
                    <a:pt x="2190771" y="843253"/>
                  </a:lnTo>
                  <a:lnTo>
                    <a:pt x="2217771" y="935208"/>
                  </a:lnTo>
                  <a:lnTo>
                    <a:pt x="2238885" y="1028691"/>
                  </a:lnTo>
                  <a:lnTo>
                    <a:pt x="2254028" y="1123324"/>
                  </a:lnTo>
                  <a:close/>
                </a:path>
              </a:pathLst>
            </a:custGeom>
            <a:solidFill>
              <a:srgbClr val="EBF0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g7"/>
            <p:cNvSpPr/>
            <p:nvPr/>
          </p:nvSpPr>
          <p:spPr>
            <a:xfrm>
              <a:off x="3030" y="4525"/>
              <a:ext cx="2356" cy="2071"/>
            </a:xfrm>
            <a:custGeom>
              <a:avLst/>
              <a:gdLst/>
              <a:ahLst/>
              <a:cxnLst/>
              <a:pathLst>
                <a:path w="1496142" h="1314957">
                  <a:moveTo>
                    <a:pt x="755148" y="1314957"/>
                  </a:moveTo>
                  <a:lnTo>
                    <a:pt x="741726" y="1307765"/>
                  </a:lnTo>
                  <a:lnTo>
                    <a:pt x="660291" y="1257237"/>
                  </a:lnTo>
                  <a:lnTo>
                    <a:pt x="582224" y="1201646"/>
                  </a:lnTo>
                  <a:lnTo>
                    <a:pt x="507840" y="1141216"/>
                  </a:lnTo>
                  <a:lnTo>
                    <a:pt x="437439" y="1076189"/>
                  </a:lnTo>
                  <a:lnTo>
                    <a:pt x="371304" y="1006829"/>
                  </a:lnTo>
                  <a:lnTo>
                    <a:pt x="309701" y="933413"/>
                  </a:lnTo>
                  <a:lnTo>
                    <a:pt x="252878" y="856238"/>
                  </a:lnTo>
                  <a:lnTo>
                    <a:pt x="201065" y="775615"/>
                  </a:lnTo>
                  <a:lnTo>
                    <a:pt x="154469" y="691868"/>
                  </a:lnTo>
                  <a:lnTo>
                    <a:pt x="113278" y="605334"/>
                  </a:lnTo>
                  <a:lnTo>
                    <a:pt x="77659" y="516361"/>
                  </a:lnTo>
                  <a:lnTo>
                    <a:pt x="47755" y="425309"/>
                  </a:lnTo>
                  <a:lnTo>
                    <a:pt x="23686" y="332544"/>
                  </a:lnTo>
                  <a:lnTo>
                    <a:pt x="5548" y="238438"/>
                  </a:lnTo>
                  <a:lnTo>
                    <a:pt x="0" y="194959"/>
                  </a:lnTo>
                  <a:lnTo>
                    <a:pt x="71053" y="156890"/>
                  </a:lnTo>
                  <a:lnTo>
                    <a:pt x="158230" y="117077"/>
                  </a:lnTo>
                  <a:lnTo>
                    <a:pt x="247756" y="82875"/>
                  </a:lnTo>
                  <a:lnTo>
                    <a:pt x="339271" y="54418"/>
                  </a:lnTo>
                  <a:lnTo>
                    <a:pt x="432407" y="31824"/>
                  </a:lnTo>
                  <a:lnTo>
                    <a:pt x="526788" y="15182"/>
                  </a:lnTo>
                  <a:lnTo>
                    <a:pt x="622035" y="4560"/>
                  </a:lnTo>
                  <a:lnTo>
                    <a:pt x="717764" y="0"/>
                  </a:lnTo>
                  <a:lnTo>
                    <a:pt x="813589" y="1520"/>
                  </a:lnTo>
                  <a:lnTo>
                    <a:pt x="909125" y="9115"/>
                  </a:lnTo>
                  <a:lnTo>
                    <a:pt x="1003986" y="22754"/>
                  </a:lnTo>
                  <a:lnTo>
                    <a:pt x="1097792" y="42382"/>
                  </a:lnTo>
                  <a:lnTo>
                    <a:pt x="1190164" y="67920"/>
                  </a:lnTo>
                  <a:lnTo>
                    <a:pt x="1280730" y="99266"/>
                  </a:lnTo>
                  <a:lnTo>
                    <a:pt x="1369126" y="136292"/>
                  </a:lnTo>
                  <a:lnTo>
                    <a:pt x="1454996" y="178850"/>
                  </a:lnTo>
                  <a:lnTo>
                    <a:pt x="1496142" y="202606"/>
                  </a:lnTo>
                  <a:lnTo>
                    <a:pt x="1415439" y="252679"/>
                  </a:lnTo>
                  <a:lnTo>
                    <a:pt x="1337373" y="308270"/>
                  </a:lnTo>
                  <a:lnTo>
                    <a:pt x="1262989" y="368700"/>
                  </a:lnTo>
                  <a:lnTo>
                    <a:pt x="1192588" y="433727"/>
                  </a:lnTo>
                  <a:lnTo>
                    <a:pt x="1126452" y="503087"/>
                  </a:lnTo>
                  <a:lnTo>
                    <a:pt x="1064849" y="576503"/>
                  </a:lnTo>
                  <a:lnTo>
                    <a:pt x="1008027" y="653678"/>
                  </a:lnTo>
                  <a:lnTo>
                    <a:pt x="956213" y="734301"/>
                  </a:lnTo>
                  <a:lnTo>
                    <a:pt x="909617" y="818048"/>
                  </a:lnTo>
                  <a:lnTo>
                    <a:pt x="868427" y="904582"/>
                  </a:lnTo>
                  <a:lnTo>
                    <a:pt x="832808" y="993555"/>
                  </a:lnTo>
                  <a:lnTo>
                    <a:pt x="802904" y="1084607"/>
                  </a:lnTo>
                  <a:lnTo>
                    <a:pt x="778834" y="1177372"/>
                  </a:lnTo>
                  <a:lnTo>
                    <a:pt x="760697" y="1271478"/>
                  </a:lnTo>
                  <a:close/>
                </a:path>
              </a:pathLst>
            </a:custGeom>
            <a:solidFill>
              <a:srgbClr val="F3F6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pg8"/>
            <p:cNvSpPr/>
            <p:nvPr/>
          </p:nvSpPr>
          <p:spPr>
            <a:xfrm>
              <a:off x="5386" y="4525"/>
              <a:ext cx="2359" cy="2070"/>
            </a:xfrm>
            <a:custGeom>
              <a:avLst/>
              <a:gdLst/>
              <a:ahLst/>
              <a:cxnLst/>
              <a:pathLst>
                <a:path w="1498145" h="1314326">
                  <a:moveTo>
                    <a:pt x="1498145" y="195590"/>
                  </a:moveTo>
                  <a:lnTo>
                    <a:pt x="1483737" y="285635"/>
                  </a:lnTo>
                  <a:lnTo>
                    <a:pt x="1462623" y="379118"/>
                  </a:lnTo>
                  <a:lnTo>
                    <a:pt x="1435622" y="471073"/>
                  </a:lnTo>
                  <a:lnTo>
                    <a:pt x="1402844" y="561130"/>
                  </a:lnTo>
                  <a:lnTo>
                    <a:pt x="1364420" y="648927"/>
                  </a:lnTo>
                  <a:lnTo>
                    <a:pt x="1320505" y="734111"/>
                  </a:lnTo>
                  <a:lnTo>
                    <a:pt x="1271275" y="816338"/>
                  </a:lnTo>
                  <a:lnTo>
                    <a:pt x="1216930" y="895277"/>
                  </a:lnTo>
                  <a:lnTo>
                    <a:pt x="1157687" y="970610"/>
                  </a:lnTo>
                  <a:lnTo>
                    <a:pt x="1093786" y="1042034"/>
                  </a:lnTo>
                  <a:lnTo>
                    <a:pt x="1025483" y="1109261"/>
                  </a:lnTo>
                  <a:lnTo>
                    <a:pt x="953054" y="1172021"/>
                  </a:lnTo>
                  <a:lnTo>
                    <a:pt x="876791" y="1230061"/>
                  </a:lnTo>
                  <a:lnTo>
                    <a:pt x="797000" y="1283147"/>
                  </a:lnTo>
                  <a:lnTo>
                    <a:pt x="742996" y="1314326"/>
                  </a:lnTo>
                  <a:lnTo>
                    <a:pt x="728588" y="1224281"/>
                  </a:lnTo>
                  <a:lnTo>
                    <a:pt x="707474" y="1130799"/>
                  </a:lnTo>
                  <a:lnTo>
                    <a:pt x="680474" y="1038843"/>
                  </a:lnTo>
                  <a:lnTo>
                    <a:pt x="647695" y="948786"/>
                  </a:lnTo>
                  <a:lnTo>
                    <a:pt x="609271" y="860989"/>
                  </a:lnTo>
                  <a:lnTo>
                    <a:pt x="565356" y="775805"/>
                  </a:lnTo>
                  <a:lnTo>
                    <a:pt x="516127" y="693578"/>
                  </a:lnTo>
                  <a:lnTo>
                    <a:pt x="461781" y="614639"/>
                  </a:lnTo>
                  <a:lnTo>
                    <a:pt x="402539" y="539306"/>
                  </a:lnTo>
                  <a:lnTo>
                    <a:pt x="338637" y="467882"/>
                  </a:lnTo>
                  <a:lnTo>
                    <a:pt x="270335" y="400655"/>
                  </a:lnTo>
                  <a:lnTo>
                    <a:pt x="197906" y="337895"/>
                  </a:lnTo>
                  <a:lnTo>
                    <a:pt x="121642" y="279855"/>
                  </a:lnTo>
                  <a:lnTo>
                    <a:pt x="41851" y="226769"/>
                  </a:lnTo>
                  <a:lnTo>
                    <a:pt x="0" y="202606"/>
                  </a:lnTo>
                  <a:lnTo>
                    <a:pt x="733" y="202151"/>
                  </a:lnTo>
                  <a:lnTo>
                    <a:pt x="85209" y="156890"/>
                  </a:lnTo>
                  <a:lnTo>
                    <a:pt x="172385" y="117077"/>
                  </a:lnTo>
                  <a:lnTo>
                    <a:pt x="261911" y="82875"/>
                  </a:lnTo>
                  <a:lnTo>
                    <a:pt x="353426" y="54418"/>
                  </a:lnTo>
                  <a:lnTo>
                    <a:pt x="446562" y="31824"/>
                  </a:lnTo>
                  <a:lnTo>
                    <a:pt x="540943" y="15182"/>
                  </a:lnTo>
                  <a:lnTo>
                    <a:pt x="636190" y="4560"/>
                  </a:lnTo>
                  <a:lnTo>
                    <a:pt x="731919" y="0"/>
                  </a:lnTo>
                  <a:lnTo>
                    <a:pt x="827744" y="1520"/>
                  </a:lnTo>
                  <a:lnTo>
                    <a:pt x="923280" y="9115"/>
                  </a:lnTo>
                  <a:lnTo>
                    <a:pt x="1018142" y="22754"/>
                  </a:lnTo>
                  <a:lnTo>
                    <a:pt x="1111947" y="42382"/>
                  </a:lnTo>
                  <a:lnTo>
                    <a:pt x="1204319" y="67920"/>
                  </a:lnTo>
                  <a:lnTo>
                    <a:pt x="1294885" y="99266"/>
                  </a:lnTo>
                  <a:lnTo>
                    <a:pt x="1383281" y="136292"/>
                  </a:lnTo>
                  <a:lnTo>
                    <a:pt x="1469151" y="1788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g9"/>
            <p:cNvSpPr/>
            <p:nvPr/>
          </p:nvSpPr>
          <p:spPr>
            <a:xfrm>
              <a:off x="4199" y="6595"/>
              <a:ext cx="2377" cy="2367"/>
            </a:xfrm>
            <a:custGeom>
              <a:avLst/>
              <a:gdLst/>
              <a:ahLst/>
              <a:cxnLst/>
              <a:pathLst>
                <a:path w="1509536" h="1503281">
                  <a:moveTo>
                    <a:pt x="1496652" y="0"/>
                  </a:moveTo>
                  <a:lnTo>
                    <a:pt x="1497386" y="4588"/>
                  </a:lnTo>
                  <a:lnTo>
                    <a:pt x="1506496" y="99991"/>
                  </a:lnTo>
                  <a:lnTo>
                    <a:pt x="1509536" y="195780"/>
                  </a:lnTo>
                  <a:lnTo>
                    <a:pt x="1506496" y="291569"/>
                  </a:lnTo>
                  <a:lnTo>
                    <a:pt x="1497386" y="386972"/>
                  </a:lnTo>
                  <a:lnTo>
                    <a:pt x="1482243" y="481606"/>
                  </a:lnTo>
                  <a:lnTo>
                    <a:pt x="1461129" y="575088"/>
                  </a:lnTo>
                  <a:lnTo>
                    <a:pt x="1434129" y="667043"/>
                  </a:lnTo>
                  <a:lnTo>
                    <a:pt x="1401351" y="757101"/>
                  </a:lnTo>
                  <a:lnTo>
                    <a:pt x="1362927" y="844898"/>
                  </a:lnTo>
                  <a:lnTo>
                    <a:pt x="1319011" y="930082"/>
                  </a:lnTo>
                  <a:lnTo>
                    <a:pt x="1269782" y="1012308"/>
                  </a:lnTo>
                  <a:lnTo>
                    <a:pt x="1215437" y="1091247"/>
                  </a:lnTo>
                  <a:lnTo>
                    <a:pt x="1156194" y="1166580"/>
                  </a:lnTo>
                  <a:lnTo>
                    <a:pt x="1092293" y="1238004"/>
                  </a:lnTo>
                  <a:lnTo>
                    <a:pt x="1023990" y="1305232"/>
                  </a:lnTo>
                  <a:lnTo>
                    <a:pt x="951561" y="1367992"/>
                  </a:lnTo>
                  <a:lnTo>
                    <a:pt x="875298" y="1426032"/>
                  </a:lnTo>
                  <a:lnTo>
                    <a:pt x="795506" y="1479118"/>
                  </a:lnTo>
                  <a:lnTo>
                    <a:pt x="753655" y="1503281"/>
                  </a:lnTo>
                  <a:lnTo>
                    <a:pt x="672952" y="1453208"/>
                  </a:lnTo>
                  <a:lnTo>
                    <a:pt x="594886" y="1397617"/>
                  </a:lnTo>
                  <a:lnTo>
                    <a:pt x="520502" y="1337186"/>
                  </a:lnTo>
                  <a:lnTo>
                    <a:pt x="450101" y="1272160"/>
                  </a:lnTo>
                  <a:lnTo>
                    <a:pt x="383966" y="1202799"/>
                  </a:lnTo>
                  <a:lnTo>
                    <a:pt x="322363" y="1129384"/>
                  </a:lnTo>
                  <a:lnTo>
                    <a:pt x="265540" y="1052209"/>
                  </a:lnTo>
                  <a:lnTo>
                    <a:pt x="213726" y="971586"/>
                  </a:lnTo>
                  <a:lnTo>
                    <a:pt x="167131" y="887838"/>
                  </a:lnTo>
                  <a:lnTo>
                    <a:pt x="125940" y="801304"/>
                  </a:lnTo>
                  <a:lnTo>
                    <a:pt x="90321" y="712332"/>
                  </a:lnTo>
                  <a:lnTo>
                    <a:pt x="60417" y="621280"/>
                  </a:lnTo>
                  <a:lnTo>
                    <a:pt x="36347" y="528514"/>
                  </a:lnTo>
                  <a:lnTo>
                    <a:pt x="18210" y="434409"/>
                  </a:lnTo>
                  <a:lnTo>
                    <a:pt x="6078" y="339343"/>
                  </a:lnTo>
                  <a:lnTo>
                    <a:pt x="0" y="243699"/>
                  </a:lnTo>
                  <a:lnTo>
                    <a:pt x="0" y="147861"/>
                  </a:lnTo>
                  <a:lnTo>
                    <a:pt x="6078" y="52217"/>
                  </a:lnTo>
                  <a:lnTo>
                    <a:pt x="12661" y="630"/>
                  </a:lnTo>
                  <a:lnTo>
                    <a:pt x="83715" y="38700"/>
                  </a:lnTo>
                  <a:lnTo>
                    <a:pt x="170892" y="78512"/>
                  </a:lnTo>
                  <a:lnTo>
                    <a:pt x="260418" y="112715"/>
                  </a:lnTo>
                  <a:lnTo>
                    <a:pt x="351933" y="141171"/>
                  </a:lnTo>
                  <a:lnTo>
                    <a:pt x="445069" y="163765"/>
                  </a:lnTo>
                  <a:lnTo>
                    <a:pt x="539450" y="180407"/>
                  </a:lnTo>
                  <a:lnTo>
                    <a:pt x="634697" y="191030"/>
                  </a:lnTo>
                  <a:lnTo>
                    <a:pt x="730425" y="195590"/>
                  </a:lnTo>
                  <a:lnTo>
                    <a:pt x="826251" y="194069"/>
                  </a:lnTo>
                  <a:lnTo>
                    <a:pt x="921786" y="186474"/>
                  </a:lnTo>
                  <a:lnTo>
                    <a:pt x="1016648" y="172835"/>
                  </a:lnTo>
                  <a:lnTo>
                    <a:pt x="1110454" y="153207"/>
                  </a:lnTo>
                  <a:lnTo>
                    <a:pt x="1202826" y="127669"/>
                  </a:lnTo>
                  <a:lnTo>
                    <a:pt x="1293392" y="96324"/>
                  </a:lnTo>
                  <a:lnTo>
                    <a:pt x="1381788" y="59297"/>
                  </a:lnTo>
                  <a:lnTo>
                    <a:pt x="1467658" y="16739"/>
                  </a:lnTo>
                  <a:close/>
                </a:path>
              </a:pathLst>
            </a:custGeom>
            <a:solidFill>
              <a:srgbClr val="EFF3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g10"/>
            <p:cNvSpPr/>
            <p:nvPr/>
          </p:nvSpPr>
          <p:spPr>
            <a:xfrm>
              <a:off x="4219" y="4844"/>
              <a:ext cx="2337" cy="2059"/>
            </a:xfrm>
            <a:custGeom>
              <a:avLst/>
              <a:gdLst/>
              <a:ahLst/>
              <a:cxnLst/>
              <a:pathLst>
                <a:path w="1483990" h="1307310">
                  <a:moveTo>
                    <a:pt x="1483990" y="1111720"/>
                  </a:moveTo>
                  <a:lnTo>
                    <a:pt x="1454996" y="1128460"/>
                  </a:lnTo>
                  <a:lnTo>
                    <a:pt x="1369126" y="1171018"/>
                  </a:lnTo>
                  <a:lnTo>
                    <a:pt x="1280730" y="1208044"/>
                  </a:lnTo>
                  <a:lnTo>
                    <a:pt x="1190164" y="1239390"/>
                  </a:lnTo>
                  <a:lnTo>
                    <a:pt x="1097792" y="1264928"/>
                  </a:lnTo>
                  <a:lnTo>
                    <a:pt x="1003986" y="1284556"/>
                  </a:lnTo>
                  <a:lnTo>
                    <a:pt x="909125" y="1298195"/>
                  </a:lnTo>
                  <a:lnTo>
                    <a:pt x="813589" y="1305790"/>
                  </a:lnTo>
                  <a:lnTo>
                    <a:pt x="717764" y="1307310"/>
                  </a:lnTo>
                  <a:lnTo>
                    <a:pt x="622035" y="1302750"/>
                  </a:lnTo>
                  <a:lnTo>
                    <a:pt x="526788" y="1292128"/>
                  </a:lnTo>
                  <a:lnTo>
                    <a:pt x="432407" y="1275486"/>
                  </a:lnTo>
                  <a:lnTo>
                    <a:pt x="339271" y="1252891"/>
                  </a:lnTo>
                  <a:lnTo>
                    <a:pt x="247756" y="1224435"/>
                  </a:lnTo>
                  <a:lnTo>
                    <a:pt x="158230" y="1190232"/>
                  </a:lnTo>
                  <a:lnTo>
                    <a:pt x="71053" y="1150420"/>
                  </a:lnTo>
                  <a:lnTo>
                    <a:pt x="0" y="1112351"/>
                  </a:lnTo>
                  <a:lnTo>
                    <a:pt x="5548" y="1068871"/>
                  </a:lnTo>
                  <a:lnTo>
                    <a:pt x="23686" y="974766"/>
                  </a:lnTo>
                  <a:lnTo>
                    <a:pt x="47755" y="882001"/>
                  </a:lnTo>
                  <a:lnTo>
                    <a:pt x="77659" y="790948"/>
                  </a:lnTo>
                  <a:lnTo>
                    <a:pt x="113278" y="701976"/>
                  </a:lnTo>
                  <a:lnTo>
                    <a:pt x="154469" y="615442"/>
                  </a:lnTo>
                  <a:lnTo>
                    <a:pt x="201065" y="531695"/>
                  </a:lnTo>
                  <a:lnTo>
                    <a:pt x="252878" y="451072"/>
                  </a:lnTo>
                  <a:lnTo>
                    <a:pt x="309701" y="373897"/>
                  </a:lnTo>
                  <a:lnTo>
                    <a:pt x="371304" y="300481"/>
                  </a:lnTo>
                  <a:lnTo>
                    <a:pt x="437439" y="231120"/>
                  </a:lnTo>
                  <a:lnTo>
                    <a:pt x="507840" y="166094"/>
                  </a:lnTo>
                  <a:lnTo>
                    <a:pt x="582224" y="105664"/>
                  </a:lnTo>
                  <a:lnTo>
                    <a:pt x="660291" y="50073"/>
                  </a:lnTo>
                  <a:lnTo>
                    <a:pt x="740993" y="0"/>
                  </a:lnTo>
                  <a:lnTo>
                    <a:pt x="782844" y="24163"/>
                  </a:lnTo>
                  <a:lnTo>
                    <a:pt x="862636" y="77249"/>
                  </a:lnTo>
                  <a:lnTo>
                    <a:pt x="938899" y="135289"/>
                  </a:lnTo>
                  <a:lnTo>
                    <a:pt x="1011328" y="198049"/>
                  </a:lnTo>
                  <a:lnTo>
                    <a:pt x="1079631" y="265276"/>
                  </a:lnTo>
                  <a:lnTo>
                    <a:pt x="1143532" y="336700"/>
                  </a:lnTo>
                  <a:lnTo>
                    <a:pt x="1202775" y="412033"/>
                  </a:lnTo>
                  <a:lnTo>
                    <a:pt x="1257120" y="490972"/>
                  </a:lnTo>
                  <a:lnTo>
                    <a:pt x="1306350" y="573199"/>
                  </a:lnTo>
                  <a:lnTo>
                    <a:pt x="1350265" y="658382"/>
                  </a:lnTo>
                  <a:lnTo>
                    <a:pt x="1388689" y="746180"/>
                  </a:lnTo>
                  <a:lnTo>
                    <a:pt x="1421467" y="836237"/>
                  </a:lnTo>
                  <a:lnTo>
                    <a:pt x="1448468" y="928192"/>
                  </a:lnTo>
                  <a:lnTo>
                    <a:pt x="1469582" y="1021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pl11"/>
            <p:cNvSpPr/>
            <p:nvPr/>
          </p:nvSpPr>
          <p:spPr>
            <a:xfrm>
              <a:off x="3010" y="2147"/>
              <a:ext cx="4756" cy="4756"/>
            </a:xfrm>
            <a:custGeom>
              <a:avLst/>
              <a:gdLst/>
              <a:ahLst/>
              <a:cxnLst/>
              <a:pathLst>
                <a:path w="3019834" h="3020214">
                  <a:moveTo>
                    <a:pt x="3019834" y="1510107"/>
                  </a:moveTo>
                  <a:lnTo>
                    <a:pt x="3016793" y="1414318"/>
                  </a:lnTo>
                  <a:lnTo>
                    <a:pt x="3007683" y="1318914"/>
                  </a:lnTo>
                  <a:lnTo>
                    <a:pt x="2992541" y="1224281"/>
                  </a:lnTo>
                  <a:lnTo>
                    <a:pt x="2971427" y="1130799"/>
                  </a:lnTo>
                  <a:lnTo>
                    <a:pt x="2944426" y="1038843"/>
                  </a:lnTo>
                  <a:lnTo>
                    <a:pt x="2911648" y="948786"/>
                  </a:lnTo>
                  <a:lnTo>
                    <a:pt x="2873224" y="860989"/>
                  </a:lnTo>
                  <a:lnTo>
                    <a:pt x="2829309" y="775805"/>
                  </a:lnTo>
                  <a:lnTo>
                    <a:pt x="2780079" y="693578"/>
                  </a:lnTo>
                  <a:lnTo>
                    <a:pt x="2725734" y="614639"/>
                  </a:lnTo>
                  <a:lnTo>
                    <a:pt x="2666491" y="539306"/>
                  </a:lnTo>
                  <a:lnTo>
                    <a:pt x="2602590" y="467882"/>
                  </a:lnTo>
                  <a:lnTo>
                    <a:pt x="2534287" y="400655"/>
                  </a:lnTo>
                  <a:lnTo>
                    <a:pt x="2461858" y="337895"/>
                  </a:lnTo>
                  <a:lnTo>
                    <a:pt x="2385595" y="279855"/>
                  </a:lnTo>
                  <a:lnTo>
                    <a:pt x="2305804" y="226769"/>
                  </a:lnTo>
                  <a:lnTo>
                    <a:pt x="2222806" y="178850"/>
                  </a:lnTo>
                  <a:lnTo>
                    <a:pt x="2136937" y="136292"/>
                  </a:lnTo>
                  <a:lnTo>
                    <a:pt x="2048541" y="99266"/>
                  </a:lnTo>
                  <a:lnTo>
                    <a:pt x="1957974" y="67920"/>
                  </a:lnTo>
                  <a:lnTo>
                    <a:pt x="1865603" y="42382"/>
                  </a:lnTo>
                  <a:lnTo>
                    <a:pt x="1771797" y="22754"/>
                  </a:lnTo>
                  <a:lnTo>
                    <a:pt x="1676935" y="9115"/>
                  </a:lnTo>
                  <a:lnTo>
                    <a:pt x="1581399" y="1520"/>
                  </a:lnTo>
                  <a:lnTo>
                    <a:pt x="1485574" y="0"/>
                  </a:lnTo>
                  <a:lnTo>
                    <a:pt x="1389845" y="4560"/>
                  </a:lnTo>
                  <a:lnTo>
                    <a:pt x="1294599" y="15182"/>
                  </a:lnTo>
                  <a:lnTo>
                    <a:pt x="1200217" y="31824"/>
                  </a:lnTo>
                  <a:lnTo>
                    <a:pt x="1107082" y="54418"/>
                  </a:lnTo>
                  <a:lnTo>
                    <a:pt x="1015567" y="82875"/>
                  </a:lnTo>
                  <a:lnTo>
                    <a:pt x="926040" y="117077"/>
                  </a:lnTo>
                  <a:lnTo>
                    <a:pt x="838864" y="156890"/>
                  </a:lnTo>
                  <a:lnTo>
                    <a:pt x="754388" y="202151"/>
                  </a:lnTo>
                  <a:lnTo>
                    <a:pt x="672952" y="252679"/>
                  </a:lnTo>
                  <a:lnTo>
                    <a:pt x="594886" y="308270"/>
                  </a:lnTo>
                  <a:lnTo>
                    <a:pt x="520502" y="368700"/>
                  </a:lnTo>
                  <a:lnTo>
                    <a:pt x="450101" y="433727"/>
                  </a:lnTo>
                  <a:lnTo>
                    <a:pt x="383966" y="503087"/>
                  </a:lnTo>
                  <a:lnTo>
                    <a:pt x="322363" y="576503"/>
                  </a:lnTo>
                  <a:lnTo>
                    <a:pt x="265540" y="653678"/>
                  </a:lnTo>
                  <a:lnTo>
                    <a:pt x="213726" y="734301"/>
                  </a:lnTo>
                  <a:lnTo>
                    <a:pt x="167131" y="818048"/>
                  </a:lnTo>
                  <a:lnTo>
                    <a:pt x="125940" y="904582"/>
                  </a:lnTo>
                  <a:lnTo>
                    <a:pt x="90321" y="993555"/>
                  </a:lnTo>
                  <a:lnTo>
                    <a:pt x="60417" y="1084607"/>
                  </a:lnTo>
                  <a:lnTo>
                    <a:pt x="36347" y="1177372"/>
                  </a:lnTo>
                  <a:lnTo>
                    <a:pt x="18210" y="1271478"/>
                  </a:lnTo>
                  <a:lnTo>
                    <a:pt x="6078" y="1366544"/>
                  </a:lnTo>
                  <a:lnTo>
                    <a:pt x="0" y="1462188"/>
                  </a:lnTo>
                  <a:lnTo>
                    <a:pt x="0" y="1558025"/>
                  </a:lnTo>
                  <a:lnTo>
                    <a:pt x="6078" y="1653670"/>
                  </a:lnTo>
                  <a:lnTo>
                    <a:pt x="18210" y="1748736"/>
                  </a:lnTo>
                  <a:lnTo>
                    <a:pt x="36347" y="1842841"/>
                  </a:lnTo>
                  <a:lnTo>
                    <a:pt x="60417" y="1935607"/>
                  </a:lnTo>
                  <a:lnTo>
                    <a:pt x="90321" y="2026659"/>
                  </a:lnTo>
                  <a:lnTo>
                    <a:pt x="125940" y="2115631"/>
                  </a:lnTo>
                  <a:lnTo>
                    <a:pt x="167131" y="2202165"/>
                  </a:lnTo>
                  <a:lnTo>
                    <a:pt x="213726" y="2285912"/>
                  </a:lnTo>
                  <a:lnTo>
                    <a:pt x="265540" y="2366536"/>
                  </a:lnTo>
                  <a:lnTo>
                    <a:pt x="322363" y="2443711"/>
                  </a:lnTo>
                  <a:lnTo>
                    <a:pt x="383966" y="2517126"/>
                  </a:lnTo>
                  <a:lnTo>
                    <a:pt x="450101" y="2586487"/>
                  </a:lnTo>
                  <a:lnTo>
                    <a:pt x="520502" y="2651513"/>
                  </a:lnTo>
                  <a:lnTo>
                    <a:pt x="594886" y="2711944"/>
                  </a:lnTo>
                  <a:lnTo>
                    <a:pt x="672952" y="2767535"/>
                  </a:lnTo>
                  <a:lnTo>
                    <a:pt x="754388" y="2818063"/>
                  </a:lnTo>
                  <a:lnTo>
                    <a:pt x="838864" y="2863324"/>
                  </a:lnTo>
                  <a:lnTo>
                    <a:pt x="926040" y="2903136"/>
                  </a:lnTo>
                  <a:lnTo>
                    <a:pt x="1015567" y="2937339"/>
                  </a:lnTo>
                  <a:lnTo>
                    <a:pt x="1107082" y="2965795"/>
                  </a:lnTo>
                  <a:lnTo>
                    <a:pt x="1200217" y="2988389"/>
                  </a:lnTo>
                  <a:lnTo>
                    <a:pt x="1294599" y="3005031"/>
                  </a:lnTo>
                  <a:lnTo>
                    <a:pt x="1389845" y="3015654"/>
                  </a:lnTo>
                  <a:lnTo>
                    <a:pt x="1485574" y="3020214"/>
                  </a:lnTo>
                  <a:lnTo>
                    <a:pt x="1581399" y="3018693"/>
                  </a:lnTo>
                  <a:lnTo>
                    <a:pt x="1676935" y="3011098"/>
                  </a:lnTo>
                  <a:lnTo>
                    <a:pt x="1771797" y="2997459"/>
                  </a:lnTo>
                  <a:lnTo>
                    <a:pt x="1865603" y="2977831"/>
                  </a:lnTo>
                  <a:lnTo>
                    <a:pt x="1957974" y="2952293"/>
                  </a:lnTo>
                  <a:lnTo>
                    <a:pt x="2048541" y="2920948"/>
                  </a:lnTo>
                  <a:lnTo>
                    <a:pt x="2136937" y="2883921"/>
                  </a:lnTo>
                  <a:lnTo>
                    <a:pt x="2222806" y="2841363"/>
                  </a:lnTo>
                  <a:lnTo>
                    <a:pt x="2305804" y="2793445"/>
                  </a:lnTo>
                  <a:lnTo>
                    <a:pt x="2385595" y="2740359"/>
                  </a:lnTo>
                  <a:lnTo>
                    <a:pt x="2461858" y="2682319"/>
                  </a:lnTo>
                  <a:lnTo>
                    <a:pt x="2534287" y="2619559"/>
                  </a:lnTo>
                  <a:lnTo>
                    <a:pt x="2602590" y="2552331"/>
                  </a:lnTo>
                  <a:lnTo>
                    <a:pt x="2666491" y="2480907"/>
                  </a:lnTo>
                  <a:lnTo>
                    <a:pt x="2725734" y="2405574"/>
                  </a:lnTo>
                  <a:lnTo>
                    <a:pt x="2780079" y="2326635"/>
                  </a:lnTo>
                  <a:lnTo>
                    <a:pt x="2829309" y="2244408"/>
                  </a:lnTo>
                  <a:lnTo>
                    <a:pt x="2873224" y="2159225"/>
                  </a:lnTo>
                  <a:lnTo>
                    <a:pt x="2911648" y="2071428"/>
                  </a:lnTo>
                  <a:lnTo>
                    <a:pt x="2944426" y="1981370"/>
                  </a:lnTo>
                  <a:lnTo>
                    <a:pt x="2971427" y="1889415"/>
                  </a:lnTo>
                  <a:lnTo>
                    <a:pt x="2992541" y="1795932"/>
                  </a:lnTo>
                  <a:lnTo>
                    <a:pt x="3007683" y="1701299"/>
                  </a:lnTo>
                  <a:lnTo>
                    <a:pt x="3016793" y="1605896"/>
                  </a:lnTo>
                  <a:lnTo>
                    <a:pt x="3019834" y="1510107"/>
                  </a:lnTo>
                </a:path>
              </a:pathLst>
            </a:custGeom>
            <a:ln w="27101" cap="flat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pl12"/>
            <p:cNvSpPr/>
            <p:nvPr/>
          </p:nvSpPr>
          <p:spPr>
            <a:xfrm>
              <a:off x="1821" y="4525"/>
              <a:ext cx="4756" cy="4756"/>
            </a:xfrm>
            <a:custGeom>
              <a:avLst/>
              <a:gdLst/>
              <a:ahLst/>
              <a:cxnLst/>
              <a:pathLst>
                <a:path w="3019834" h="3020214">
                  <a:moveTo>
                    <a:pt x="3019834" y="1510107"/>
                  </a:moveTo>
                  <a:lnTo>
                    <a:pt x="3016793" y="1414318"/>
                  </a:lnTo>
                  <a:lnTo>
                    <a:pt x="3007683" y="1318914"/>
                  </a:lnTo>
                  <a:lnTo>
                    <a:pt x="2992541" y="1224281"/>
                  </a:lnTo>
                  <a:lnTo>
                    <a:pt x="2971427" y="1130799"/>
                  </a:lnTo>
                  <a:lnTo>
                    <a:pt x="2944426" y="1038843"/>
                  </a:lnTo>
                  <a:lnTo>
                    <a:pt x="2911648" y="948786"/>
                  </a:lnTo>
                  <a:lnTo>
                    <a:pt x="2873224" y="860989"/>
                  </a:lnTo>
                  <a:lnTo>
                    <a:pt x="2829309" y="775805"/>
                  </a:lnTo>
                  <a:lnTo>
                    <a:pt x="2780079" y="693578"/>
                  </a:lnTo>
                  <a:lnTo>
                    <a:pt x="2725734" y="614639"/>
                  </a:lnTo>
                  <a:lnTo>
                    <a:pt x="2666491" y="539306"/>
                  </a:lnTo>
                  <a:lnTo>
                    <a:pt x="2602590" y="467882"/>
                  </a:lnTo>
                  <a:lnTo>
                    <a:pt x="2534287" y="400655"/>
                  </a:lnTo>
                  <a:lnTo>
                    <a:pt x="2461858" y="337895"/>
                  </a:lnTo>
                  <a:lnTo>
                    <a:pt x="2385595" y="279855"/>
                  </a:lnTo>
                  <a:lnTo>
                    <a:pt x="2305804" y="226769"/>
                  </a:lnTo>
                  <a:lnTo>
                    <a:pt x="2222806" y="178850"/>
                  </a:lnTo>
                  <a:lnTo>
                    <a:pt x="2136937" y="136292"/>
                  </a:lnTo>
                  <a:lnTo>
                    <a:pt x="2048541" y="99266"/>
                  </a:lnTo>
                  <a:lnTo>
                    <a:pt x="1957974" y="67920"/>
                  </a:lnTo>
                  <a:lnTo>
                    <a:pt x="1865603" y="42382"/>
                  </a:lnTo>
                  <a:lnTo>
                    <a:pt x="1771797" y="22754"/>
                  </a:lnTo>
                  <a:lnTo>
                    <a:pt x="1676935" y="9115"/>
                  </a:lnTo>
                  <a:lnTo>
                    <a:pt x="1581399" y="1520"/>
                  </a:lnTo>
                  <a:lnTo>
                    <a:pt x="1485574" y="0"/>
                  </a:lnTo>
                  <a:lnTo>
                    <a:pt x="1389845" y="4560"/>
                  </a:lnTo>
                  <a:lnTo>
                    <a:pt x="1294599" y="15182"/>
                  </a:lnTo>
                  <a:lnTo>
                    <a:pt x="1200217" y="31824"/>
                  </a:lnTo>
                  <a:lnTo>
                    <a:pt x="1107082" y="54418"/>
                  </a:lnTo>
                  <a:lnTo>
                    <a:pt x="1015567" y="82875"/>
                  </a:lnTo>
                  <a:lnTo>
                    <a:pt x="926040" y="117077"/>
                  </a:lnTo>
                  <a:lnTo>
                    <a:pt x="838864" y="156890"/>
                  </a:lnTo>
                  <a:lnTo>
                    <a:pt x="754388" y="202151"/>
                  </a:lnTo>
                  <a:lnTo>
                    <a:pt x="672952" y="252679"/>
                  </a:lnTo>
                  <a:lnTo>
                    <a:pt x="594886" y="308270"/>
                  </a:lnTo>
                  <a:lnTo>
                    <a:pt x="520502" y="368700"/>
                  </a:lnTo>
                  <a:lnTo>
                    <a:pt x="450101" y="433727"/>
                  </a:lnTo>
                  <a:lnTo>
                    <a:pt x="383966" y="503087"/>
                  </a:lnTo>
                  <a:lnTo>
                    <a:pt x="322363" y="576503"/>
                  </a:lnTo>
                  <a:lnTo>
                    <a:pt x="265540" y="653678"/>
                  </a:lnTo>
                  <a:lnTo>
                    <a:pt x="213726" y="734301"/>
                  </a:lnTo>
                  <a:lnTo>
                    <a:pt x="167131" y="818048"/>
                  </a:lnTo>
                  <a:lnTo>
                    <a:pt x="125940" y="904582"/>
                  </a:lnTo>
                  <a:lnTo>
                    <a:pt x="90321" y="993555"/>
                  </a:lnTo>
                  <a:lnTo>
                    <a:pt x="60417" y="1084607"/>
                  </a:lnTo>
                  <a:lnTo>
                    <a:pt x="36347" y="1177372"/>
                  </a:lnTo>
                  <a:lnTo>
                    <a:pt x="18210" y="1271478"/>
                  </a:lnTo>
                  <a:lnTo>
                    <a:pt x="6078" y="1366544"/>
                  </a:lnTo>
                  <a:lnTo>
                    <a:pt x="0" y="1462188"/>
                  </a:lnTo>
                  <a:lnTo>
                    <a:pt x="0" y="1558025"/>
                  </a:lnTo>
                  <a:lnTo>
                    <a:pt x="6078" y="1653670"/>
                  </a:lnTo>
                  <a:lnTo>
                    <a:pt x="18210" y="1748736"/>
                  </a:lnTo>
                  <a:lnTo>
                    <a:pt x="36347" y="1842841"/>
                  </a:lnTo>
                  <a:lnTo>
                    <a:pt x="60417" y="1935607"/>
                  </a:lnTo>
                  <a:lnTo>
                    <a:pt x="90321" y="2026659"/>
                  </a:lnTo>
                  <a:lnTo>
                    <a:pt x="125940" y="2115631"/>
                  </a:lnTo>
                  <a:lnTo>
                    <a:pt x="167131" y="2202165"/>
                  </a:lnTo>
                  <a:lnTo>
                    <a:pt x="213726" y="2285912"/>
                  </a:lnTo>
                  <a:lnTo>
                    <a:pt x="265540" y="2366536"/>
                  </a:lnTo>
                  <a:lnTo>
                    <a:pt x="322363" y="2443711"/>
                  </a:lnTo>
                  <a:lnTo>
                    <a:pt x="383966" y="2517126"/>
                  </a:lnTo>
                  <a:lnTo>
                    <a:pt x="450101" y="2586487"/>
                  </a:lnTo>
                  <a:lnTo>
                    <a:pt x="520502" y="2651513"/>
                  </a:lnTo>
                  <a:lnTo>
                    <a:pt x="594886" y="2711944"/>
                  </a:lnTo>
                  <a:lnTo>
                    <a:pt x="672952" y="2767535"/>
                  </a:lnTo>
                  <a:lnTo>
                    <a:pt x="754388" y="2818063"/>
                  </a:lnTo>
                  <a:lnTo>
                    <a:pt x="838864" y="2863324"/>
                  </a:lnTo>
                  <a:lnTo>
                    <a:pt x="926040" y="2903136"/>
                  </a:lnTo>
                  <a:lnTo>
                    <a:pt x="1015567" y="2937339"/>
                  </a:lnTo>
                  <a:lnTo>
                    <a:pt x="1107082" y="2965795"/>
                  </a:lnTo>
                  <a:lnTo>
                    <a:pt x="1200217" y="2988389"/>
                  </a:lnTo>
                  <a:lnTo>
                    <a:pt x="1294599" y="3005031"/>
                  </a:lnTo>
                  <a:lnTo>
                    <a:pt x="1389845" y="3015654"/>
                  </a:lnTo>
                  <a:lnTo>
                    <a:pt x="1485574" y="3020214"/>
                  </a:lnTo>
                  <a:lnTo>
                    <a:pt x="1581399" y="3018693"/>
                  </a:lnTo>
                  <a:lnTo>
                    <a:pt x="1676935" y="3011098"/>
                  </a:lnTo>
                  <a:lnTo>
                    <a:pt x="1771797" y="2997459"/>
                  </a:lnTo>
                  <a:lnTo>
                    <a:pt x="1865603" y="2977831"/>
                  </a:lnTo>
                  <a:lnTo>
                    <a:pt x="1957974" y="2952293"/>
                  </a:lnTo>
                  <a:lnTo>
                    <a:pt x="2048541" y="2920948"/>
                  </a:lnTo>
                  <a:lnTo>
                    <a:pt x="2136937" y="2883921"/>
                  </a:lnTo>
                  <a:lnTo>
                    <a:pt x="2222806" y="2841363"/>
                  </a:lnTo>
                  <a:lnTo>
                    <a:pt x="2305804" y="2793445"/>
                  </a:lnTo>
                  <a:lnTo>
                    <a:pt x="2385595" y="2740359"/>
                  </a:lnTo>
                  <a:lnTo>
                    <a:pt x="2461858" y="2682319"/>
                  </a:lnTo>
                  <a:lnTo>
                    <a:pt x="2534287" y="2619559"/>
                  </a:lnTo>
                  <a:lnTo>
                    <a:pt x="2602590" y="2552331"/>
                  </a:lnTo>
                  <a:lnTo>
                    <a:pt x="2666491" y="2480907"/>
                  </a:lnTo>
                  <a:lnTo>
                    <a:pt x="2725734" y="2405574"/>
                  </a:lnTo>
                  <a:lnTo>
                    <a:pt x="2780079" y="2326635"/>
                  </a:lnTo>
                  <a:lnTo>
                    <a:pt x="2829309" y="2244408"/>
                  </a:lnTo>
                  <a:lnTo>
                    <a:pt x="2873224" y="2159225"/>
                  </a:lnTo>
                  <a:lnTo>
                    <a:pt x="2911648" y="2071428"/>
                  </a:lnTo>
                  <a:lnTo>
                    <a:pt x="2944426" y="1981370"/>
                  </a:lnTo>
                  <a:lnTo>
                    <a:pt x="2971427" y="1889415"/>
                  </a:lnTo>
                  <a:lnTo>
                    <a:pt x="2992541" y="1795932"/>
                  </a:lnTo>
                  <a:lnTo>
                    <a:pt x="3007683" y="1701299"/>
                  </a:lnTo>
                  <a:lnTo>
                    <a:pt x="3016793" y="1605896"/>
                  </a:lnTo>
                  <a:lnTo>
                    <a:pt x="3019834" y="1510107"/>
                  </a:lnTo>
                </a:path>
              </a:pathLst>
            </a:custGeom>
            <a:ln w="27101" cap="flat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pl13"/>
            <p:cNvSpPr/>
            <p:nvPr/>
          </p:nvSpPr>
          <p:spPr>
            <a:xfrm>
              <a:off x="4199" y="4525"/>
              <a:ext cx="4756" cy="4756"/>
            </a:xfrm>
            <a:custGeom>
              <a:avLst/>
              <a:gdLst/>
              <a:ahLst/>
              <a:cxnLst/>
              <a:pathLst>
                <a:path w="3019834" h="3020214">
                  <a:moveTo>
                    <a:pt x="3019834" y="1510107"/>
                  </a:moveTo>
                  <a:lnTo>
                    <a:pt x="3016793" y="1414318"/>
                  </a:lnTo>
                  <a:lnTo>
                    <a:pt x="3007683" y="1318914"/>
                  </a:lnTo>
                  <a:lnTo>
                    <a:pt x="2992541" y="1224281"/>
                  </a:lnTo>
                  <a:lnTo>
                    <a:pt x="2971427" y="1130799"/>
                  </a:lnTo>
                  <a:lnTo>
                    <a:pt x="2944426" y="1038843"/>
                  </a:lnTo>
                  <a:lnTo>
                    <a:pt x="2911648" y="948786"/>
                  </a:lnTo>
                  <a:lnTo>
                    <a:pt x="2873224" y="860989"/>
                  </a:lnTo>
                  <a:lnTo>
                    <a:pt x="2829309" y="775805"/>
                  </a:lnTo>
                  <a:lnTo>
                    <a:pt x="2780079" y="693578"/>
                  </a:lnTo>
                  <a:lnTo>
                    <a:pt x="2725734" y="614639"/>
                  </a:lnTo>
                  <a:lnTo>
                    <a:pt x="2666491" y="539306"/>
                  </a:lnTo>
                  <a:lnTo>
                    <a:pt x="2602590" y="467882"/>
                  </a:lnTo>
                  <a:lnTo>
                    <a:pt x="2534287" y="400655"/>
                  </a:lnTo>
                  <a:lnTo>
                    <a:pt x="2461858" y="337895"/>
                  </a:lnTo>
                  <a:lnTo>
                    <a:pt x="2385595" y="279855"/>
                  </a:lnTo>
                  <a:lnTo>
                    <a:pt x="2305804" y="226769"/>
                  </a:lnTo>
                  <a:lnTo>
                    <a:pt x="2222806" y="178850"/>
                  </a:lnTo>
                  <a:lnTo>
                    <a:pt x="2136937" y="136292"/>
                  </a:lnTo>
                  <a:lnTo>
                    <a:pt x="2048541" y="99266"/>
                  </a:lnTo>
                  <a:lnTo>
                    <a:pt x="1957974" y="67920"/>
                  </a:lnTo>
                  <a:lnTo>
                    <a:pt x="1865603" y="42382"/>
                  </a:lnTo>
                  <a:lnTo>
                    <a:pt x="1771797" y="22754"/>
                  </a:lnTo>
                  <a:lnTo>
                    <a:pt x="1676935" y="9115"/>
                  </a:lnTo>
                  <a:lnTo>
                    <a:pt x="1581399" y="1520"/>
                  </a:lnTo>
                  <a:lnTo>
                    <a:pt x="1485574" y="0"/>
                  </a:lnTo>
                  <a:lnTo>
                    <a:pt x="1389845" y="4560"/>
                  </a:lnTo>
                  <a:lnTo>
                    <a:pt x="1294599" y="15182"/>
                  </a:lnTo>
                  <a:lnTo>
                    <a:pt x="1200217" y="31824"/>
                  </a:lnTo>
                  <a:lnTo>
                    <a:pt x="1107082" y="54418"/>
                  </a:lnTo>
                  <a:lnTo>
                    <a:pt x="1015567" y="82875"/>
                  </a:lnTo>
                  <a:lnTo>
                    <a:pt x="926040" y="117077"/>
                  </a:lnTo>
                  <a:lnTo>
                    <a:pt x="838864" y="156890"/>
                  </a:lnTo>
                  <a:lnTo>
                    <a:pt x="754388" y="202151"/>
                  </a:lnTo>
                  <a:lnTo>
                    <a:pt x="672952" y="252679"/>
                  </a:lnTo>
                  <a:lnTo>
                    <a:pt x="594886" y="308270"/>
                  </a:lnTo>
                  <a:lnTo>
                    <a:pt x="520502" y="368700"/>
                  </a:lnTo>
                  <a:lnTo>
                    <a:pt x="450101" y="433727"/>
                  </a:lnTo>
                  <a:lnTo>
                    <a:pt x="383966" y="503087"/>
                  </a:lnTo>
                  <a:lnTo>
                    <a:pt x="322363" y="576503"/>
                  </a:lnTo>
                  <a:lnTo>
                    <a:pt x="265540" y="653678"/>
                  </a:lnTo>
                  <a:lnTo>
                    <a:pt x="213726" y="734301"/>
                  </a:lnTo>
                  <a:lnTo>
                    <a:pt x="167131" y="818048"/>
                  </a:lnTo>
                  <a:lnTo>
                    <a:pt x="125940" y="904582"/>
                  </a:lnTo>
                  <a:lnTo>
                    <a:pt x="90321" y="993555"/>
                  </a:lnTo>
                  <a:lnTo>
                    <a:pt x="60417" y="1084607"/>
                  </a:lnTo>
                  <a:lnTo>
                    <a:pt x="36347" y="1177372"/>
                  </a:lnTo>
                  <a:lnTo>
                    <a:pt x="18210" y="1271478"/>
                  </a:lnTo>
                  <a:lnTo>
                    <a:pt x="6078" y="1366544"/>
                  </a:lnTo>
                  <a:lnTo>
                    <a:pt x="0" y="1462188"/>
                  </a:lnTo>
                  <a:lnTo>
                    <a:pt x="0" y="1558025"/>
                  </a:lnTo>
                  <a:lnTo>
                    <a:pt x="6078" y="1653670"/>
                  </a:lnTo>
                  <a:lnTo>
                    <a:pt x="18210" y="1748736"/>
                  </a:lnTo>
                  <a:lnTo>
                    <a:pt x="36347" y="1842841"/>
                  </a:lnTo>
                  <a:lnTo>
                    <a:pt x="60417" y="1935607"/>
                  </a:lnTo>
                  <a:lnTo>
                    <a:pt x="90321" y="2026659"/>
                  </a:lnTo>
                  <a:lnTo>
                    <a:pt x="125940" y="2115631"/>
                  </a:lnTo>
                  <a:lnTo>
                    <a:pt x="167131" y="2202165"/>
                  </a:lnTo>
                  <a:lnTo>
                    <a:pt x="213726" y="2285912"/>
                  </a:lnTo>
                  <a:lnTo>
                    <a:pt x="265540" y="2366536"/>
                  </a:lnTo>
                  <a:lnTo>
                    <a:pt x="322363" y="2443711"/>
                  </a:lnTo>
                  <a:lnTo>
                    <a:pt x="383966" y="2517126"/>
                  </a:lnTo>
                  <a:lnTo>
                    <a:pt x="450101" y="2586487"/>
                  </a:lnTo>
                  <a:lnTo>
                    <a:pt x="520502" y="2651513"/>
                  </a:lnTo>
                  <a:lnTo>
                    <a:pt x="594886" y="2711944"/>
                  </a:lnTo>
                  <a:lnTo>
                    <a:pt x="672952" y="2767535"/>
                  </a:lnTo>
                  <a:lnTo>
                    <a:pt x="754388" y="2818063"/>
                  </a:lnTo>
                  <a:lnTo>
                    <a:pt x="838864" y="2863324"/>
                  </a:lnTo>
                  <a:lnTo>
                    <a:pt x="926040" y="2903136"/>
                  </a:lnTo>
                  <a:lnTo>
                    <a:pt x="1015567" y="2937339"/>
                  </a:lnTo>
                  <a:lnTo>
                    <a:pt x="1107082" y="2965795"/>
                  </a:lnTo>
                  <a:lnTo>
                    <a:pt x="1200217" y="2988389"/>
                  </a:lnTo>
                  <a:lnTo>
                    <a:pt x="1294599" y="3005031"/>
                  </a:lnTo>
                  <a:lnTo>
                    <a:pt x="1389845" y="3015654"/>
                  </a:lnTo>
                  <a:lnTo>
                    <a:pt x="1485574" y="3020214"/>
                  </a:lnTo>
                  <a:lnTo>
                    <a:pt x="1581399" y="3018693"/>
                  </a:lnTo>
                  <a:lnTo>
                    <a:pt x="1676935" y="3011098"/>
                  </a:lnTo>
                  <a:lnTo>
                    <a:pt x="1771797" y="2997459"/>
                  </a:lnTo>
                  <a:lnTo>
                    <a:pt x="1865603" y="2977831"/>
                  </a:lnTo>
                  <a:lnTo>
                    <a:pt x="1957974" y="2952293"/>
                  </a:lnTo>
                  <a:lnTo>
                    <a:pt x="2048541" y="2920948"/>
                  </a:lnTo>
                  <a:lnTo>
                    <a:pt x="2136937" y="2883921"/>
                  </a:lnTo>
                  <a:lnTo>
                    <a:pt x="2222806" y="2841363"/>
                  </a:lnTo>
                  <a:lnTo>
                    <a:pt x="2305804" y="2793445"/>
                  </a:lnTo>
                  <a:lnTo>
                    <a:pt x="2385595" y="2740359"/>
                  </a:lnTo>
                  <a:lnTo>
                    <a:pt x="2461858" y="2682319"/>
                  </a:lnTo>
                  <a:lnTo>
                    <a:pt x="2534287" y="2619559"/>
                  </a:lnTo>
                  <a:lnTo>
                    <a:pt x="2602590" y="2552331"/>
                  </a:lnTo>
                  <a:lnTo>
                    <a:pt x="2666491" y="2480907"/>
                  </a:lnTo>
                  <a:lnTo>
                    <a:pt x="2725734" y="2405574"/>
                  </a:lnTo>
                  <a:lnTo>
                    <a:pt x="2780079" y="2326635"/>
                  </a:lnTo>
                  <a:lnTo>
                    <a:pt x="2829309" y="2244408"/>
                  </a:lnTo>
                  <a:lnTo>
                    <a:pt x="2873224" y="2159225"/>
                  </a:lnTo>
                  <a:lnTo>
                    <a:pt x="2911648" y="2071428"/>
                  </a:lnTo>
                  <a:lnTo>
                    <a:pt x="2944426" y="1981370"/>
                  </a:lnTo>
                  <a:lnTo>
                    <a:pt x="2971427" y="1889415"/>
                  </a:lnTo>
                  <a:lnTo>
                    <a:pt x="2992541" y="1795932"/>
                  </a:lnTo>
                  <a:lnTo>
                    <a:pt x="3007683" y="1701299"/>
                  </a:lnTo>
                  <a:lnTo>
                    <a:pt x="3016793" y="1605896"/>
                  </a:lnTo>
                  <a:lnTo>
                    <a:pt x="3019834" y="1510107"/>
                  </a:lnTo>
                </a:path>
              </a:pathLst>
            </a:custGeom>
            <a:ln w="27101" cap="flat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pg17"/>
            <p:cNvSpPr/>
            <p:nvPr/>
          </p:nvSpPr>
          <p:spPr>
            <a:xfrm>
              <a:off x="5031" y="3187"/>
              <a:ext cx="712" cy="564"/>
            </a:xfrm>
            <a:custGeom>
              <a:avLst/>
              <a:gdLst/>
              <a:ahLst/>
              <a:cxn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x18"/>
            <p:cNvSpPr/>
            <p:nvPr/>
          </p:nvSpPr>
          <p:spPr>
            <a:xfrm>
              <a:off x="5311" y="3259"/>
              <a:ext cx="153" cy="1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x19"/>
            <p:cNvSpPr/>
            <p:nvPr/>
          </p:nvSpPr>
          <p:spPr>
            <a:xfrm>
              <a:off x="5103" y="3465"/>
              <a:ext cx="568" cy="2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(9%)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g20"/>
            <p:cNvSpPr/>
            <p:nvPr/>
          </p:nvSpPr>
          <p:spPr>
            <a:xfrm>
              <a:off x="2582" y="6772"/>
              <a:ext cx="865" cy="564"/>
            </a:xfrm>
            <a:custGeom>
              <a:avLst/>
              <a:gdLst/>
              <a:ahLst/>
              <a:cxn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x21"/>
            <p:cNvSpPr/>
            <p:nvPr/>
          </p:nvSpPr>
          <p:spPr>
            <a:xfrm>
              <a:off x="2862" y="6838"/>
              <a:ext cx="305" cy="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x22"/>
            <p:cNvSpPr/>
            <p:nvPr/>
          </p:nvSpPr>
          <p:spPr>
            <a:xfrm>
              <a:off x="2654" y="7050"/>
              <a:ext cx="721" cy="2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(66%)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pg23"/>
            <p:cNvSpPr/>
            <p:nvPr/>
          </p:nvSpPr>
          <p:spPr>
            <a:xfrm>
              <a:off x="7321" y="6848"/>
              <a:ext cx="865" cy="564"/>
            </a:xfrm>
            <a:custGeom>
              <a:avLst/>
              <a:gdLst/>
              <a:ahLst/>
              <a:cxn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x24"/>
            <p:cNvSpPr/>
            <p:nvPr/>
          </p:nvSpPr>
          <p:spPr>
            <a:xfrm>
              <a:off x="7677" y="6916"/>
              <a:ext cx="153" cy="1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x25"/>
            <p:cNvSpPr/>
            <p:nvPr/>
          </p:nvSpPr>
          <p:spPr>
            <a:xfrm>
              <a:off x="7393" y="7126"/>
              <a:ext cx="721" cy="2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(11%)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g26"/>
            <p:cNvSpPr/>
            <p:nvPr/>
          </p:nvSpPr>
          <p:spPr>
            <a:xfrm>
              <a:off x="3572" y="5303"/>
              <a:ext cx="712" cy="564"/>
            </a:xfrm>
            <a:custGeom>
              <a:avLst/>
              <a:gdLst/>
              <a:ahLst/>
              <a:cxn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x27"/>
            <p:cNvSpPr/>
            <p:nvPr/>
          </p:nvSpPr>
          <p:spPr>
            <a:xfrm>
              <a:off x="3852" y="5368"/>
              <a:ext cx="153" cy="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x28"/>
            <p:cNvSpPr/>
            <p:nvPr/>
          </p:nvSpPr>
          <p:spPr>
            <a:xfrm>
              <a:off x="3644" y="5581"/>
              <a:ext cx="568" cy="2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(6%)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pg29"/>
            <p:cNvSpPr/>
            <p:nvPr/>
          </p:nvSpPr>
          <p:spPr>
            <a:xfrm>
              <a:off x="6490" y="5301"/>
              <a:ext cx="712" cy="564"/>
            </a:xfrm>
            <a:custGeom>
              <a:avLst/>
              <a:gdLst/>
              <a:ahLst/>
              <a:cxn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x30"/>
            <p:cNvSpPr/>
            <p:nvPr/>
          </p:nvSpPr>
          <p:spPr>
            <a:xfrm>
              <a:off x="6769" y="5366"/>
              <a:ext cx="153" cy="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x31"/>
            <p:cNvSpPr/>
            <p:nvPr/>
          </p:nvSpPr>
          <p:spPr>
            <a:xfrm>
              <a:off x="6562" y="5579"/>
              <a:ext cx="568" cy="2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(0%)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pg32"/>
            <p:cNvSpPr/>
            <p:nvPr/>
          </p:nvSpPr>
          <p:spPr>
            <a:xfrm>
              <a:off x="5031" y="7470"/>
              <a:ext cx="712" cy="564"/>
            </a:xfrm>
            <a:custGeom>
              <a:avLst/>
              <a:gdLst/>
              <a:ahLst/>
              <a:cxn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x33"/>
            <p:cNvSpPr/>
            <p:nvPr/>
          </p:nvSpPr>
          <p:spPr>
            <a:xfrm>
              <a:off x="5311" y="7542"/>
              <a:ext cx="153" cy="1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x34"/>
            <p:cNvSpPr/>
            <p:nvPr/>
          </p:nvSpPr>
          <p:spPr>
            <a:xfrm>
              <a:off x="5103" y="7748"/>
              <a:ext cx="568" cy="2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(9%)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pg35"/>
            <p:cNvSpPr/>
            <p:nvPr/>
          </p:nvSpPr>
          <p:spPr>
            <a:xfrm>
              <a:off x="5031" y="5566"/>
              <a:ext cx="712" cy="564"/>
            </a:xfrm>
            <a:custGeom>
              <a:avLst/>
              <a:gdLst/>
              <a:ahLst/>
              <a:cxn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x36"/>
            <p:cNvSpPr/>
            <p:nvPr/>
          </p:nvSpPr>
          <p:spPr>
            <a:xfrm>
              <a:off x="5311" y="5631"/>
              <a:ext cx="153" cy="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x37"/>
            <p:cNvSpPr/>
            <p:nvPr/>
          </p:nvSpPr>
          <p:spPr>
            <a:xfrm>
              <a:off x="5103" y="5844"/>
              <a:ext cx="568" cy="2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(0%)</a:t>
              </a:r>
              <a:endParaRPr sz="80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125345" y="2996565"/>
            <a:ext cx="553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BRAF</a:t>
            </a:r>
            <a:endParaRPr lang="zh-CN" altLang="en-US" sz="600"/>
          </a:p>
          <a:p>
            <a:r>
              <a:rPr lang="zh-CN" altLang="en-US" sz="600"/>
              <a:t>LAMA2</a:t>
            </a:r>
            <a:endParaRPr lang="zh-CN" altLang="en-US" sz="600"/>
          </a:p>
          <a:p>
            <a:r>
              <a:rPr lang="zh-CN" altLang="en-US" sz="600"/>
              <a:t>C1orf173</a:t>
            </a:r>
            <a:endParaRPr lang="zh-CN" altLang="en-US" sz="600"/>
          </a:p>
        </p:txBody>
      </p:sp>
      <p:sp>
        <p:nvSpPr>
          <p:cNvPr id="56" name="文本框 55"/>
          <p:cNvSpPr txBox="1"/>
          <p:nvPr/>
        </p:nvSpPr>
        <p:spPr>
          <a:xfrm>
            <a:off x="2219325" y="2132965"/>
            <a:ext cx="551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KMT2C</a:t>
            </a:r>
            <a:endParaRPr lang="zh-CN" altLang="en-US" sz="600"/>
          </a:p>
          <a:p>
            <a:r>
              <a:rPr lang="zh-CN" altLang="en-US" sz="600"/>
              <a:t>ARID1A</a:t>
            </a:r>
            <a:endParaRPr lang="zh-CN" altLang="en-US" sz="600"/>
          </a:p>
          <a:p>
            <a:r>
              <a:rPr lang="zh-CN" altLang="en-US" sz="600"/>
              <a:t>HERC2</a:t>
            </a:r>
            <a:endParaRPr lang="zh-CN" altLang="en-US" sz="600"/>
          </a:p>
          <a:p>
            <a:r>
              <a:rPr lang="zh-CN" altLang="en-US" sz="600"/>
              <a:t>GPR112</a:t>
            </a:r>
            <a:endParaRPr lang="zh-CN" altLang="en-US" sz="600"/>
          </a:p>
        </p:txBody>
      </p:sp>
      <p:sp>
        <p:nvSpPr>
          <p:cNvPr id="57" name="文本框 56"/>
          <p:cNvSpPr txBox="1"/>
          <p:nvPr/>
        </p:nvSpPr>
        <p:spPr>
          <a:xfrm>
            <a:off x="3491865" y="4459605"/>
            <a:ext cx="551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MUC17</a:t>
            </a:r>
            <a:endParaRPr lang="zh-CN" altLang="en-US" sz="600"/>
          </a:p>
          <a:p>
            <a:r>
              <a:rPr lang="zh-CN" altLang="en-US" sz="600"/>
              <a:t>DNAH9</a:t>
            </a:r>
            <a:endParaRPr lang="zh-CN" altLang="en-US" sz="600"/>
          </a:p>
          <a:p>
            <a:r>
              <a:rPr lang="zh-CN" altLang="en-US" sz="600"/>
              <a:t>DNAH8</a:t>
            </a:r>
            <a:endParaRPr lang="zh-CN" altLang="en-US" sz="600"/>
          </a:p>
          <a:p>
            <a:r>
              <a:rPr lang="zh-CN" altLang="en-US" sz="600"/>
              <a:t>LAMA1</a:t>
            </a:r>
            <a:endParaRPr lang="zh-CN" altLang="en-US" sz="600"/>
          </a:p>
        </p:txBody>
      </p:sp>
      <p:sp>
        <p:nvSpPr>
          <p:cNvPr id="58" name="文本框 57"/>
          <p:cNvSpPr txBox="1"/>
          <p:nvPr/>
        </p:nvSpPr>
        <p:spPr>
          <a:xfrm>
            <a:off x="4874895" y="3725545"/>
            <a:ext cx="4762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LRP1B</a:t>
            </a:r>
            <a:endParaRPr lang="zh-CN" altLang="en-US" sz="600"/>
          </a:p>
          <a:p>
            <a:r>
              <a:rPr lang="zh-CN" altLang="en-US" sz="600"/>
              <a:t>RYR1</a:t>
            </a:r>
            <a:endParaRPr lang="zh-CN" altLang="en-US" sz="600"/>
          </a:p>
          <a:p>
            <a:r>
              <a:rPr lang="zh-CN" altLang="en-US" sz="600"/>
              <a:t>XIST</a:t>
            </a:r>
            <a:endParaRPr lang="zh-CN" altLang="en-US" sz="600"/>
          </a:p>
          <a:p>
            <a:r>
              <a:rPr lang="zh-CN" altLang="en-US" sz="600"/>
              <a:t>RP1</a:t>
            </a:r>
            <a:endParaRPr lang="zh-CN" altLang="en-US" sz="600"/>
          </a:p>
          <a:p>
            <a:r>
              <a:rPr lang="zh-CN" altLang="en-US" sz="600"/>
              <a:t>TG</a:t>
            </a:r>
            <a:endParaRPr lang="zh-CN" altLang="en-US" sz="600"/>
          </a:p>
        </p:txBody>
      </p:sp>
      <p:sp>
        <p:nvSpPr>
          <p:cNvPr id="59" name="文本框 58"/>
          <p:cNvSpPr txBox="1"/>
          <p:nvPr/>
        </p:nvSpPr>
        <p:spPr>
          <a:xfrm>
            <a:off x="5580380" y="836295"/>
            <a:ext cx="254000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MUC16</a:t>
            </a:r>
            <a:endParaRPr lang="zh-CN" altLang="en-US" sz="800"/>
          </a:p>
          <a:p>
            <a:r>
              <a:rPr lang="zh-CN" altLang="en-US" sz="800"/>
              <a:t>CSMD3</a:t>
            </a:r>
            <a:endParaRPr lang="zh-CN" altLang="en-US" sz="800"/>
          </a:p>
          <a:p>
            <a:r>
              <a:rPr lang="zh-CN" altLang="en-US" sz="800"/>
              <a:t>RYR2</a:t>
            </a:r>
            <a:endParaRPr lang="zh-CN" altLang="en-US" sz="800"/>
          </a:p>
          <a:p>
            <a:r>
              <a:rPr lang="zh-CN" altLang="en-US" sz="800"/>
              <a:t>FLG</a:t>
            </a:r>
            <a:endParaRPr lang="zh-CN" altLang="en-US" sz="800"/>
          </a:p>
          <a:p>
            <a:r>
              <a:rPr lang="zh-CN" altLang="en-US" sz="800"/>
              <a:t>PCLO</a:t>
            </a:r>
            <a:endParaRPr lang="zh-CN" altLang="en-US" sz="800"/>
          </a:p>
          <a:p>
            <a:r>
              <a:rPr lang="zh-CN" altLang="en-US" sz="800"/>
              <a:t>CSMD1</a:t>
            </a:r>
            <a:endParaRPr lang="zh-CN" altLang="en-US" sz="800"/>
          </a:p>
          <a:p>
            <a:r>
              <a:rPr lang="zh-CN" altLang="en-US" sz="800"/>
              <a:t>NEB</a:t>
            </a:r>
            <a:endParaRPr lang="zh-CN" altLang="en-US" sz="800"/>
          </a:p>
          <a:p>
            <a:r>
              <a:rPr lang="zh-CN" altLang="en-US" sz="800"/>
              <a:t>SSPO</a:t>
            </a:r>
            <a:endParaRPr lang="zh-CN" altLang="en-US" sz="800"/>
          </a:p>
          <a:p>
            <a:r>
              <a:rPr lang="zh-CN" altLang="en-US" sz="800"/>
              <a:t>ABCA13</a:t>
            </a:r>
            <a:endParaRPr lang="zh-CN" altLang="en-US" sz="800"/>
          </a:p>
          <a:p>
            <a:r>
              <a:rPr lang="zh-CN" altLang="en-US" sz="800"/>
              <a:t>DMD</a:t>
            </a:r>
            <a:endParaRPr lang="zh-CN" altLang="en-US" sz="800"/>
          </a:p>
          <a:p>
            <a:r>
              <a:rPr lang="zh-CN" altLang="en-US" sz="800"/>
              <a:t>RELN</a:t>
            </a:r>
            <a:endParaRPr lang="zh-CN" altLang="en-US" sz="800"/>
          </a:p>
          <a:p>
            <a:r>
              <a:rPr lang="zh-CN" altLang="en-US" sz="800"/>
              <a:t>SYNE2</a:t>
            </a:r>
            <a:endParaRPr lang="zh-CN" altLang="en-US" sz="800"/>
          </a:p>
          <a:p>
            <a:r>
              <a:rPr lang="zh-CN" altLang="en-US" sz="800"/>
              <a:t>ANK2</a:t>
            </a:r>
            <a:endParaRPr lang="zh-CN" altLang="en-US" sz="800"/>
          </a:p>
          <a:p>
            <a:r>
              <a:rPr lang="zh-CN" altLang="en-US" sz="800"/>
              <a:t>PAPPA2</a:t>
            </a:r>
            <a:endParaRPr lang="zh-CN" altLang="en-US" sz="800"/>
          </a:p>
          <a:p>
            <a:r>
              <a:rPr lang="zh-CN" altLang="en-US" sz="800"/>
              <a:t>CACNA1E</a:t>
            </a:r>
            <a:endParaRPr lang="zh-CN" altLang="en-US" sz="800"/>
          </a:p>
          <a:p>
            <a:r>
              <a:rPr lang="zh-CN" altLang="en-US" sz="800"/>
              <a:t>ATRX</a:t>
            </a:r>
            <a:endParaRPr lang="zh-CN" altLang="en-US" sz="800"/>
          </a:p>
          <a:p>
            <a:r>
              <a:rPr lang="zh-CN" altLang="en-US" sz="800"/>
              <a:t>SI</a:t>
            </a:r>
            <a:endParaRPr lang="zh-CN" altLang="en-US" sz="800"/>
          </a:p>
          <a:p>
            <a:r>
              <a:rPr lang="zh-CN" altLang="en-US" sz="800"/>
              <a:t>ANK3</a:t>
            </a:r>
            <a:endParaRPr lang="zh-CN" altLang="en-US" sz="800"/>
          </a:p>
          <a:p>
            <a:r>
              <a:rPr lang="zh-CN" altLang="en-US" sz="800"/>
              <a:t>AHNAK</a:t>
            </a:r>
            <a:endParaRPr lang="zh-CN" altLang="en-US" sz="800"/>
          </a:p>
          <a:p>
            <a:r>
              <a:rPr lang="zh-CN" altLang="en-US" sz="800"/>
              <a:t>MXRA5</a:t>
            </a:r>
            <a:endParaRPr lang="zh-CN" altLang="en-US" sz="800"/>
          </a:p>
          <a:p>
            <a:r>
              <a:rPr lang="zh-CN" altLang="en-US" sz="800"/>
              <a:t>DNAH10</a:t>
            </a:r>
            <a:endParaRPr lang="zh-CN" altLang="en-US" sz="800"/>
          </a:p>
          <a:p>
            <a:r>
              <a:rPr lang="zh-CN" altLang="en-US" sz="800"/>
              <a:t>NF1</a:t>
            </a:r>
            <a:endParaRPr lang="zh-CN" altLang="en-US" sz="800"/>
          </a:p>
          <a:p>
            <a:r>
              <a:rPr lang="zh-CN" altLang="en-US" sz="800"/>
              <a:t>HUWE1</a:t>
            </a:r>
            <a:endParaRPr lang="zh-CN" altLang="en-US" sz="800"/>
          </a:p>
          <a:p>
            <a:r>
              <a:rPr lang="zh-CN" altLang="en-US" sz="800"/>
              <a:t>MACF1</a:t>
            </a:r>
            <a:endParaRPr lang="zh-CN" altLang="en-US" sz="800"/>
          </a:p>
          <a:p>
            <a:r>
              <a:rPr lang="zh-CN" altLang="en-US" sz="800"/>
              <a:t>FMN2</a:t>
            </a:r>
            <a:endParaRPr lang="zh-CN" altLang="en-US" sz="800"/>
          </a:p>
          <a:p>
            <a:r>
              <a:rPr lang="zh-CN" altLang="en-US" sz="800"/>
              <a:t>UNC13C</a:t>
            </a:r>
            <a:endParaRPr lang="zh-CN" altLang="en-US" sz="800"/>
          </a:p>
          <a:p>
            <a:r>
              <a:rPr lang="zh-CN" altLang="en-US" sz="800"/>
              <a:t>SACS</a:t>
            </a:r>
            <a:endParaRPr lang="zh-CN" altLang="en-US" sz="800"/>
          </a:p>
          <a:p>
            <a:r>
              <a:rPr lang="zh-CN" altLang="en-US" sz="800"/>
              <a:t>BIRC6</a:t>
            </a:r>
            <a:endParaRPr lang="zh-CN" altLang="en-US" sz="800"/>
          </a:p>
          <a:p>
            <a:r>
              <a:rPr lang="zh-CN" altLang="en-US" sz="800"/>
              <a:t>FAT2</a:t>
            </a:r>
            <a:endParaRPr lang="zh-CN" altLang="en-US" sz="800"/>
          </a:p>
          <a:p>
            <a:r>
              <a:rPr lang="zh-CN" altLang="en-US" sz="800"/>
              <a:t>PEG3</a:t>
            </a:r>
            <a:endParaRPr lang="zh-CN" altLang="en-US" sz="800"/>
          </a:p>
          <a:p>
            <a:r>
              <a:rPr lang="zh-CN" altLang="en-US" sz="800"/>
              <a:t>DSCAM</a:t>
            </a:r>
            <a:endParaRPr lang="zh-CN" altLang="en-US" sz="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Présentation à l'écran (4:3)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Calibri</vt:lpstr>
      <vt:lpstr>Trebuchet MS</vt:lpstr>
      <vt:lpstr>Droid Sans Fallback</vt:lpstr>
      <vt:lpstr>宋体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yuansh</cp:lastModifiedBy>
  <cp:revision>4</cp:revision>
  <dcterms:created xsi:type="dcterms:W3CDTF">2022-04-21T12:38:58Z</dcterms:created>
  <dcterms:modified xsi:type="dcterms:W3CDTF">2022-04-21T12:38:58Z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