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3003630" y="327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4450227" y="327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945766" y="2698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971002" y="1335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045180" y="32091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772174" y="327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1730624" y="327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408677" y="327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56446" y="327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772174" y="30180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264017" y="327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379745" y="327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4652751" y="27091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710615" y="2282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450227" y="327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160908" y="327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797410" y="1510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379745" y="28120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855274" y="1744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4160908" y="30319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189839" y="3004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714310" y="30994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103044" y="28821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334499" y="327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3396148" y="2086524"/>
              <a:ext cx="1599680" cy="1196753"/>
            </a:xfrm>
            <a:custGeom>
              <a:avLst/>
              <a:pathLst>
                <a:path w="1599680" h="1196753">
                  <a:moveTo>
                    <a:pt x="0" y="741689"/>
                  </a:moveTo>
                  <a:lnTo>
                    <a:pt x="41017" y="729949"/>
                  </a:lnTo>
                  <a:lnTo>
                    <a:pt x="82034" y="717823"/>
                  </a:lnTo>
                  <a:lnTo>
                    <a:pt x="123052" y="705295"/>
                  </a:lnTo>
                  <a:lnTo>
                    <a:pt x="164069" y="692346"/>
                  </a:lnTo>
                  <a:lnTo>
                    <a:pt x="205087" y="678961"/>
                  </a:lnTo>
                  <a:lnTo>
                    <a:pt x="246104" y="665128"/>
                  </a:lnTo>
                  <a:lnTo>
                    <a:pt x="287122" y="650835"/>
                  </a:lnTo>
                  <a:lnTo>
                    <a:pt x="328139" y="636074"/>
                  </a:lnTo>
                  <a:lnTo>
                    <a:pt x="369157" y="620839"/>
                  </a:lnTo>
                  <a:lnTo>
                    <a:pt x="410174" y="605130"/>
                  </a:lnTo>
                  <a:lnTo>
                    <a:pt x="451191" y="588946"/>
                  </a:lnTo>
                  <a:lnTo>
                    <a:pt x="492209" y="572292"/>
                  </a:lnTo>
                  <a:lnTo>
                    <a:pt x="533226" y="555175"/>
                  </a:lnTo>
                  <a:lnTo>
                    <a:pt x="574244" y="537607"/>
                  </a:lnTo>
                  <a:lnTo>
                    <a:pt x="615261" y="519599"/>
                  </a:lnTo>
                  <a:lnTo>
                    <a:pt x="656279" y="501166"/>
                  </a:lnTo>
                  <a:lnTo>
                    <a:pt x="697296" y="482326"/>
                  </a:lnTo>
                  <a:lnTo>
                    <a:pt x="738314" y="463095"/>
                  </a:lnTo>
                  <a:lnTo>
                    <a:pt x="779331" y="443492"/>
                  </a:lnTo>
                  <a:lnTo>
                    <a:pt x="820348" y="423538"/>
                  </a:lnTo>
                  <a:lnTo>
                    <a:pt x="861366" y="403250"/>
                  </a:lnTo>
                  <a:lnTo>
                    <a:pt x="902383" y="382649"/>
                  </a:lnTo>
                  <a:lnTo>
                    <a:pt x="943401" y="361754"/>
                  </a:lnTo>
                  <a:lnTo>
                    <a:pt x="984418" y="340583"/>
                  </a:lnTo>
                  <a:lnTo>
                    <a:pt x="1025436" y="319154"/>
                  </a:lnTo>
                  <a:lnTo>
                    <a:pt x="1066453" y="297484"/>
                  </a:lnTo>
                  <a:lnTo>
                    <a:pt x="1107471" y="275590"/>
                  </a:lnTo>
                  <a:lnTo>
                    <a:pt x="1148488" y="253485"/>
                  </a:lnTo>
                  <a:lnTo>
                    <a:pt x="1189505" y="231186"/>
                  </a:lnTo>
                  <a:lnTo>
                    <a:pt x="1230523" y="208704"/>
                  </a:lnTo>
                  <a:lnTo>
                    <a:pt x="1271540" y="186054"/>
                  </a:lnTo>
                  <a:lnTo>
                    <a:pt x="1312558" y="163246"/>
                  </a:lnTo>
                  <a:lnTo>
                    <a:pt x="1353575" y="140291"/>
                  </a:lnTo>
                  <a:lnTo>
                    <a:pt x="1394593" y="117200"/>
                  </a:lnTo>
                  <a:lnTo>
                    <a:pt x="1435610" y="93982"/>
                  </a:lnTo>
                  <a:lnTo>
                    <a:pt x="1476628" y="70645"/>
                  </a:lnTo>
                  <a:lnTo>
                    <a:pt x="1517645" y="47197"/>
                  </a:lnTo>
                  <a:lnTo>
                    <a:pt x="1558662" y="23647"/>
                  </a:lnTo>
                  <a:lnTo>
                    <a:pt x="1599680" y="0"/>
                  </a:lnTo>
                  <a:lnTo>
                    <a:pt x="1599680" y="726432"/>
                  </a:lnTo>
                  <a:lnTo>
                    <a:pt x="1558662" y="733862"/>
                  </a:lnTo>
                  <a:lnTo>
                    <a:pt x="1517645" y="741388"/>
                  </a:lnTo>
                  <a:lnTo>
                    <a:pt x="1476628" y="749018"/>
                  </a:lnTo>
                  <a:lnTo>
                    <a:pt x="1435610" y="756758"/>
                  </a:lnTo>
                  <a:lnTo>
                    <a:pt x="1394593" y="764617"/>
                  </a:lnTo>
                  <a:lnTo>
                    <a:pt x="1353575" y="772603"/>
                  </a:lnTo>
                  <a:lnTo>
                    <a:pt x="1312558" y="780726"/>
                  </a:lnTo>
                  <a:lnTo>
                    <a:pt x="1271540" y="788995"/>
                  </a:lnTo>
                  <a:lnTo>
                    <a:pt x="1230523" y="797422"/>
                  </a:lnTo>
                  <a:lnTo>
                    <a:pt x="1189505" y="806018"/>
                  </a:lnTo>
                  <a:lnTo>
                    <a:pt x="1148488" y="814795"/>
                  </a:lnTo>
                  <a:lnTo>
                    <a:pt x="1107471" y="823768"/>
                  </a:lnTo>
                  <a:lnTo>
                    <a:pt x="1066453" y="832950"/>
                  </a:lnTo>
                  <a:lnTo>
                    <a:pt x="1025436" y="842358"/>
                  </a:lnTo>
                  <a:lnTo>
                    <a:pt x="984418" y="852006"/>
                  </a:lnTo>
                  <a:lnTo>
                    <a:pt x="943401" y="861912"/>
                  </a:lnTo>
                  <a:lnTo>
                    <a:pt x="902383" y="872094"/>
                  </a:lnTo>
                  <a:lnTo>
                    <a:pt x="861366" y="882571"/>
                  </a:lnTo>
                  <a:lnTo>
                    <a:pt x="820348" y="893360"/>
                  </a:lnTo>
                  <a:lnTo>
                    <a:pt x="779331" y="904483"/>
                  </a:lnTo>
                  <a:lnTo>
                    <a:pt x="738314" y="915958"/>
                  </a:lnTo>
                  <a:lnTo>
                    <a:pt x="697296" y="927804"/>
                  </a:lnTo>
                  <a:lnTo>
                    <a:pt x="656279" y="940040"/>
                  </a:lnTo>
                  <a:lnTo>
                    <a:pt x="615261" y="952685"/>
                  </a:lnTo>
                  <a:lnTo>
                    <a:pt x="574244" y="965754"/>
                  </a:lnTo>
                  <a:lnTo>
                    <a:pt x="533226" y="979263"/>
                  </a:lnTo>
                  <a:lnTo>
                    <a:pt x="492209" y="993224"/>
                  </a:lnTo>
                  <a:lnTo>
                    <a:pt x="451191" y="1007647"/>
                  </a:lnTo>
                  <a:lnTo>
                    <a:pt x="410174" y="1022540"/>
                  </a:lnTo>
                  <a:lnTo>
                    <a:pt x="369157" y="1037908"/>
                  </a:lnTo>
                  <a:lnTo>
                    <a:pt x="328139" y="1053750"/>
                  </a:lnTo>
                  <a:lnTo>
                    <a:pt x="287122" y="1070067"/>
                  </a:lnTo>
                  <a:lnTo>
                    <a:pt x="246104" y="1086851"/>
                  </a:lnTo>
                  <a:lnTo>
                    <a:pt x="205087" y="1104095"/>
                  </a:lnTo>
                  <a:lnTo>
                    <a:pt x="164069" y="1121787"/>
                  </a:lnTo>
                  <a:lnTo>
                    <a:pt x="123052" y="1139916"/>
                  </a:lnTo>
                  <a:lnTo>
                    <a:pt x="82034" y="1158464"/>
                  </a:lnTo>
                  <a:lnTo>
                    <a:pt x="41017" y="1177416"/>
                  </a:lnTo>
                  <a:lnTo>
                    <a:pt x="0" y="119675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396148" y="2086524"/>
              <a:ext cx="1599680" cy="741689"/>
            </a:xfrm>
            <a:custGeom>
              <a:avLst/>
              <a:pathLst>
                <a:path w="1599680" h="741689">
                  <a:moveTo>
                    <a:pt x="0" y="741689"/>
                  </a:moveTo>
                  <a:lnTo>
                    <a:pt x="41017" y="729949"/>
                  </a:lnTo>
                  <a:lnTo>
                    <a:pt x="82034" y="717823"/>
                  </a:lnTo>
                  <a:lnTo>
                    <a:pt x="123052" y="705295"/>
                  </a:lnTo>
                  <a:lnTo>
                    <a:pt x="164069" y="692346"/>
                  </a:lnTo>
                  <a:lnTo>
                    <a:pt x="205087" y="678961"/>
                  </a:lnTo>
                  <a:lnTo>
                    <a:pt x="246104" y="665128"/>
                  </a:lnTo>
                  <a:lnTo>
                    <a:pt x="287122" y="650835"/>
                  </a:lnTo>
                  <a:lnTo>
                    <a:pt x="328139" y="636074"/>
                  </a:lnTo>
                  <a:lnTo>
                    <a:pt x="369157" y="620839"/>
                  </a:lnTo>
                  <a:lnTo>
                    <a:pt x="410174" y="605130"/>
                  </a:lnTo>
                  <a:lnTo>
                    <a:pt x="451191" y="588946"/>
                  </a:lnTo>
                  <a:lnTo>
                    <a:pt x="492209" y="572292"/>
                  </a:lnTo>
                  <a:lnTo>
                    <a:pt x="533226" y="555175"/>
                  </a:lnTo>
                  <a:lnTo>
                    <a:pt x="574244" y="537607"/>
                  </a:lnTo>
                  <a:lnTo>
                    <a:pt x="615261" y="519599"/>
                  </a:lnTo>
                  <a:lnTo>
                    <a:pt x="656279" y="501166"/>
                  </a:lnTo>
                  <a:lnTo>
                    <a:pt x="697296" y="482326"/>
                  </a:lnTo>
                  <a:lnTo>
                    <a:pt x="738314" y="463095"/>
                  </a:lnTo>
                  <a:lnTo>
                    <a:pt x="779331" y="443492"/>
                  </a:lnTo>
                  <a:lnTo>
                    <a:pt x="820348" y="423538"/>
                  </a:lnTo>
                  <a:lnTo>
                    <a:pt x="861366" y="403250"/>
                  </a:lnTo>
                  <a:lnTo>
                    <a:pt x="902383" y="382649"/>
                  </a:lnTo>
                  <a:lnTo>
                    <a:pt x="943401" y="361754"/>
                  </a:lnTo>
                  <a:lnTo>
                    <a:pt x="984418" y="340583"/>
                  </a:lnTo>
                  <a:lnTo>
                    <a:pt x="1025436" y="319154"/>
                  </a:lnTo>
                  <a:lnTo>
                    <a:pt x="1066453" y="297484"/>
                  </a:lnTo>
                  <a:lnTo>
                    <a:pt x="1107471" y="275590"/>
                  </a:lnTo>
                  <a:lnTo>
                    <a:pt x="1148488" y="253485"/>
                  </a:lnTo>
                  <a:lnTo>
                    <a:pt x="1189505" y="231186"/>
                  </a:lnTo>
                  <a:lnTo>
                    <a:pt x="1230523" y="208704"/>
                  </a:lnTo>
                  <a:lnTo>
                    <a:pt x="1271540" y="186054"/>
                  </a:lnTo>
                  <a:lnTo>
                    <a:pt x="1312558" y="163246"/>
                  </a:lnTo>
                  <a:lnTo>
                    <a:pt x="1353575" y="140291"/>
                  </a:lnTo>
                  <a:lnTo>
                    <a:pt x="1394593" y="117200"/>
                  </a:lnTo>
                  <a:lnTo>
                    <a:pt x="1435610" y="93982"/>
                  </a:lnTo>
                  <a:lnTo>
                    <a:pt x="1476628" y="70645"/>
                  </a:lnTo>
                  <a:lnTo>
                    <a:pt x="1517645" y="47197"/>
                  </a:lnTo>
                  <a:lnTo>
                    <a:pt x="1558662" y="23647"/>
                  </a:lnTo>
                  <a:lnTo>
                    <a:pt x="15996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396148" y="2812956"/>
              <a:ext cx="1599680" cy="470320"/>
            </a:xfrm>
            <a:custGeom>
              <a:avLst/>
              <a:pathLst>
                <a:path w="1599680" h="470320">
                  <a:moveTo>
                    <a:pt x="1599680" y="0"/>
                  </a:moveTo>
                  <a:lnTo>
                    <a:pt x="1558662" y="7430"/>
                  </a:lnTo>
                  <a:lnTo>
                    <a:pt x="1517645" y="14956"/>
                  </a:lnTo>
                  <a:lnTo>
                    <a:pt x="1476628" y="22586"/>
                  </a:lnTo>
                  <a:lnTo>
                    <a:pt x="1435610" y="30326"/>
                  </a:lnTo>
                  <a:lnTo>
                    <a:pt x="1394593" y="38185"/>
                  </a:lnTo>
                  <a:lnTo>
                    <a:pt x="1353575" y="46171"/>
                  </a:lnTo>
                  <a:lnTo>
                    <a:pt x="1312558" y="54293"/>
                  </a:lnTo>
                  <a:lnTo>
                    <a:pt x="1271540" y="62563"/>
                  </a:lnTo>
                  <a:lnTo>
                    <a:pt x="1230523" y="70989"/>
                  </a:lnTo>
                  <a:lnTo>
                    <a:pt x="1189505" y="79585"/>
                  </a:lnTo>
                  <a:lnTo>
                    <a:pt x="1148488" y="88363"/>
                  </a:lnTo>
                  <a:lnTo>
                    <a:pt x="1107471" y="97336"/>
                  </a:lnTo>
                  <a:lnTo>
                    <a:pt x="1066453" y="106518"/>
                  </a:lnTo>
                  <a:lnTo>
                    <a:pt x="1025436" y="115925"/>
                  </a:lnTo>
                  <a:lnTo>
                    <a:pt x="984418" y="125574"/>
                  </a:lnTo>
                  <a:lnTo>
                    <a:pt x="943401" y="135480"/>
                  </a:lnTo>
                  <a:lnTo>
                    <a:pt x="902383" y="145662"/>
                  </a:lnTo>
                  <a:lnTo>
                    <a:pt x="861366" y="156138"/>
                  </a:lnTo>
                  <a:lnTo>
                    <a:pt x="820348" y="166928"/>
                  </a:lnTo>
                  <a:lnTo>
                    <a:pt x="779331" y="178051"/>
                  </a:lnTo>
                  <a:lnTo>
                    <a:pt x="738314" y="189525"/>
                  </a:lnTo>
                  <a:lnTo>
                    <a:pt x="697296" y="201372"/>
                  </a:lnTo>
                  <a:lnTo>
                    <a:pt x="656279" y="213608"/>
                  </a:lnTo>
                  <a:lnTo>
                    <a:pt x="615261" y="226253"/>
                  </a:lnTo>
                  <a:lnTo>
                    <a:pt x="574244" y="239322"/>
                  </a:lnTo>
                  <a:lnTo>
                    <a:pt x="533226" y="252831"/>
                  </a:lnTo>
                  <a:lnTo>
                    <a:pt x="492209" y="266791"/>
                  </a:lnTo>
                  <a:lnTo>
                    <a:pt x="451191" y="281215"/>
                  </a:lnTo>
                  <a:lnTo>
                    <a:pt x="410174" y="296108"/>
                  </a:lnTo>
                  <a:lnTo>
                    <a:pt x="369157" y="311475"/>
                  </a:lnTo>
                  <a:lnTo>
                    <a:pt x="328139" y="327318"/>
                  </a:lnTo>
                  <a:lnTo>
                    <a:pt x="287122" y="343634"/>
                  </a:lnTo>
                  <a:lnTo>
                    <a:pt x="246104" y="360418"/>
                  </a:lnTo>
                  <a:lnTo>
                    <a:pt x="205087" y="377662"/>
                  </a:lnTo>
                  <a:lnTo>
                    <a:pt x="164069" y="395355"/>
                  </a:lnTo>
                  <a:lnTo>
                    <a:pt x="123052" y="413483"/>
                  </a:lnTo>
                  <a:lnTo>
                    <a:pt x="82034" y="432032"/>
                  </a:lnTo>
                  <a:lnTo>
                    <a:pt x="41017" y="450984"/>
                  </a:lnTo>
                  <a:lnTo>
                    <a:pt x="0" y="4703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80886" y="2449740"/>
              <a:ext cx="2214942" cy="839084"/>
            </a:xfrm>
            <a:custGeom>
              <a:avLst/>
              <a:pathLst>
                <a:path w="2214942" h="839084">
                  <a:moveTo>
                    <a:pt x="0" y="839084"/>
                  </a:moveTo>
                  <a:lnTo>
                    <a:pt x="41017" y="823545"/>
                  </a:lnTo>
                  <a:lnTo>
                    <a:pt x="82034" y="808006"/>
                  </a:lnTo>
                  <a:lnTo>
                    <a:pt x="123052" y="792468"/>
                  </a:lnTo>
                  <a:lnTo>
                    <a:pt x="164069" y="776929"/>
                  </a:lnTo>
                  <a:lnTo>
                    <a:pt x="205087" y="761391"/>
                  </a:lnTo>
                  <a:lnTo>
                    <a:pt x="246104" y="745852"/>
                  </a:lnTo>
                  <a:lnTo>
                    <a:pt x="287122" y="730313"/>
                  </a:lnTo>
                  <a:lnTo>
                    <a:pt x="328139" y="714775"/>
                  </a:lnTo>
                  <a:lnTo>
                    <a:pt x="369157" y="699236"/>
                  </a:lnTo>
                  <a:lnTo>
                    <a:pt x="410174" y="683698"/>
                  </a:lnTo>
                  <a:lnTo>
                    <a:pt x="451191" y="668159"/>
                  </a:lnTo>
                  <a:lnTo>
                    <a:pt x="492209" y="652620"/>
                  </a:lnTo>
                  <a:lnTo>
                    <a:pt x="533226" y="637082"/>
                  </a:lnTo>
                  <a:lnTo>
                    <a:pt x="574244" y="621543"/>
                  </a:lnTo>
                  <a:lnTo>
                    <a:pt x="615261" y="606005"/>
                  </a:lnTo>
                  <a:lnTo>
                    <a:pt x="656279" y="590466"/>
                  </a:lnTo>
                  <a:lnTo>
                    <a:pt x="697296" y="574928"/>
                  </a:lnTo>
                  <a:lnTo>
                    <a:pt x="738314" y="559389"/>
                  </a:lnTo>
                  <a:lnTo>
                    <a:pt x="779331" y="543850"/>
                  </a:lnTo>
                  <a:lnTo>
                    <a:pt x="820348" y="528312"/>
                  </a:lnTo>
                  <a:lnTo>
                    <a:pt x="861366" y="512773"/>
                  </a:lnTo>
                  <a:lnTo>
                    <a:pt x="902383" y="497235"/>
                  </a:lnTo>
                  <a:lnTo>
                    <a:pt x="943401" y="481696"/>
                  </a:lnTo>
                  <a:lnTo>
                    <a:pt x="984418" y="466157"/>
                  </a:lnTo>
                  <a:lnTo>
                    <a:pt x="1025436" y="450619"/>
                  </a:lnTo>
                  <a:lnTo>
                    <a:pt x="1066453" y="435080"/>
                  </a:lnTo>
                  <a:lnTo>
                    <a:pt x="1107471" y="419542"/>
                  </a:lnTo>
                  <a:lnTo>
                    <a:pt x="1148488" y="404003"/>
                  </a:lnTo>
                  <a:lnTo>
                    <a:pt x="1189505" y="388464"/>
                  </a:lnTo>
                  <a:lnTo>
                    <a:pt x="1230523" y="372926"/>
                  </a:lnTo>
                  <a:lnTo>
                    <a:pt x="1271540" y="357387"/>
                  </a:lnTo>
                  <a:lnTo>
                    <a:pt x="1312558" y="341849"/>
                  </a:lnTo>
                  <a:lnTo>
                    <a:pt x="1353575" y="326310"/>
                  </a:lnTo>
                  <a:lnTo>
                    <a:pt x="1394593" y="310771"/>
                  </a:lnTo>
                  <a:lnTo>
                    <a:pt x="1435610" y="295233"/>
                  </a:lnTo>
                  <a:lnTo>
                    <a:pt x="1476628" y="279694"/>
                  </a:lnTo>
                  <a:lnTo>
                    <a:pt x="1517645" y="264156"/>
                  </a:lnTo>
                  <a:lnTo>
                    <a:pt x="1558662" y="248617"/>
                  </a:lnTo>
                  <a:lnTo>
                    <a:pt x="1599680" y="233078"/>
                  </a:lnTo>
                  <a:lnTo>
                    <a:pt x="1640697" y="217540"/>
                  </a:lnTo>
                  <a:lnTo>
                    <a:pt x="1681715" y="202001"/>
                  </a:lnTo>
                  <a:lnTo>
                    <a:pt x="1722732" y="186463"/>
                  </a:lnTo>
                  <a:lnTo>
                    <a:pt x="1763750" y="170924"/>
                  </a:lnTo>
                  <a:lnTo>
                    <a:pt x="1804767" y="155385"/>
                  </a:lnTo>
                  <a:lnTo>
                    <a:pt x="1845785" y="139847"/>
                  </a:lnTo>
                  <a:lnTo>
                    <a:pt x="1886802" y="124308"/>
                  </a:lnTo>
                  <a:lnTo>
                    <a:pt x="1927819" y="108770"/>
                  </a:lnTo>
                  <a:lnTo>
                    <a:pt x="1968837" y="93231"/>
                  </a:lnTo>
                  <a:lnTo>
                    <a:pt x="2009854" y="77692"/>
                  </a:lnTo>
                  <a:lnTo>
                    <a:pt x="2050872" y="62154"/>
                  </a:lnTo>
                  <a:lnTo>
                    <a:pt x="2091889" y="46615"/>
                  </a:lnTo>
                  <a:lnTo>
                    <a:pt x="2132907" y="31077"/>
                  </a:lnTo>
                  <a:lnTo>
                    <a:pt x="2173924" y="15538"/>
                  </a:lnTo>
                  <a:lnTo>
                    <a:pt x="2214942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2681272" y="1922655"/>
              <a:ext cx="9741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778689" y="202486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823256" y="1985295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2940731" y="202486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985298" y="1918821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208269" y="1991183"/>
              <a:ext cx="44566" cy="3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,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252835" y="202486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297402" y="1917178"/>
              <a:ext cx="88996" cy="107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3386399" y="202486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430965" y="1985295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3548441" y="202486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593008" y="1918821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0.012</a:t>
              </a:r>
            </a:p>
          </p:txBody>
        </p:sp>
        <p:sp>
          <p:nvSpPr>
            <p:cNvPr id="45" name="pt44"/>
            <p:cNvSpPr/>
            <p:nvPr/>
          </p:nvSpPr>
          <p:spPr>
            <a:xfrm>
              <a:off x="3003630" y="57532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6070416" y="54798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540718" y="57532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56446" y="57532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177221" y="51398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72174" y="57532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508091" y="57532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061493" y="57043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350813" y="57438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797410" y="56188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218771" y="55389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652751" y="4045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508091" y="57532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350813" y="57532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392363" y="5064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739546" y="46058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92363" y="5574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3682537" y="4464034"/>
              <a:ext cx="2412704" cy="1310586"/>
            </a:xfrm>
            <a:custGeom>
              <a:avLst/>
              <a:pathLst>
                <a:path w="2412704" h="1310586">
                  <a:moveTo>
                    <a:pt x="0" y="819171"/>
                  </a:moveTo>
                  <a:lnTo>
                    <a:pt x="44679" y="812921"/>
                  </a:lnTo>
                  <a:lnTo>
                    <a:pt x="89359" y="806177"/>
                  </a:lnTo>
                  <a:lnTo>
                    <a:pt x="134039" y="798926"/>
                  </a:lnTo>
                  <a:lnTo>
                    <a:pt x="178718" y="791159"/>
                  </a:lnTo>
                  <a:lnTo>
                    <a:pt x="223398" y="782869"/>
                  </a:lnTo>
                  <a:lnTo>
                    <a:pt x="268078" y="774056"/>
                  </a:lnTo>
                  <a:lnTo>
                    <a:pt x="312758" y="764718"/>
                  </a:lnTo>
                  <a:lnTo>
                    <a:pt x="357437" y="754860"/>
                  </a:lnTo>
                  <a:lnTo>
                    <a:pt x="402117" y="744490"/>
                  </a:lnTo>
                  <a:lnTo>
                    <a:pt x="446797" y="733618"/>
                  </a:lnTo>
                  <a:lnTo>
                    <a:pt x="491476" y="722257"/>
                  </a:lnTo>
                  <a:lnTo>
                    <a:pt x="536156" y="710424"/>
                  </a:lnTo>
                  <a:lnTo>
                    <a:pt x="580836" y="698135"/>
                  </a:lnTo>
                  <a:lnTo>
                    <a:pt x="625516" y="685409"/>
                  </a:lnTo>
                  <a:lnTo>
                    <a:pt x="670195" y="672267"/>
                  </a:lnTo>
                  <a:lnTo>
                    <a:pt x="714875" y="658730"/>
                  </a:lnTo>
                  <a:lnTo>
                    <a:pt x="759555" y="644818"/>
                  </a:lnTo>
                  <a:lnTo>
                    <a:pt x="804234" y="630553"/>
                  </a:lnTo>
                  <a:lnTo>
                    <a:pt x="848914" y="615955"/>
                  </a:lnTo>
                  <a:lnTo>
                    <a:pt x="893594" y="601045"/>
                  </a:lnTo>
                  <a:lnTo>
                    <a:pt x="938274" y="585842"/>
                  </a:lnTo>
                  <a:lnTo>
                    <a:pt x="982953" y="570366"/>
                  </a:lnTo>
                  <a:lnTo>
                    <a:pt x="1027633" y="554634"/>
                  </a:lnTo>
                  <a:lnTo>
                    <a:pt x="1072313" y="538662"/>
                  </a:lnTo>
                  <a:lnTo>
                    <a:pt x="1116992" y="522468"/>
                  </a:lnTo>
                  <a:lnTo>
                    <a:pt x="1161672" y="506067"/>
                  </a:lnTo>
                  <a:lnTo>
                    <a:pt x="1206352" y="489471"/>
                  </a:lnTo>
                  <a:lnTo>
                    <a:pt x="1251032" y="472695"/>
                  </a:lnTo>
                  <a:lnTo>
                    <a:pt x="1295711" y="455751"/>
                  </a:lnTo>
                  <a:lnTo>
                    <a:pt x="1340391" y="438650"/>
                  </a:lnTo>
                  <a:lnTo>
                    <a:pt x="1385071" y="421403"/>
                  </a:lnTo>
                  <a:lnTo>
                    <a:pt x="1429750" y="404019"/>
                  </a:lnTo>
                  <a:lnTo>
                    <a:pt x="1474430" y="386508"/>
                  </a:lnTo>
                  <a:lnTo>
                    <a:pt x="1519110" y="368878"/>
                  </a:lnTo>
                  <a:lnTo>
                    <a:pt x="1563790" y="351137"/>
                  </a:lnTo>
                  <a:lnTo>
                    <a:pt x="1608469" y="333291"/>
                  </a:lnTo>
                  <a:lnTo>
                    <a:pt x="1653149" y="315349"/>
                  </a:lnTo>
                  <a:lnTo>
                    <a:pt x="1697829" y="297315"/>
                  </a:lnTo>
                  <a:lnTo>
                    <a:pt x="1742508" y="279196"/>
                  </a:lnTo>
                  <a:lnTo>
                    <a:pt x="1787188" y="260997"/>
                  </a:lnTo>
                  <a:lnTo>
                    <a:pt x="1831868" y="242723"/>
                  </a:lnTo>
                  <a:lnTo>
                    <a:pt x="1876548" y="224378"/>
                  </a:lnTo>
                  <a:lnTo>
                    <a:pt x="1921227" y="205966"/>
                  </a:lnTo>
                  <a:lnTo>
                    <a:pt x="1965907" y="187492"/>
                  </a:lnTo>
                  <a:lnTo>
                    <a:pt x="2010587" y="168959"/>
                  </a:lnTo>
                  <a:lnTo>
                    <a:pt x="2055267" y="150371"/>
                  </a:lnTo>
                  <a:lnTo>
                    <a:pt x="2099946" y="131730"/>
                  </a:lnTo>
                  <a:lnTo>
                    <a:pt x="2144626" y="113039"/>
                  </a:lnTo>
                  <a:lnTo>
                    <a:pt x="2189306" y="94302"/>
                  </a:lnTo>
                  <a:lnTo>
                    <a:pt x="2233985" y="75521"/>
                  </a:lnTo>
                  <a:lnTo>
                    <a:pt x="2278665" y="56698"/>
                  </a:lnTo>
                  <a:lnTo>
                    <a:pt x="2323345" y="37836"/>
                  </a:lnTo>
                  <a:lnTo>
                    <a:pt x="2368025" y="18935"/>
                  </a:lnTo>
                  <a:lnTo>
                    <a:pt x="2412704" y="0"/>
                  </a:lnTo>
                  <a:lnTo>
                    <a:pt x="2412704" y="1190211"/>
                  </a:lnTo>
                  <a:lnTo>
                    <a:pt x="2368025" y="1188675"/>
                  </a:lnTo>
                  <a:lnTo>
                    <a:pt x="2323345" y="1187173"/>
                  </a:lnTo>
                  <a:lnTo>
                    <a:pt x="2278665" y="1185710"/>
                  </a:lnTo>
                  <a:lnTo>
                    <a:pt x="2233985" y="1184286"/>
                  </a:lnTo>
                  <a:lnTo>
                    <a:pt x="2189306" y="1182904"/>
                  </a:lnTo>
                  <a:lnTo>
                    <a:pt x="2144626" y="1181566"/>
                  </a:lnTo>
                  <a:lnTo>
                    <a:pt x="2099946" y="1180274"/>
                  </a:lnTo>
                  <a:lnTo>
                    <a:pt x="2055267" y="1179032"/>
                  </a:lnTo>
                  <a:lnTo>
                    <a:pt x="2010587" y="1177843"/>
                  </a:lnTo>
                  <a:lnTo>
                    <a:pt x="1965907" y="1176709"/>
                  </a:lnTo>
                  <a:lnTo>
                    <a:pt x="1921227" y="1175634"/>
                  </a:lnTo>
                  <a:lnTo>
                    <a:pt x="1876548" y="1174621"/>
                  </a:lnTo>
                  <a:lnTo>
                    <a:pt x="1831868" y="1173675"/>
                  </a:lnTo>
                  <a:lnTo>
                    <a:pt x="1787188" y="1172800"/>
                  </a:lnTo>
                  <a:lnTo>
                    <a:pt x="1742508" y="1172000"/>
                  </a:lnTo>
                  <a:lnTo>
                    <a:pt x="1697829" y="1171280"/>
                  </a:lnTo>
                  <a:lnTo>
                    <a:pt x="1653149" y="1170645"/>
                  </a:lnTo>
                  <a:lnTo>
                    <a:pt x="1608469" y="1170101"/>
                  </a:lnTo>
                  <a:lnTo>
                    <a:pt x="1563790" y="1169655"/>
                  </a:lnTo>
                  <a:lnTo>
                    <a:pt x="1519110" y="1169313"/>
                  </a:lnTo>
                  <a:lnTo>
                    <a:pt x="1474430" y="1169082"/>
                  </a:lnTo>
                  <a:lnTo>
                    <a:pt x="1429750" y="1168970"/>
                  </a:lnTo>
                  <a:lnTo>
                    <a:pt x="1385071" y="1168985"/>
                  </a:lnTo>
                  <a:lnTo>
                    <a:pt x="1340391" y="1169137"/>
                  </a:lnTo>
                  <a:lnTo>
                    <a:pt x="1295711" y="1169435"/>
                  </a:lnTo>
                  <a:lnTo>
                    <a:pt x="1251032" y="1169890"/>
                  </a:lnTo>
                  <a:lnTo>
                    <a:pt x="1206352" y="1170513"/>
                  </a:lnTo>
                  <a:lnTo>
                    <a:pt x="1161672" y="1171316"/>
                  </a:lnTo>
                  <a:lnTo>
                    <a:pt x="1116992" y="1172313"/>
                  </a:lnTo>
                  <a:lnTo>
                    <a:pt x="1072313" y="1173518"/>
                  </a:lnTo>
                  <a:lnTo>
                    <a:pt x="1027633" y="1174946"/>
                  </a:lnTo>
                  <a:lnTo>
                    <a:pt x="982953" y="1176613"/>
                  </a:lnTo>
                  <a:lnTo>
                    <a:pt x="938274" y="1178535"/>
                  </a:lnTo>
                  <a:lnTo>
                    <a:pt x="893594" y="1180732"/>
                  </a:lnTo>
                  <a:lnTo>
                    <a:pt x="848914" y="1183221"/>
                  </a:lnTo>
                  <a:lnTo>
                    <a:pt x="804234" y="1186022"/>
                  </a:lnTo>
                  <a:lnTo>
                    <a:pt x="759555" y="1189156"/>
                  </a:lnTo>
                  <a:lnTo>
                    <a:pt x="714875" y="1192643"/>
                  </a:lnTo>
                  <a:lnTo>
                    <a:pt x="670195" y="1196505"/>
                  </a:lnTo>
                  <a:lnTo>
                    <a:pt x="625516" y="1200762"/>
                  </a:lnTo>
                  <a:lnTo>
                    <a:pt x="580836" y="1205435"/>
                  </a:lnTo>
                  <a:lnTo>
                    <a:pt x="536156" y="1210545"/>
                  </a:lnTo>
                  <a:lnTo>
                    <a:pt x="491476" y="1216111"/>
                  </a:lnTo>
                  <a:lnTo>
                    <a:pt x="446797" y="1222149"/>
                  </a:lnTo>
                  <a:lnTo>
                    <a:pt x="402117" y="1228676"/>
                  </a:lnTo>
                  <a:lnTo>
                    <a:pt x="357437" y="1235705"/>
                  </a:lnTo>
                  <a:lnTo>
                    <a:pt x="312758" y="1243246"/>
                  </a:lnTo>
                  <a:lnTo>
                    <a:pt x="268078" y="1251307"/>
                  </a:lnTo>
                  <a:lnTo>
                    <a:pt x="223398" y="1259892"/>
                  </a:lnTo>
                  <a:lnTo>
                    <a:pt x="178718" y="1269002"/>
                  </a:lnTo>
                  <a:lnTo>
                    <a:pt x="134039" y="1278634"/>
                  </a:lnTo>
                  <a:lnTo>
                    <a:pt x="89359" y="1288782"/>
                  </a:lnTo>
                  <a:lnTo>
                    <a:pt x="44679" y="1299437"/>
                  </a:lnTo>
                  <a:lnTo>
                    <a:pt x="0" y="131058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682537" y="4464034"/>
              <a:ext cx="2412704" cy="819171"/>
            </a:xfrm>
            <a:custGeom>
              <a:avLst/>
              <a:pathLst>
                <a:path w="2412704" h="819171">
                  <a:moveTo>
                    <a:pt x="0" y="819171"/>
                  </a:moveTo>
                  <a:lnTo>
                    <a:pt x="44679" y="812921"/>
                  </a:lnTo>
                  <a:lnTo>
                    <a:pt x="89359" y="806177"/>
                  </a:lnTo>
                  <a:lnTo>
                    <a:pt x="134039" y="798926"/>
                  </a:lnTo>
                  <a:lnTo>
                    <a:pt x="178718" y="791159"/>
                  </a:lnTo>
                  <a:lnTo>
                    <a:pt x="223398" y="782869"/>
                  </a:lnTo>
                  <a:lnTo>
                    <a:pt x="268078" y="774056"/>
                  </a:lnTo>
                  <a:lnTo>
                    <a:pt x="312758" y="764718"/>
                  </a:lnTo>
                  <a:lnTo>
                    <a:pt x="357437" y="754860"/>
                  </a:lnTo>
                  <a:lnTo>
                    <a:pt x="402117" y="744490"/>
                  </a:lnTo>
                  <a:lnTo>
                    <a:pt x="446797" y="733618"/>
                  </a:lnTo>
                  <a:lnTo>
                    <a:pt x="491476" y="722257"/>
                  </a:lnTo>
                  <a:lnTo>
                    <a:pt x="536156" y="710424"/>
                  </a:lnTo>
                  <a:lnTo>
                    <a:pt x="580836" y="698135"/>
                  </a:lnTo>
                  <a:lnTo>
                    <a:pt x="625516" y="685409"/>
                  </a:lnTo>
                  <a:lnTo>
                    <a:pt x="670195" y="672267"/>
                  </a:lnTo>
                  <a:lnTo>
                    <a:pt x="714875" y="658730"/>
                  </a:lnTo>
                  <a:lnTo>
                    <a:pt x="759555" y="644818"/>
                  </a:lnTo>
                  <a:lnTo>
                    <a:pt x="804234" y="630553"/>
                  </a:lnTo>
                  <a:lnTo>
                    <a:pt x="848914" y="615955"/>
                  </a:lnTo>
                  <a:lnTo>
                    <a:pt x="893594" y="601045"/>
                  </a:lnTo>
                  <a:lnTo>
                    <a:pt x="938274" y="585842"/>
                  </a:lnTo>
                  <a:lnTo>
                    <a:pt x="982953" y="570366"/>
                  </a:lnTo>
                  <a:lnTo>
                    <a:pt x="1027633" y="554634"/>
                  </a:lnTo>
                  <a:lnTo>
                    <a:pt x="1072313" y="538662"/>
                  </a:lnTo>
                  <a:lnTo>
                    <a:pt x="1116992" y="522468"/>
                  </a:lnTo>
                  <a:lnTo>
                    <a:pt x="1161672" y="506067"/>
                  </a:lnTo>
                  <a:lnTo>
                    <a:pt x="1206352" y="489471"/>
                  </a:lnTo>
                  <a:lnTo>
                    <a:pt x="1251032" y="472695"/>
                  </a:lnTo>
                  <a:lnTo>
                    <a:pt x="1295711" y="455751"/>
                  </a:lnTo>
                  <a:lnTo>
                    <a:pt x="1340391" y="438650"/>
                  </a:lnTo>
                  <a:lnTo>
                    <a:pt x="1385071" y="421403"/>
                  </a:lnTo>
                  <a:lnTo>
                    <a:pt x="1429750" y="404019"/>
                  </a:lnTo>
                  <a:lnTo>
                    <a:pt x="1474430" y="386508"/>
                  </a:lnTo>
                  <a:lnTo>
                    <a:pt x="1519110" y="368878"/>
                  </a:lnTo>
                  <a:lnTo>
                    <a:pt x="1563790" y="351137"/>
                  </a:lnTo>
                  <a:lnTo>
                    <a:pt x="1608469" y="333291"/>
                  </a:lnTo>
                  <a:lnTo>
                    <a:pt x="1653149" y="315349"/>
                  </a:lnTo>
                  <a:lnTo>
                    <a:pt x="1697829" y="297315"/>
                  </a:lnTo>
                  <a:lnTo>
                    <a:pt x="1742508" y="279196"/>
                  </a:lnTo>
                  <a:lnTo>
                    <a:pt x="1787188" y="260997"/>
                  </a:lnTo>
                  <a:lnTo>
                    <a:pt x="1831868" y="242723"/>
                  </a:lnTo>
                  <a:lnTo>
                    <a:pt x="1876548" y="224378"/>
                  </a:lnTo>
                  <a:lnTo>
                    <a:pt x="1921227" y="205966"/>
                  </a:lnTo>
                  <a:lnTo>
                    <a:pt x="1965907" y="187492"/>
                  </a:lnTo>
                  <a:lnTo>
                    <a:pt x="2010587" y="168959"/>
                  </a:lnTo>
                  <a:lnTo>
                    <a:pt x="2055267" y="150371"/>
                  </a:lnTo>
                  <a:lnTo>
                    <a:pt x="2099946" y="131730"/>
                  </a:lnTo>
                  <a:lnTo>
                    <a:pt x="2144626" y="113039"/>
                  </a:lnTo>
                  <a:lnTo>
                    <a:pt x="2189306" y="94302"/>
                  </a:lnTo>
                  <a:lnTo>
                    <a:pt x="2233985" y="75521"/>
                  </a:lnTo>
                  <a:lnTo>
                    <a:pt x="2278665" y="56698"/>
                  </a:lnTo>
                  <a:lnTo>
                    <a:pt x="2323345" y="37836"/>
                  </a:lnTo>
                  <a:lnTo>
                    <a:pt x="2368025" y="18935"/>
                  </a:lnTo>
                  <a:lnTo>
                    <a:pt x="241270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682537" y="5633004"/>
              <a:ext cx="2412704" cy="141616"/>
            </a:xfrm>
            <a:custGeom>
              <a:avLst/>
              <a:pathLst>
                <a:path w="2412704" h="141616">
                  <a:moveTo>
                    <a:pt x="2412704" y="21241"/>
                  </a:moveTo>
                  <a:lnTo>
                    <a:pt x="2368025" y="19704"/>
                  </a:lnTo>
                  <a:lnTo>
                    <a:pt x="2323345" y="18203"/>
                  </a:lnTo>
                  <a:lnTo>
                    <a:pt x="2278665" y="16740"/>
                  </a:lnTo>
                  <a:lnTo>
                    <a:pt x="2233985" y="15316"/>
                  </a:lnTo>
                  <a:lnTo>
                    <a:pt x="2189306" y="13933"/>
                  </a:lnTo>
                  <a:lnTo>
                    <a:pt x="2144626" y="12595"/>
                  </a:lnTo>
                  <a:lnTo>
                    <a:pt x="2099946" y="11304"/>
                  </a:lnTo>
                  <a:lnTo>
                    <a:pt x="2055267" y="10062"/>
                  </a:lnTo>
                  <a:lnTo>
                    <a:pt x="2010587" y="8873"/>
                  </a:lnTo>
                  <a:lnTo>
                    <a:pt x="1965907" y="7739"/>
                  </a:lnTo>
                  <a:lnTo>
                    <a:pt x="1921227" y="6664"/>
                  </a:lnTo>
                  <a:lnTo>
                    <a:pt x="1876548" y="5651"/>
                  </a:lnTo>
                  <a:lnTo>
                    <a:pt x="1831868" y="4705"/>
                  </a:lnTo>
                  <a:lnTo>
                    <a:pt x="1787188" y="3830"/>
                  </a:lnTo>
                  <a:lnTo>
                    <a:pt x="1742508" y="3030"/>
                  </a:lnTo>
                  <a:lnTo>
                    <a:pt x="1697829" y="2309"/>
                  </a:lnTo>
                  <a:lnTo>
                    <a:pt x="1653149" y="1675"/>
                  </a:lnTo>
                  <a:lnTo>
                    <a:pt x="1608469" y="1131"/>
                  </a:lnTo>
                  <a:lnTo>
                    <a:pt x="1563790" y="685"/>
                  </a:lnTo>
                  <a:lnTo>
                    <a:pt x="1519110" y="343"/>
                  </a:lnTo>
                  <a:lnTo>
                    <a:pt x="1474430" y="112"/>
                  </a:lnTo>
                  <a:lnTo>
                    <a:pt x="1429750" y="0"/>
                  </a:lnTo>
                  <a:lnTo>
                    <a:pt x="1385071" y="15"/>
                  </a:lnTo>
                  <a:lnTo>
                    <a:pt x="1340391" y="166"/>
                  </a:lnTo>
                  <a:lnTo>
                    <a:pt x="1295711" y="464"/>
                  </a:lnTo>
                  <a:lnTo>
                    <a:pt x="1251032" y="919"/>
                  </a:lnTo>
                  <a:lnTo>
                    <a:pt x="1206352" y="1542"/>
                  </a:lnTo>
                  <a:lnTo>
                    <a:pt x="1161672" y="2346"/>
                  </a:lnTo>
                  <a:lnTo>
                    <a:pt x="1116992" y="3343"/>
                  </a:lnTo>
                  <a:lnTo>
                    <a:pt x="1072313" y="4548"/>
                  </a:lnTo>
                  <a:lnTo>
                    <a:pt x="1027633" y="5976"/>
                  </a:lnTo>
                  <a:lnTo>
                    <a:pt x="982953" y="7643"/>
                  </a:lnTo>
                  <a:lnTo>
                    <a:pt x="938274" y="9565"/>
                  </a:lnTo>
                  <a:lnTo>
                    <a:pt x="893594" y="11762"/>
                  </a:lnTo>
                  <a:lnTo>
                    <a:pt x="848914" y="14250"/>
                  </a:lnTo>
                  <a:lnTo>
                    <a:pt x="804234" y="17052"/>
                  </a:lnTo>
                  <a:lnTo>
                    <a:pt x="759555" y="20186"/>
                  </a:lnTo>
                  <a:lnTo>
                    <a:pt x="714875" y="23673"/>
                  </a:lnTo>
                  <a:lnTo>
                    <a:pt x="670195" y="27534"/>
                  </a:lnTo>
                  <a:lnTo>
                    <a:pt x="625516" y="31792"/>
                  </a:lnTo>
                  <a:lnTo>
                    <a:pt x="580836" y="36465"/>
                  </a:lnTo>
                  <a:lnTo>
                    <a:pt x="536156" y="41575"/>
                  </a:lnTo>
                  <a:lnTo>
                    <a:pt x="491476" y="47140"/>
                  </a:lnTo>
                  <a:lnTo>
                    <a:pt x="446797" y="53179"/>
                  </a:lnTo>
                  <a:lnTo>
                    <a:pt x="402117" y="59706"/>
                  </a:lnTo>
                  <a:lnTo>
                    <a:pt x="357437" y="66735"/>
                  </a:lnTo>
                  <a:lnTo>
                    <a:pt x="312758" y="74276"/>
                  </a:lnTo>
                  <a:lnTo>
                    <a:pt x="268078" y="82337"/>
                  </a:lnTo>
                  <a:lnTo>
                    <a:pt x="223398" y="90922"/>
                  </a:lnTo>
                  <a:lnTo>
                    <a:pt x="178718" y="100032"/>
                  </a:lnTo>
                  <a:lnTo>
                    <a:pt x="134039" y="109664"/>
                  </a:lnTo>
                  <a:lnTo>
                    <a:pt x="89359" y="119812"/>
                  </a:lnTo>
                  <a:lnTo>
                    <a:pt x="44679" y="130466"/>
                  </a:lnTo>
                  <a:lnTo>
                    <a:pt x="0" y="1416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565544" y="5059140"/>
              <a:ext cx="3529697" cy="687260"/>
            </a:xfrm>
            <a:custGeom>
              <a:avLst/>
              <a:pathLst>
                <a:path w="3529697" h="687260">
                  <a:moveTo>
                    <a:pt x="0" y="687260"/>
                  </a:moveTo>
                  <a:lnTo>
                    <a:pt x="44679" y="678560"/>
                  </a:lnTo>
                  <a:lnTo>
                    <a:pt x="89359" y="669861"/>
                  </a:lnTo>
                  <a:lnTo>
                    <a:pt x="134039" y="661161"/>
                  </a:lnTo>
                  <a:lnTo>
                    <a:pt x="178718" y="652462"/>
                  </a:lnTo>
                  <a:lnTo>
                    <a:pt x="223398" y="643762"/>
                  </a:lnTo>
                  <a:lnTo>
                    <a:pt x="268078" y="635063"/>
                  </a:lnTo>
                  <a:lnTo>
                    <a:pt x="312758" y="626363"/>
                  </a:lnTo>
                  <a:lnTo>
                    <a:pt x="357437" y="617664"/>
                  </a:lnTo>
                  <a:lnTo>
                    <a:pt x="402117" y="608964"/>
                  </a:lnTo>
                  <a:lnTo>
                    <a:pt x="446797" y="600265"/>
                  </a:lnTo>
                  <a:lnTo>
                    <a:pt x="491476" y="591565"/>
                  </a:lnTo>
                  <a:lnTo>
                    <a:pt x="536156" y="582866"/>
                  </a:lnTo>
                  <a:lnTo>
                    <a:pt x="580836" y="574166"/>
                  </a:lnTo>
                  <a:lnTo>
                    <a:pt x="625516" y="565467"/>
                  </a:lnTo>
                  <a:lnTo>
                    <a:pt x="670195" y="556767"/>
                  </a:lnTo>
                  <a:lnTo>
                    <a:pt x="714875" y="548068"/>
                  </a:lnTo>
                  <a:lnTo>
                    <a:pt x="759555" y="539368"/>
                  </a:lnTo>
                  <a:lnTo>
                    <a:pt x="804234" y="530669"/>
                  </a:lnTo>
                  <a:lnTo>
                    <a:pt x="848914" y="521969"/>
                  </a:lnTo>
                  <a:lnTo>
                    <a:pt x="893594" y="513270"/>
                  </a:lnTo>
                  <a:lnTo>
                    <a:pt x="938274" y="504570"/>
                  </a:lnTo>
                  <a:lnTo>
                    <a:pt x="982953" y="495871"/>
                  </a:lnTo>
                  <a:lnTo>
                    <a:pt x="1027633" y="487171"/>
                  </a:lnTo>
                  <a:lnTo>
                    <a:pt x="1072313" y="478472"/>
                  </a:lnTo>
                  <a:lnTo>
                    <a:pt x="1116992" y="469772"/>
                  </a:lnTo>
                  <a:lnTo>
                    <a:pt x="1161672" y="461073"/>
                  </a:lnTo>
                  <a:lnTo>
                    <a:pt x="1206352" y="452373"/>
                  </a:lnTo>
                  <a:lnTo>
                    <a:pt x="1251032" y="443674"/>
                  </a:lnTo>
                  <a:lnTo>
                    <a:pt x="1295711" y="434974"/>
                  </a:lnTo>
                  <a:lnTo>
                    <a:pt x="1340391" y="426275"/>
                  </a:lnTo>
                  <a:lnTo>
                    <a:pt x="1385071" y="417575"/>
                  </a:lnTo>
                  <a:lnTo>
                    <a:pt x="1429750" y="408876"/>
                  </a:lnTo>
                  <a:lnTo>
                    <a:pt x="1474430" y="400176"/>
                  </a:lnTo>
                  <a:lnTo>
                    <a:pt x="1519110" y="391477"/>
                  </a:lnTo>
                  <a:lnTo>
                    <a:pt x="1563790" y="382777"/>
                  </a:lnTo>
                  <a:lnTo>
                    <a:pt x="1608469" y="374078"/>
                  </a:lnTo>
                  <a:lnTo>
                    <a:pt x="1653149" y="365378"/>
                  </a:lnTo>
                  <a:lnTo>
                    <a:pt x="1697829" y="356679"/>
                  </a:lnTo>
                  <a:lnTo>
                    <a:pt x="1742508" y="347979"/>
                  </a:lnTo>
                  <a:lnTo>
                    <a:pt x="1787188" y="339280"/>
                  </a:lnTo>
                  <a:lnTo>
                    <a:pt x="1831868" y="330580"/>
                  </a:lnTo>
                  <a:lnTo>
                    <a:pt x="1876548" y="321881"/>
                  </a:lnTo>
                  <a:lnTo>
                    <a:pt x="1921227" y="313181"/>
                  </a:lnTo>
                  <a:lnTo>
                    <a:pt x="1965907" y="304482"/>
                  </a:lnTo>
                  <a:lnTo>
                    <a:pt x="2010587" y="295782"/>
                  </a:lnTo>
                  <a:lnTo>
                    <a:pt x="2055267" y="287083"/>
                  </a:lnTo>
                  <a:lnTo>
                    <a:pt x="2099946" y="278383"/>
                  </a:lnTo>
                  <a:lnTo>
                    <a:pt x="2144626" y="269684"/>
                  </a:lnTo>
                  <a:lnTo>
                    <a:pt x="2189306" y="260984"/>
                  </a:lnTo>
                  <a:lnTo>
                    <a:pt x="2233985" y="252285"/>
                  </a:lnTo>
                  <a:lnTo>
                    <a:pt x="2278665" y="243585"/>
                  </a:lnTo>
                  <a:lnTo>
                    <a:pt x="2323345" y="234886"/>
                  </a:lnTo>
                  <a:lnTo>
                    <a:pt x="2368025" y="226186"/>
                  </a:lnTo>
                  <a:lnTo>
                    <a:pt x="2412704" y="217487"/>
                  </a:lnTo>
                  <a:lnTo>
                    <a:pt x="2457384" y="208787"/>
                  </a:lnTo>
                  <a:lnTo>
                    <a:pt x="2502064" y="200088"/>
                  </a:lnTo>
                  <a:lnTo>
                    <a:pt x="2546743" y="191388"/>
                  </a:lnTo>
                  <a:lnTo>
                    <a:pt x="2591423" y="182689"/>
                  </a:lnTo>
                  <a:lnTo>
                    <a:pt x="2636103" y="173989"/>
                  </a:lnTo>
                  <a:lnTo>
                    <a:pt x="2680783" y="165290"/>
                  </a:lnTo>
                  <a:lnTo>
                    <a:pt x="2725462" y="156590"/>
                  </a:lnTo>
                  <a:lnTo>
                    <a:pt x="2770142" y="147891"/>
                  </a:lnTo>
                  <a:lnTo>
                    <a:pt x="2814822" y="139191"/>
                  </a:lnTo>
                  <a:lnTo>
                    <a:pt x="2859501" y="130492"/>
                  </a:lnTo>
                  <a:lnTo>
                    <a:pt x="2904181" y="121792"/>
                  </a:lnTo>
                  <a:lnTo>
                    <a:pt x="2948861" y="113093"/>
                  </a:lnTo>
                  <a:lnTo>
                    <a:pt x="2993541" y="104393"/>
                  </a:lnTo>
                  <a:lnTo>
                    <a:pt x="3038220" y="95694"/>
                  </a:lnTo>
                  <a:lnTo>
                    <a:pt x="3082900" y="86994"/>
                  </a:lnTo>
                  <a:lnTo>
                    <a:pt x="3127580" y="78295"/>
                  </a:lnTo>
                  <a:lnTo>
                    <a:pt x="3172259" y="69595"/>
                  </a:lnTo>
                  <a:lnTo>
                    <a:pt x="3216939" y="60896"/>
                  </a:lnTo>
                  <a:lnTo>
                    <a:pt x="3261619" y="52196"/>
                  </a:lnTo>
                  <a:lnTo>
                    <a:pt x="3306299" y="43497"/>
                  </a:lnTo>
                  <a:lnTo>
                    <a:pt x="3350978" y="34797"/>
                  </a:lnTo>
                  <a:lnTo>
                    <a:pt x="3395658" y="26098"/>
                  </a:lnTo>
                  <a:lnTo>
                    <a:pt x="3440338" y="17398"/>
                  </a:lnTo>
                  <a:lnTo>
                    <a:pt x="3485017" y="8699"/>
                  </a:lnTo>
                  <a:lnTo>
                    <a:pt x="3529697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2681272" y="4403608"/>
              <a:ext cx="9741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778689" y="4505817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823256" y="4466248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940731" y="4505817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985298" y="4399774"/>
              <a:ext cx="31217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297471" y="4472135"/>
              <a:ext cx="44566" cy="3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,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342037" y="4505817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386604" y="4398131"/>
              <a:ext cx="88996" cy="107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475601" y="4505817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520167" y="4466248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637643" y="4505817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82210" y="4399774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0.018</a:t>
              </a:r>
            </a:p>
          </p:txBody>
        </p:sp>
        <p:sp>
          <p:nvSpPr>
            <p:cNvPr id="78" name="rc77"/>
            <p:cNvSpPr/>
            <p:nvPr/>
          </p:nvSpPr>
          <p:spPr>
            <a:xfrm>
              <a:off x="1538460" y="3483920"/>
              <a:ext cx="4773771" cy="23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3744855" y="3537208"/>
              <a:ext cx="360982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0" name="rc79"/>
            <p:cNvSpPr/>
            <p:nvPr/>
          </p:nvSpPr>
          <p:spPr>
            <a:xfrm>
              <a:off x="1538460" y="1002967"/>
              <a:ext cx="4773771" cy="231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3645661" y="1056255"/>
              <a:ext cx="55937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538460" y="5876305"/>
              <a:ext cx="4773771" cy="0"/>
            </a:xfrm>
            <a:custGeom>
              <a:avLst/>
              <a:pathLst>
                <a:path w="4773771" h="0">
                  <a:moveTo>
                    <a:pt x="0" y="0"/>
                  </a:moveTo>
                  <a:lnTo>
                    <a:pt x="477377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391953" y="58763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38550" y="58763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285147" y="58763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2294991" y="59543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741589" y="59543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188186" y="5956388"/>
              <a:ext cx="193923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1538460" y="1234336"/>
              <a:ext cx="0" cy="2161016"/>
            </a:xfrm>
            <a:custGeom>
              <a:avLst/>
              <a:pathLst>
                <a:path w="0" h="2161016">
                  <a:moveTo>
                    <a:pt x="0" y="216101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213852" y="323740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213852" y="258255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213852" y="192770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213852" y="1274856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94" name="pl93"/>
            <p:cNvSpPr/>
            <p:nvPr/>
          </p:nvSpPr>
          <p:spPr>
            <a:xfrm>
              <a:off x="1494176" y="329712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494176" y="26422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494176" y="19874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494176" y="13325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538460" y="3715288"/>
              <a:ext cx="0" cy="2161016"/>
            </a:xfrm>
            <a:custGeom>
              <a:avLst/>
              <a:pathLst>
                <a:path w="0" h="2161016">
                  <a:moveTo>
                    <a:pt x="0" y="216101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213852" y="571836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213852" y="5063506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213852" y="440865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213852" y="3755808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1494176" y="57780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4176" y="51232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4176" y="44683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4176" y="38135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3462267" y="6108474"/>
              <a:ext cx="926157" cy="166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mut_score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500691" y="3468374"/>
              <a:ext cx="1089893" cy="173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CD274_expr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2022-05-08T15:37:39Z</dcterms:modified>
  <cp:category/>
</cp:coreProperties>
</file>