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208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组合 1015"/>
          <p:cNvGrpSpPr/>
          <p:nvPr/>
        </p:nvGrpSpPr>
        <p:grpSpPr>
          <a:xfrm>
            <a:off x="1004570" y="1384935"/>
            <a:ext cx="3665855" cy="2519680"/>
            <a:chOff x="1582" y="2181"/>
            <a:chExt cx="5773" cy="3968"/>
          </a:xfrm>
        </p:grpSpPr>
        <p:sp>
          <p:nvSpPr>
            <p:cNvPr id="5" name="pt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pt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t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t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t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t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t1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t1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t1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t1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t1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pt1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t1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t1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t1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t1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t2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t2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pt2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t2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pt2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pt2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t2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pt2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pt2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pt2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pt30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pt3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pt3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pt3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t3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pt3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pt3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t3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pt3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pt3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pt4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t4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pt4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pt4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pt4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pt4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t4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pt4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pt4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pt4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pt5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pt5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pt5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pt5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pt5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t5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t5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pt5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pt5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pt5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pt60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pt6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pt6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pt6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pt6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pt6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pt6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pt67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pt6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pt6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pt70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pt7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pt7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pt7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pt7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pt7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pt7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pt7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pt7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pt7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pt8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t8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t8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pt8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pt8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pt8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pt8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pt8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pt8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pt8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pt9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pt9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t9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t9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pt9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pt95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pt9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pt97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pt9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pt9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pt10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pt10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pt10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pt10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pt10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pt10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pt10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pt10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pt10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pt10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pt11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pt11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pt11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pt11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pt11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pt11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pt11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pt11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pt11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pt11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pt12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pt12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pt12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pt123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pt12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pt125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pt12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pt12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pt12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pt12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pt13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pt13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pt13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pt13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pt13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pt13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pt13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pt13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pt13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pt13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pt14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pt141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pt14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pt14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pt14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pt145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pt14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pt14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pt14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pt14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pt15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pt15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pt15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pt15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pt15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pt15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pt15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pt15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pt15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pt15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pt16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pt16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pt16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pt16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pt16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pt16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pt16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pt16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pt16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pt16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pt17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pt17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t17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pt17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pt174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pt17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pt17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pt177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pt17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pt17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pt18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pt18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pt18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pt18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pt18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pt18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pt18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pt18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pt188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pt18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pt19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pt19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pt19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pt19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pt19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pt19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pt19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pt19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pt19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pt19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pt20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pt201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pt20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pt203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pt20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pt205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pt20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pt20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pt20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pt20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pt21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pt211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pt21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pt21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pt21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pt21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pt21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pt21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pt21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pt21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pt22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pt22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pt22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pt22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pt22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pt22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pt22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pt22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pt22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pt229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pt23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pt23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pt23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pt23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pt23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pt23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pt23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pt23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pt23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pt23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pt24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pt24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pt24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pt24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pt24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pt24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pt24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pt24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pt24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pt24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pt25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pt25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pt25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pt25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pt25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pt255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pt25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pt25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pt25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pt25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pt26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pt26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pt26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pt26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pt26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pt265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pt26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pt26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pt268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pt26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pt27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pt27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pt27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pt27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pt27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pt27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pt27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pt27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pt27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pt27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pt28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pt28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pt28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pt28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pt28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pt28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pt286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pt28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pt28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pt289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pt29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pt291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pt29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pt29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pt29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pt29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pt29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pt29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pt298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pt29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pt30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pt30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pt30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pt30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pt30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pt30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pt30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pt30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pt30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pt30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pt31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pt31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pt312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pt31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pt31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pt31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pt31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pt31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pt31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pt31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pt32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pt32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pt32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pt32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pt32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pt32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pt32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pt32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pt32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pt32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pt33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pt33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pt33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pt33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pt33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pt33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pt33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pt33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pt33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pt33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pt34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pt34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pt342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pt34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pt34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pt34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7" name="pt34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pt34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pt34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0" name="pt34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pt35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pt35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3" name="pt35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pt35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pt35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pt35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pt35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pt357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pt358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pt35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pt36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pt36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pt36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pt36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pt364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pt36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pt36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pt36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pt36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pt36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pt37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pt37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pt37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pt373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pt37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pt37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pt37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pt37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pt37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pt37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pt38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pt38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pt38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pt38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pt38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pt38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pt38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pt38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pt38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pt38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pt39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pt39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pt39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pt39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pt39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pt395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pt396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pt39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pt39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pt39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pt40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pt401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pt40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pt40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pt40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pt40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pt40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pt407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pt40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pt40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pt41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pt41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pt41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pt41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pt41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pt41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pt41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pt41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pt418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pt41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pt42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pt42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3" name="pt422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pt423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pt424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pt42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pt42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pt42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pt42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pt429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pt430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pt431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pt43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pt43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pt43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pt435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pt43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pt437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pt43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pt43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pt440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pt441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pt442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pt443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pt44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pt44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pt44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pt44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pt44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pt449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pt450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pt451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pt452"/>
            <p:cNvSpPr/>
            <p:nvPr/>
          </p:nvSpPr>
          <p:spPr>
            <a:xfrm>
              <a:off x="2196" y="392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pt45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pt454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pt455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pt456"/>
            <p:cNvSpPr/>
            <p:nvPr/>
          </p:nvSpPr>
          <p:spPr>
            <a:xfrm>
              <a:off x="2196" y="391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pt45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pt458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pt459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pt460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pt461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pt46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pt46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pt46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pt46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pt466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pt46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pt46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pt469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pt470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pt471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pt472"/>
            <p:cNvSpPr/>
            <p:nvPr/>
          </p:nvSpPr>
          <p:spPr>
            <a:xfrm>
              <a:off x="2196" y="3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pt473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pt474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pt475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pt476"/>
            <p:cNvSpPr/>
            <p:nvPr/>
          </p:nvSpPr>
          <p:spPr>
            <a:xfrm>
              <a:off x="2196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pt477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pt478"/>
            <p:cNvSpPr/>
            <p:nvPr/>
          </p:nvSpPr>
          <p:spPr>
            <a:xfrm>
              <a:off x="2196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pl479"/>
            <p:cNvSpPr/>
            <p:nvPr/>
          </p:nvSpPr>
          <p:spPr>
            <a:xfrm>
              <a:off x="2223" y="3758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3859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pl480"/>
            <p:cNvSpPr/>
            <p:nvPr/>
          </p:nvSpPr>
          <p:spPr>
            <a:xfrm>
              <a:off x="2223" y="3821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0"/>
                  </a:moveTo>
                  <a:lnTo>
                    <a:pt x="0" y="578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pg481"/>
            <p:cNvSpPr/>
            <p:nvPr/>
          </p:nvSpPr>
          <p:spPr>
            <a:xfrm>
              <a:off x="2072" y="3789"/>
              <a:ext cx="302" cy="32"/>
            </a:xfrm>
            <a:custGeom>
              <a:avLst/>
              <a:gdLst/>
              <a:ahLst/>
              <a:cxnLst/>
              <a:pathLst>
                <a:path w="283273" h="38598">
                  <a:moveTo>
                    <a:pt x="0" y="0"/>
                  </a:moveTo>
                  <a:lnTo>
                    <a:pt x="0" y="38598"/>
                  </a:lnTo>
                  <a:lnTo>
                    <a:pt x="283273" y="38598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pl482"/>
            <p:cNvSpPr/>
            <p:nvPr/>
          </p:nvSpPr>
          <p:spPr>
            <a:xfrm>
              <a:off x="2072" y="3805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pl483"/>
            <p:cNvSpPr/>
            <p:nvPr/>
          </p:nvSpPr>
          <p:spPr>
            <a:xfrm>
              <a:off x="2626" y="3616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3859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pl484"/>
            <p:cNvSpPr/>
            <p:nvPr/>
          </p:nvSpPr>
          <p:spPr>
            <a:xfrm>
              <a:off x="2626" y="3711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pg485"/>
            <p:cNvSpPr/>
            <p:nvPr/>
          </p:nvSpPr>
          <p:spPr>
            <a:xfrm>
              <a:off x="2475" y="3648"/>
              <a:ext cx="302" cy="63"/>
            </a:xfrm>
            <a:custGeom>
              <a:avLst/>
              <a:gdLst/>
              <a:ahLst/>
              <a:cxnLst/>
              <a:pathLst>
                <a:path w="283273" h="77197">
                  <a:moveTo>
                    <a:pt x="0" y="0"/>
                  </a:moveTo>
                  <a:lnTo>
                    <a:pt x="0" y="77197"/>
                  </a:lnTo>
                  <a:lnTo>
                    <a:pt x="283273" y="77197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pl486"/>
            <p:cNvSpPr/>
            <p:nvPr/>
          </p:nvSpPr>
          <p:spPr>
            <a:xfrm>
              <a:off x="2475" y="3679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pl487"/>
            <p:cNvSpPr/>
            <p:nvPr/>
          </p:nvSpPr>
          <p:spPr>
            <a:xfrm>
              <a:off x="3030" y="3444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3859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pl488"/>
            <p:cNvSpPr/>
            <p:nvPr/>
          </p:nvSpPr>
          <p:spPr>
            <a:xfrm>
              <a:off x="3030" y="3569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pg489"/>
            <p:cNvSpPr/>
            <p:nvPr/>
          </p:nvSpPr>
          <p:spPr>
            <a:xfrm>
              <a:off x="2878" y="3475"/>
              <a:ext cx="302" cy="94"/>
            </a:xfrm>
            <a:custGeom>
              <a:avLst/>
              <a:gdLst/>
              <a:ahLst/>
              <a:cxnLst/>
              <a:pathLst>
                <a:path w="283273" h="115795">
                  <a:moveTo>
                    <a:pt x="0" y="0"/>
                  </a:moveTo>
                  <a:lnTo>
                    <a:pt x="0" y="115795"/>
                  </a:lnTo>
                  <a:lnTo>
                    <a:pt x="283273" y="115795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pl490"/>
            <p:cNvSpPr/>
            <p:nvPr/>
          </p:nvSpPr>
          <p:spPr>
            <a:xfrm>
              <a:off x="2878" y="3522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pt491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pt492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pt493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pt494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pt495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pt496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pt497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pt498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pt499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pt500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pt501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pt502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pt503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pt504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pt505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pt506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pt507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pt508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pt509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pt510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pt511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pt512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pt513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pt514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pt515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pt516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pt517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pt518"/>
            <p:cNvSpPr/>
            <p:nvPr/>
          </p:nvSpPr>
          <p:spPr>
            <a:xfrm>
              <a:off x="3406" y="278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pt519"/>
            <p:cNvSpPr/>
            <p:nvPr/>
          </p:nvSpPr>
          <p:spPr>
            <a:xfrm>
              <a:off x="3406" y="2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pt520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pt521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3" name="pt522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pt523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5" name="pt524"/>
            <p:cNvSpPr/>
            <p:nvPr/>
          </p:nvSpPr>
          <p:spPr>
            <a:xfrm>
              <a:off x="3406" y="26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pt525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pt526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pt527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9" name="pt528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pt529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pt530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pt531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pt532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pt533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pt534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6" name="pt535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7" name="pt536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pt537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9" name="pt538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pt539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pt540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2" name="pt541"/>
            <p:cNvSpPr/>
            <p:nvPr/>
          </p:nvSpPr>
          <p:spPr>
            <a:xfrm>
              <a:off x="3406" y="281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" name="pt542"/>
            <p:cNvSpPr/>
            <p:nvPr/>
          </p:nvSpPr>
          <p:spPr>
            <a:xfrm>
              <a:off x="3406" y="27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pt543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pt544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pt545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pt546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pt547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pt548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pt549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pt550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2" name="pt551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pt552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pt553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pt554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pt555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pt556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pt557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9" name="pt558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pt559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pt560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pt561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pt562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pt563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pt564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pt565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pt566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8" name="pt567"/>
            <p:cNvSpPr/>
            <p:nvPr/>
          </p:nvSpPr>
          <p:spPr>
            <a:xfrm>
              <a:off x="3406" y="2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9" name="pt568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0" name="pt569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" name="pt570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pt571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pt572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4" name="pt573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pt574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pt575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7" name="pt576"/>
            <p:cNvSpPr/>
            <p:nvPr/>
          </p:nvSpPr>
          <p:spPr>
            <a:xfrm>
              <a:off x="3406" y="281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8" name="pt577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9" name="pt578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pt579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pt580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2" name="pt581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" name="pt582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" name="pt583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5" name="pt584"/>
            <p:cNvSpPr/>
            <p:nvPr/>
          </p:nvSpPr>
          <p:spPr>
            <a:xfrm>
              <a:off x="3406" y="2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pt585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7" name="pt586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8" name="pt587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9" name="pt588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0" name="pt589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1" name="pt590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pt591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3" name="pt592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" name="pt593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pt594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6" name="pt595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7" name="pt596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8" name="pt597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9" name="pt598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pt599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pt600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2" name="pt601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pt602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pt603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pt604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pt605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pt606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8" name="pt607"/>
            <p:cNvSpPr/>
            <p:nvPr/>
          </p:nvSpPr>
          <p:spPr>
            <a:xfrm>
              <a:off x="3406" y="282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9" name="pt608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0" name="pt609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pt610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pt611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pt612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pt613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pt614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6" name="pt615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7" name="pt616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8" name="pt617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9" name="pt618"/>
            <p:cNvSpPr/>
            <p:nvPr/>
          </p:nvSpPr>
          <p:spPr>
            <a:xfrm>
              <a:off x="3406" y="27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0" name="pt619"/>
            <p:cNvSpPr/>
            <p:nvPr/>
          </p:nvSpPr>
          <p:spPr>
            <a:xfrm>
              <a:off x="3406" y="273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pt620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2" name="pt621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3" name="pt622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" name="pt623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" name="pt624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pt625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pt626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pt627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pt628"/>
            <p:cNvSpPr/>
            <p:nvPr/>
          </p:nvSpPr>
          <p:spPr>
            <a:xfrm>
              <a:off x="3406" y="257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pt629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pt630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pt631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pt632"/>
            <p:cNvSpPr/>
            <p:nvPr/>
          </p:nvSpPr>
          <p:spPr>
            <a:xfrm>
              <a:off x="3406" y="2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pt633"/>
            <p:cNvSpPr/>
            <p:nvPr/>
          </p:nvSpPr>
          <p:spPr>
            <a:xfrm>
              <a:off x="3406" y="295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pt634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pt635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pt636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pt637"/>
            <p:cNvSpPr/>
            <p:nvPr/>
          </p:nvSpPr>
          <p:spPr>
            <a:xfrm>
              <a:off x="3406" y="287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pt638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pt639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pt640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pt641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pt642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4" name="pt643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" name="pt644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pt645"/>
            <p:cNvSpPr/>
            <p:nvPr/>
          </p:nvSpPr>
          <p:spPr>
            <a:xfrm>
              <a:off x="3406" y="27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" name="pt646"/>
            <p:cNvSpPr/>
            <p:nvPr/>
          </p:nvSpPr>
          <p:spPr>
            <a:xfrm>
              <a:off x="3406" y="296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8" name="pt647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9" name="pt648"/>
            <p:cNvSpPr/>
            <p:nvPr/>
          </p:nvSpPr>
          <p:spPr>
            <a:xfrm>
              <a:off x="3406" y="284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pt649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pt650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pt651"/>
            <p:cNvSpPr/>
            <p:nvPr/>
          </p:nvSpPr>
          <p:spPr>
            <a:xfrm>
              <a:off x="3406" y="292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pt652"/>
            <p:cNvSpPr/>
            <p:nvPr/>
          </p:nvSpPr>
          <p:spPr>
            <a:xfrm>
              <a:off x="3406" y="298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pt653"/>
            <p:cNvSpPr/>
            <p:nvPr/>
          </p:nvSpPr>
          <p:spPr>
            <a:xfrm>
              <a:off x="3406" y="290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pt654"/>
            <p:cNvSpPr/>
            <p:nvPr/>
          </p:nvSpPr>
          <p:spPr>
            <a:xfrm>
              <a:off x="3406" y="299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pt655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pt656"/>
            <p:cNvSpPr/>
            <p:nvPr/>
          </p:nvSpPr>
          <p:spPr>
            <a:xfrm>
              <a:off x="3406" y="281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8" name="pt657"/>
            <p:cNvSpPr/>
            <p:nvPr/>
          </p:nvSpPr>
          <p:spPr>
            <a:xfrm>
              <a:off x="3406" y="304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9" name="pt658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0" name="pt659"/>
            <p:cNvSpPr/>
            <p:nvPr/>
          </p:nvSpPr>
          <p:spPr>
            <a:xfrm>
              <a:off x="3406" y="293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1" name="pt660"/>
            <p:cNvSpPr/>
            <p:nvPr/>
          </p:nvSpPr>
          <p:spPr>
            <a:xfrm>
              <a:off x="3406" y="285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pt661"/>
            <p:cNvSpPr/>
            <p:nvPr/>
          </p:nvSpPr>
          <p:spPr>
            <a:xfrm>
              <a:off x="3406" y="276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pt662"/>
            <p:cNvSpPr/>
            <p:nvPr/>
          </p:nvSpPr>
          <p:spPr>
            <a:xfrm>
              <a:off x="3406" y="303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pt663"/>
            <p:cNvSpPr/>
            <p:nvPr/>
          </p:nvSpPr>
          <p:spPr>
            <a:xfrm>
              <a:off x="3406" y="289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" name="pt664"/>
            <p:cNvSpPr/>
            <p:nvPr/>
          </p:nvSpPr>
          <p:spPr>
            <a:xfrm>
              <a:off x="3406" y="301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6" name="pt665"/>
            <p:cNvSpPr/>
            <p:nvPr/>
          </p:nvSpPr>
          <p:spPr>
            <a:xfrm>
              <a:off x="3406" y="278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7" name="pl666"/>
            <p:cNvSpPr/>
            <p:nvPr/>
          </p:nvSpPr>
          <p:spPr>
            <a:xfrm>
              <a:off x="3432" y="3083"/>
              <a:ext cx="0" cy="189"/>
            </a:xfrm>
            <a:custGeom>
              <a:avLst/>
              <a:gdLst/>
              <a:ahLst/>
              <a:cxnLst/>
              <a:pathLst>
                <a:path h="231591">
                  <a:moveTo>
                    <a:pt x="0" y="23159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8" name="pl667"/>
            <p:cNvSpPr/>
            <p:nvPr/>
          </p:nvSpPr>
          <p:spPr>
            <a:xfrm>
              <a:off x="3432" y="3397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pg668"/>
            <p:cNvSpPr/>
            <p:nvPr/>
          </p:nvSpPr>
          <p:spPr>
            <a:xfrm>
              <a:off x="3281" y="3271"/>
              <a:ext cx="302" cy="126"/>
            </a:xfrm>
            <a:custGeom>
              <a:avLst/>
              <a:gdLst/>
              <a:ahLst/>
              <a:cxnLst/>
              <a:pathLst>
                <a:path w="283273" h="154394">
                  <a:moveTo>
                    <a:pt x="0" y="0"/>
                  </a:moveTo>
                  <a:lnTo>
                    <a:pt x="0" y="154394"/>
                  </a:lnTo>
                  <a:lnTo>
                    <a:pt x="283273" y="154394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pl669"/>
            <p:cNvSpPr/>
            <p:nvPr/>
          </p:nvSpPr>
          <p:spPr>
            <a:xfrm>
              <a:off x="3281" y="3350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1" name="pt670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2" name="pt671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3" name="pt672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pt673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pt674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pt675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pt676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pt677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pt678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0" name="pt679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1" name="pt680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pt681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pt682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pt683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5" name="pt684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pt685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pt686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pt687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9" name="pt688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pt689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1" name="pt690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2" name="pt691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pt692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pt693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pt694"/>
            <p:cNvSpPr/>
            <p:nvPr/>
          </p:nvSpPr>
          <p:spPr>
            <a:xfrm>
              <a:off x="2196" y="5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" name="pt695"/>
            <p:cNvSpPr/>
            <p:nvPr/>
          </p:nvSpPr>
          <p:spPr>
            <a:xfrm>
              <a:off x="2196" y="5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7" name="pt696"/>
            <p:cNvSpPr/>
            <p:nvPr/>
          </p:nvSpPr>
          <p:spPr>
            <a:xfrm>
              <a:off x="2196" y="5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pl697"/>
            <p:cNvSpPr/>
            <p:nvPr/>
          </p:nvSpPr>
          <p:spPr>
            <a:xfrm>
              <a:off x="2223" y="5758"/>
              <a:ext cx="0" cy="0"/>
            </a:xfrm>
            <a:custGeom>
              <a:avLst/>
              <a:gdLst/>
              <a:ahLst/>
              <a:cxnLst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pl698"/>
            <p:cNvSpPr/>
            <p:nvPr/>
          </p:nvSpPr>
          <p:spPr>
            <a:xfrm>
              <a:off x="2223" y="5789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0"/>
                  </a:moveTo>
                  <a:lnTo>
                    <a:pt x="0" y="578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pg699"/>
            <p:cNvSpPr/>
            <p:nvPr/>
          </p:nvSpPr>
          <p:spPr>
            <a:xfrm>
              <a:off x="2072" y="5758"/>
              <a:ext cx="302" cy="32"/>
            </a:xfrm>
            <a:custGeom>
              <a:avLst/>
              <a:gdLst/>
              <a:ahLst/>
              <a:cxnLst/>
              <a:pathLst>
                <a:path w="283273" h="38598">
                  <a:moveTo>
                    <a:pt x="0" y="0"/>
                  </a:moveTo>
                  <a:lnTo>
                    <a:pt x="0" y="38598"/>
                  </a:lnTo>
                  <a:lnTo>
                    <a:pt x="283273" y="38598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pl700"/>
            <p:cNvSpPr/>
            <p:nvPr/>
          </p:nvSpPr>
          <p:spPr>
            <a:xfrm>
              <a:off x="2072" y="5774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pl701"/>
            <p:cNvSpPr/>
            <p:nvPr/>
          </p:nvSpPr>
          <p:spPr>
            <a:xfrm>
              <a:off x="2626" y="5711"/>
              <a:ext cx="0" cy="0"/>
            </a:xfrm>
            <a:custGeom>
              <a:avLst/>
              <a:gdLst/>
              <a:ahLst/>
              <a:cxnLst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pl702"/>
            <p:cNvSpPr/>
            <p:nvPr/>
          </p:nvSpPr>
          <p:spPr>
            <a:xfrm>
              <a:off x="2626" y="5742"/>
              <a:ext cx="0" cy="0"/>
            </a:xfrm>
            <a:custGeom>
              <a:avLst/>
              <a:gdLst/>
              <a:ahLst/>
              <a:cxnLst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pg703"/>
            <p:cNvSpPr/>
            <p:nvPr/>
          </p:nvSpPr>
          <p:spPr>
            <a:xfrm>
              <a:off x="2475" y="5711"/>
              <a:ext cx="302" cy="32"/>
            </a:xfrm>
            <a:custGeom>
              <a:avLst/>
              <a:gdLst/>
              <a:ahLst/>
              <a:cxnLst/>
              <a:pathLst>
                <a:path w="283273" h="38598">
                  <a:moveTo>
                    <a:pt x="0" y="0"/>
                  </a:moveTo>
                  <a:lnTo>
                    <a:pt x="0" y="38598"/>
                  </a:lnTo>
                  <a:lnTo>
                    <a:pt x="283273" y="38598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pl704"/>
            <p:cNvSpPr/>
            <p:nvPr/>
          </p:nvSpPr>
          <p:spPr>
            <a:xfrm>
              <a:off x="2475" y="5726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pl705"/>
            <p:cNvSpPr/>
            <p:nvPr/>
          </p:nvSpPr>
          <p:spPr>
            <a:xfrm>
              <a:off x="3030" y="5570"/>
              <a:ext cx="0" cy="63"/>
            </a:xfrm>
            <a:custGeom>
              <a:avLst/>
              <a:gdLst/>
              <a:ahLst/>
              <a:cxnLst/>
              <a:pathLst>
                <a:path h="77197">
                  <a:moveTo>
                    <a:pt x="0" y="771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pl706"/>
            <p:cNvSpPr/>
            <p:nvPr/>
          </p:nvSpPr>
          <p:spPr>
            <a:xfrm>
              <a:off x="3030" y="5695"/>
              <a:ext cx="0" cy="0"/>
            </a:xfrm>
            <a:custGeom>
              <a:avLst/>
              <a:gdLst/>
              <a:ahLst/>
              <a:cxnLst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pg707"/>
            <p:cNvSpPr/>
            <p:nvPr/>
          </p:nvSpPr>
          <p:spPr>
            <a:xfrm>
              <a:off x="2878" y="5632"/>
              <a:ext cx="302" cy="63"/>
            </a:xfrm>
            <a:custGeom>
              <a:avLst/>
              <a:gdLst/>
              <a:ahLst/>
              <a:cxnLst/>
              <a:pathLst>
                <a:path w="283273" h="77197">
                  <a:moveTo>
                    <a:pt x="0" y="0"/>
                  </a:moveTo>
                  <a:lnTo>
                    <a:pt x="0" y="77197"/>
                  </a:lnTo>
                  <a:lnTo>
                    <a:pt x="283273" y="77197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pl708"/>
            <p:cNvSpPr/>
            <p:nvPr/>
          </p:nvSpPr>
          <p:spPr>
            <a:xfrm>
              <a:off x="2878" y="5664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pl709"/>
            <p:cNvSpPr/>
            <p:nvPr/>
          </p:nvSpPr>
          <p:spPr>
            <a:xfrm>
              <a:off x="3432" y="4470"/>
              <a:ext cx="0" cy="471"/>
            </a:xfrm>
            <a:custGeom>
              <a:avLst/>
              <a:gdLst/>
              <a:ahLst/>
              <a:cxnLst/>
              <a:pathLst>
                <a:path h="578979">
                  <a:moveTo>
                    <a:pt x="0" y="578979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pl710"/>
            <p:cNvSpPr/>
            <p:nvPr/>
          </p:nvSpPr>
          <p:spPr>
            <a:xfrm>
              <a:off x="3432" y="5350"/>
              <a:ext cx="0" cy="204"/>
            </a:xfrm>
            <a:custGeom>
              <a:avLst/>
              <a:gdLst/>
              <a:ahLst/>
              <a:cxnLst/>
              <a:pathLst>
                <a:path h="250891">
                  <a:moveTo>
                    <a:pt x="0" y="0"/>
                  </a:moveTo>
                  <a:lnTo>
                    <a:pt x="0" y="250891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pg711"/>
            <p:cNvSpPr/>
            <p:nvPr/>
          </p:nvSpPr>
          <p:spPr>
            <a:xfrm>
              <a:off x="3281" y="4942"/>
              <a:ext cx="302" cy="408"/>
            </a:xfrm>
            <a:custGeom>
              <a:avLst/>
              <a:gdLst/>
              <a:ahLst/>
              <a:cxnLst/>
              <a:pathLst>
                <a:path w="283273" h="501782">
                  <a:moveTo>
                    <a:pt x="0" y="0"/>
                  </a:moveTo>
                  <a:lnTo>
                    <a:pt x="0" y="501782"/>
                  </a:lnTo>
                  <a:lnTo>
                    <a:pt x="283273" y="501782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pl712"/>
            <p:cNvSpPr/>
            <p:nvPr/>
          </p:nvSpPr>
          <p:spPr>
            <a:xfrm>
              <a:off x="3281" y="5099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pl713"/>
            <p:cNvSpPr/>
            <p:nvPr/>
          </p:nvSpPr>
          <p:spPr>
            <a:xfrm>
              <a:off x="4012" y="3805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578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pl714"/>
            <p:cNvSpPr/>
            <p:nvPr/>
          </p:nvSpPr>
          <p:spPr>
            <a:xfrm>
              <a:off x="4012" y="3930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pg715"/>
            <p:cNvSpPr/>
            <p:nvPr/>
          </p:nvSpPr>
          <p:spPr>
            <a:xfrm>
              <a:off x="3860" y="3852"/>
              <a:ext cx="302" cy="79"/>
            </a:xfrm>
            <a:custGeom>
              <a:avLst/>
              <a:gdLst/>
              <a:ahLst/>
              <a:cxnLst/>
              <a:pathLst>
                <a:path w="283273" h="96496">
                  <a:moveTo>
                    <a:pt x="0" y="0"/>
                  </a:moveTo>
                  <a:lnTo>
                    <a:pt x="0" y="96496"/>
                  </a:lnTo>
                  <a:lnTo>
                    <a:pt x="283273" y="96496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pl716"/>
            <p:cNvSpPr/>
            <p:nvPr/>
          </p:nvSpPr>
          <p:spPr>
            <a:xfrm>
              <a:off x="3860" y="3899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pl717"/>
            <p:cNvSpPr/>
            <p:nvPr/>
          </p:nvSpPr>
          <p:spPr>
            <a:xfrm>
              <a:off x="4414" y="3569"/>
              <a:ext cx="0" cy="63"/>
            </a:xfrm>
            <a:custGeom>
              <a:avLst/>
              <a:gdLst/>
              <a:ahLst/>
              <a:cxnLst/>
              <a:pathLst>
                <a:path h="77197">
                  <a:moveTo>
                    <a:pt x="0" y="771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pl718"/>
            <p:cNvSpPr/>
            <p:nvPr/>
          </p:nvSpPr>
          <p:spPr>
            <a:xfrm>
              <a:off x="4414" y="3742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0"/>
                  </a:moveTo>
                  <a:lnTo>
                    <a:pt x="0" y="578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" name="pg719"/>
            <p:cNvSpPr/>
            <p:nvPr/>
          </p:nvSpPr>
          <p:spPr>
            <a:xfrm>
              <a:off x="4263" y="3632"/>
              <a:ext cx="302" cy="110"/>
            </a:xfrm>
            <a:custGeom>
              <a:avLst/>
              <a:gdLst/>
              <a:ahLst/>
              <a:cxnLst/>
              <a:pathLst>
                <a:path w="283273" h="135095">
                  <a:moveTo>
                    <a:pt x="0" y="0"/>
                  </a:moveTo>
                  <a:lnTo>
                    <a:pt x="0" y="135095"/>
                  </a:lnTo>
                  <a:lnTo>
                    <a:pt x="283273" y="135095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" name="pl720"/>
            <p:cNvSpPr/>
            <p:nvPr/>
          </p:nvSpPr>
          <p:spPr>
            <a:xfrm>
              <a:off x="4263" y="3695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pl721"/>
            <p:cNvSpPr/>
            <p:nvPr/>
          </p:nvSpPr>
          <p:spPr>
            <a:xfrm>
              <a:off x="4818" y="3255"/>
              <a:ext cx="0" cy="79"/>
            </a:xfrm>
            <a:custGeom>
              <a:avLst/>
              <a:gdLst/>
              <a:ahLst/>
              <a:cxnLst/>
              <a:pathLst>
                <a:path h="96496">
                  <a:moveTo>
                    <a:pt x="0" y="96496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pl722"/>
            <p:cNvSpPr/>
            <p:nvPr/>
          </p:nvSpPr>
          <p:spPr>
            <a:xfrm>
              <a:off x="4818" y="3507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0"/>
                  </a:moveTo>
                  <a:lnTo>
                    <a:pt x="0" y="578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pg723"/>
            <p:cNvSpPr/>
            <p:nvPr/>
          </p:nvSpPr>
          <p:spPr>
            <a:xfrm>
              <a:off x="4667" y="3334"/>
              <a:ext cx="302" cy="173"/>
            </a:xfrm>
            <a:custGeom>
              <a:avLst/>
              <a:gdLst/>
              <a:ahLst/>
              <a:cxnLst/>
              <a:pathLst>
                <a:path w="283273" h="212292">
                  <a:moveTo>
                    <a:pt x="0" y="0"/>
                  </a:moveTo>
                  <a:lnTo>
                    <a:pt x="0" y="212292"/>
                  </a:lnTo>
                  <a:lnTo>
                    <a:pt x="283273" y="212292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pl724"/>
            <p:cNvSpPr/>
            <p:nvPr/>
          </p:nvSpPr>
          <p:spPr>
            <a:xfrm>
              <a:off x="4667" y="3428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pl725"/>
            <p:cNvSpPr/>
            <p:nvPr/>
          </p:nvSpPr>
          <p:spPr>
            <a:xfrm>
              <a:off x="5221" y="2423"/>
              <a:ext cx="0" cy="283"/>
            </a:xfrm>
            <a:custGeom>
              <a:avLst/>
              <a:gdLst/>
              <a:ahLst/>
              <a:cxnLst/>
              <a:pathLst>
                <a:path h="347387">
                  <a:moveTo>
                    <a:pt x="0" y="34738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pl726"/>
            <p:cNvSpPr/>
            <p:nvPr/>
          </p:nvSpPr>
          <p:spPr>
            <a:xfrm>
              <a:off x="5221" y="3098"/>
              <a:ext cx="0" cy="142"/>
            </a:xfrm>
            <a:custGeom>
              <a:avLst/>
              <a:gdLst/>
              <a:ahLst/>
              <a:cxnLst/>
              <a:pathLst>
                <a:path h="173693">
                  <a:moveTo>
                    <a:pt x="0" y="0"/>
                  </a:moveTo>
                  <a:lnTo>
                    <a:pt x="0" y="173693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" name="pg727"/>
            <p:cNvSpPr/>
            <p:nvPr/>
          </p:nvSpPr>
          <p:spPr>
            <a:xfrm>
              <a:off x="5070" y="2706"/>
              <a:ext cx="302" cy="393"/>
            </a:xfrm>
            <a:custGeom>
              <a:avLst/>
              <a:gdLst/>
              <a:ahLst/>
              <a:cxnLst/>
              <a:pathLst>
                <a:path w="283273" h="482482">
                  <a:moveTo>
                    <a:pt x="0" y="0"/>
                  </a:moveTo>
                  <a:lnTo>
                    <a:pt x="0" y="482482"/>
                  </a:lnTo>
                  <a:lnTo>
                    <a:pt x="283273" y="482482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9" name="pl728"/>
            <p:cNvSpPr/>
            <p:nvPr/>
          </p:nvSpPr>
          <p:spPr>
            <a:xfrm>
              <a:off x="5070" y="2910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" name="pt729"/>
            <p:cNvSpPr/>
            <p:nvPr/>
          </p:nvSpPr>
          <p:spPr>
            <a:xfrm>
              <a:off x="3985" y="5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" name="pt730"/>
            <p:cNvSpPr/>
            <p:nvPr/>
          </p:nvSpPr>
          <p:spPr>
            <a:xfrm>
              <a:off x="3985" y="5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2" name="pt731"/>
            <p:cNvSpPr/>
            <p:nvPr/>
          </p:nvSpPr>
          <p:spPr>
            <a:xfrm>
              <a:off x="3985" y="5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3" name="pt732"/>
            <p:cNvSpPr/>
            <p:nvPr/>
          </p:nvSpPr>
          <p:spPr>
            <a:xfrm>
              <a:off x="3985" y="587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pl733"/>
            <p:cNvSpPr/>
            <p:nvPr/>
          </p:nvSpPr>
          <p:spPr>
            <a:xfrm>
              <a:off x="4012" y="5679"/>
              <a:ext cx="0" cy="15"/>
            </a:xfrm>
            <a:custGeom>
              <a:avLst/>
              <a:gdLst/>
              <a:ahLst/>
              <a:cxnLst/>
              <a:pathLst>
                <a:path h="19299">
                  <a:moveTo>
                    <a:pt x="0" y="19299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pl734"/>
            <p:cNvSpPr/>
            <p:nvPr/>
          </p:nvSpPr>
          <p:spPr>
            <a:xfrm>
              <a:off x="4012" y="5766"/>
              <a:ext cx="0" cy="102"/>
            </a:xfrm>
            <a:custGeom>
              <a:avLst/>
              <a:gdLst/>
              <a:ahLst/>
              <a:cxnLst/>
              <a:pathLst>
                <a:path h="125445">
                  <a:moveTo>
                    <a:pt x="0" y="0"/>
                  </a:moveTo>
                  <a:lnTo>
                    <a:pt x="0" y="125445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pg735"/>
            <p:cNvSpPr/>
            <p:nvPr/>
          </p:nvSpPr>
          <p:spPr>
            <a:xfrm>
              <a:off x="3860" y="5695"/>
              <a:ext cx="302" cy="71"/>
            </a:xfrm>
            <a:custGeom>
              <a:avLst/>
              <a:gdLst/>
              <a:ahLst/>
              <a:cxnLst/>
              <a:pathLst>
                <a:path w="283273" h="86846">
                  <a:moveTo>
                    <a:pt x="0" y="0"/>
                  </a:moveTo>
                  <a:lnTo>
                    <a:pt x="0" y="86846"/>
                  </a:lnTo>
                  <a:lnTo>
                    <a:pt x="283273" y="86846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7" name="pl736"/>
            <p:cNvSpPr/>
            <p:nvPr/>
          </p:nvSpPr>
          <p:spPr>
            <a:xfrm>
              <a:off x="3860" y="5726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8" name="pl737"/>
            <p:cNvSpPr/>
            <p:nvPr/>
          </p:nvSpPr>
          <p:spPr>
            <a:xfrm>
              <a:off x="4414" y="5522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3859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9" name="pl738"/>
            <p:cNvSpPr/>
            <p:nvPr/>
          </p:nvSpPr>
          <p:spPr>
            <a:xfrm>
              <a:off x="4414" y="5632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0"/>
                  </a:moveTo>
                  <a:lnTo>
                    <a:pt x="0" y="38598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0" name="pg739"/>
            <p:cNvSpPr/>
            <p:nvPr/>
          </p:nvSpPr>
          <p:spPr>
            <a:xfrm>
              <a:off x="4263" y="5554"/>
              <a:ext cx="302" cy="79"/>
            </a:xfrm>
            <a:custGeom>
              <a:avLst/>
              <a:gdLst/>
              <a:ahLst/>
              <a:cxnLst/>
              <a:pathLst>
                <a:path w="283273" h="96496">
                  <a:moveTo>
                    <a:pt x="0" y="0"/>
                  </a:moveTo>
                  <a:lnTo>
                    <a:pt x="0" y="96496"/>
                  </a:lnTo>
                  <a:lnTo>
                    <a:pt x="283273" y="96496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1" name="pl740"/>
            <p:cNvSpPr/>
            <p:nvPr/>
          </p:nvSpPr>
          <p:spPr>
            <a:xfrm>
              <a:off x="4263" y="5601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2" name="pl741"/>
            <p:cNvSpPr/>
            <p:nvPr/>
          </p:nvSpPr>
          <p:spPr>
            <a:xfrm>
              <a:off x="4818" y="5240"/>
              <a:ext cx="0" cy="63"/>
            </a:xfrm>
            <a:custGeom>
              <a:avLst/>
              <a:gdLst/>
              <a:ahLst/>
              <a:cxnLst/>
              <a:pathLst>
                <a:path h="77197">
                  <a:moveTo>
                    <a:pt x="0" y="771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3" name="pl742"/>
            <p:cNvSpPr/>
            <p:nvPr/>
          </p:nvSpPr>
          <p:spPr>
            <a:xfrm>
              <a:off x="4818" y="5444"/>
              <a:ext cx="0" cy="63"/>
            </a:xfrm>
            <a:custGeom>
              <a:avLst/>
              <a:gdLst/>
              <a:ahLst/>
              <a:cxnLst/>
              <a:pathLst>
                <a:path h="77197">
                  <a:moveTo>
                    <a:pt x="0" y="0"/>
                  </a:moveTo>
                  <a:lnTo>
                    <a:pt x="0" y="771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4" name="pg743"/>
            <p:cNvSpPr/>
            <p:nvPr/>
          </p:nvSpPr>
          <p:spPr>
            <a:xfrm>
              <a:off x="4667" y="5303"/>
              <a:ext cx="302" cy="142"/>
            </a:xfrm>
            <a:custGeom>
              <a:avLst/>
              <a:gdLst/>
              <a:ahLst/>
              <a:cxnLst/>
              <a:pathLst>
                <a:path w="283273" h="173693">
                  <a:moveTo>
                    <a:pt x="0" y="0"/>
                  </a:moveTo>
                  <a:lnTo>
                    <a:pt x="0" y="173693"/>
                  </a:lnTo>
                  <a:lnTo>
                    <a:pt x="283273" y="173693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5" name="pl744"/>
            <p:cNvSpPr/>
            <p:nvPr/>
          </p:nvSpPr>
          <p:spPr>
            <a:xfrm>
              <a:off x="4667" y="5381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6" name="pt745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pt746"/>
            <p:cNvSpPr/>
            <p:nvPr/>
          </p:nvSpPr>
          <p:spPr>
            <a:xfrm>
              <a:off x="5195" y="456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pt747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pt748"/>
            <p:cNvSpPr/>
            <p:nvPr/>
          </p:nvSpPr>
          <p:spPr>
            <a:xfrm>
              <a:off x="5195" y="456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pt749"/>
            <p:cNvSpPr/>
            <p:nvPr/>
          </p:nvSpPr>
          <p:spPr>
            <a:xfrm>
              <a:off x="5195" y="4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pt750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pt751"/>
            <p:cNvSpPr/>
            <p:nvPr/>
          </p:nvSpPr>
          <p:spPr>
            <a:xfrm>
              <a:off x="5195" y="463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pt752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pt753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pt754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6" name="pt755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7" name="pt756"/>
            <p:cNvSpPr/>
            <p:nvPr/>
          </p:nvSpPr>
          <p:spPr>
            <a:xfrm>
              <a:off x="5195" y="463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" name="pt757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9" name="pt758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pt759"/>
            <p:cNvSpPr/>
            <p:nvPr/>
          </p:nvSpPr>
          <p:spPr>
            <a:xfrm>
              <a:off x="5195" y="449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1" name="pt760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2" name="pt761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3" name="pt762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4" name="pt763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5" name="pt764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6" name="pt765"/>
            <p:cNvSpPr/>
            <p:nvPr/>
          </p:nvSpPr>
          <p:spPr>
            <a:xfrm>
              <a:off x="5195" y="467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7" name="pt766"/>
            <p:cNvSpPr/>
            <p:nvPr/>
          </p:nvSpPr>
          <p:spPr>
            <a:xfrm>
              <a:off x="5195" y="463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8" name="pt767"/>
            <p:cNvSpPr/>
            <p:nvPr/>
          </p:nvSpPr>
          <p:spPr>
            <a:xfrm>
              <a:off x="5195" y="463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9" name="pt768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pt769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1" name="pt770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2" name="pt771"/>
            <p:cNvSpPr/>
            <p:nvPr/>
          </p:nvSpPr>
          <p:spPr>
            <a:xfrm>
              <a:off x="5195" y="463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3" name="pt772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4" name="pt773"/>
            <p:cNvSpPr/>
            <p:nvPr/>
          </p:nvSpPr>
          <p:spPr>
            <a:xfrm>
              <a:off x="5195" y="4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5" name="pt774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6" name="pt775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7" name="pt776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" name="pt777"/>
            <p:cNvSpPr/>
            <p:nvPr/>
          </p:nvSpPr>
          <p:spPr>
            <a:xfrm>
              <a:off x="5195" y="451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9" name="pt778"/>
            <p:cNvSpPr/>
            <p:nvPr/>
          </p:nvSpPr>
          <p:spPr>
            <a:xfrm>
              <a:off x="5195" y="467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0" name="pt779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1" name="pt780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2" name="pt781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pt782"/>
            <p:cNvSpPr/>
            <p:nvPr/>
          </p:nvSpPr>
          <p:spPr>
            <a:xfrm>
              <a:off x="5195" y="467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pt783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pt784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6" name="pt785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7" name="pt786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pt787"/>
            <p:cNvSpPr/>
            <p:nvPr/>
          </p:nvSpPr>
          <p:spPr>
            <a:xfrm>
              <a:off x="5195" y="457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9" name="pt788"/>
            <p:cNvSpPr/>
            <p:nvPr/>
          </p:nvSpPr>
          <p:spPr>
            <a:xfrm>
              <a:off x="5195" y="451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0" name="pt789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1" name="pt790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2" name="pt791"/>
            <p:cNvSpPr/>
            <p:nvPr/>
          </p:nvSpPr>
          <p:spPr>
            <a:xfrm>
              <a:off x="5195" y="471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3" name="pt792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4" name="pt793"/>
            <p:cNvSpPr/>
            <p:nvPr/>
          </p:nvSpPr>
          <p:spPr>
            <a:xfrm>
              <a:off x="5195" y="4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5" name="pt794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6" name="pt795"/>
            <p:cNvSpPr/>
            <p:nvPr/>
          </p:nvSpPr>
          <p:spPr>
            <a:xfrm>
              <a:off x="5195" y="470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7" name="pt796"/>
            <p:cNvSpPr/>
            <p:nvPr/>
          </p:nvSpPr>
          <p:spPr>
            <a:xfrm>
              <a:off x="5195" y="462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8" name="pt797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pt798"/>
            <p:cNvSpPr/>
            <p:nvPr/>
          </p:nvSpPr>
          <p:spPr>
            <a:xfrm>
              <a:off x="5195" y="4607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pt799"/>
            <p:cNvSpPr/>
            <p:nvPr/>
          </p:nvSpPr>
          <p:spPr>
            <a:xfrm>
              <a:off x="5195" y="468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1" name="pt800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2" name="pt801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3" name="pt802"/>
            <p:cNvSpPr/>
            <p:nvPr/>
          </p:nvSpPr>
          <p:spPr>
            <a:xfrm>
              <a:off x="5195" y="459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4" name="pt803"/>
            <p:cNvSpPr/>
            <p:nvPr/>
          </p:nvSpPr>
          <p:spPr>
            <a:xfrm>
              <a:off x="5195" y="4654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5" name="pl804"/>
            <p:cNvSpPr/>
            <p:nvPr/>
          </p:nvSpPr>
          <p:spPr>
            <a:xfrm>
              <a:off x="5221" y="4753"/>
              <a:ext cx="0" cy="251"/>
            </a:xfrm>
            <a:custGeom>
              <a:avLst/>
              <a:gdLst/>
              <a:ahLst/>
              <a:cxnLst/>
              <a:pathLst>
                <a:path h="308789">
                  <a:moveTo>
                    <a:pt x="0" y="308789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6" name="pl805"/>
            <p:cNvSpPr/>
            <p:nvPr/>
          </p:nvSpPr>
          <p:spPr>
            <a:xfrm>
              <a:off x="5221" y="5177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0"/>
                  </a:moveTo>
                  <a:lnTo>
                    <a:pt x="0" y="57897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pg806"/>
            <p:cNvSpPr/>
            <p:nvPr/>
          </p:nvSpPr>
          <p:spPr>
            <a:xfrm>
              <a:off x="5070" y="5004"/>
              <a:ext cx="302" cy="173"/>
            </a:xfrm>
            <a:custGeom>
              <a:avLst/>
              <a:gdLst/>
              <a:ahLst/>
              <a:cxnLst/>
              <a:pathLst>
                <a:path w="283273" h="212292">
                  <a:moveTo>
                    <a:pt x="0" y="0"/>
                  </a:moveTo>
                  <a:lnTo>
                    <a:pt x="0" y="212292"/>
                  </a:lnTo>
                  <a:lnTo>
                    <a:pt x="283273" y="212292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pl807"/>
            <p:cNvSpPr/>
            <p:nvPr/>
          </p:nvSpPr>
          <p:spPr>
            <a:xfrm>
              <a:off x="5070" y="5099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9" name="pt808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pt809"/>
            <p:cNvSpPr/>
            <p:nvPr/>
          </p:nvSpPr>
          <p:spPr>
            <a:xfrm>
              <a:off x="5773" y="367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pt810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pt811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pt812"/>
            <p:cNvSpPr/>
            <p:nvPr/>
          </p:nvSpPr>
          <p:spPr>
            <a:xfrm>
              <a:off x="5773" y="370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pt813"/>
            <p:cNvSpPr/>
            <p:nvPr/>
          </p:nvSpPr>
          <p:spPr>
            <a:xfrm>
              <a:off x="5773" y="372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pt814"/>
            <p:cNvSpPr/>
            <p:nvPr/>
          </p:nvSpPr>
          <p:spPr>
            <a:xfrm>
              <a:off x="5773" y="372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pt815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pt816"/>
            <p:cNvSpPr/>
            <p:nvPr/>
          </p:nvSpPr>
          <p:spPr>
            <a:xfrm>
              <a:off x="5773" y="367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pt817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pt818"/>
            <p:cNvSpPr/>
            <p:nvPr/>
          </p:nvSpPr>
          <p:spPr>
            <a:xfrm>
              <a:off x="5773" y="3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pt819"/>
            <p:cNvSpPr/>
            <p:nvPr/>
          </p:nvSpPr>
          <p:spPr>
            <a:xfrm>
              <a:off x="5773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pt820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pt821"/>
            <p:cNvSpPr/>
            <p:nvPr/>
          </p:nvSpPr>
          <p:spPr>
            <a:xfrm>
              <a:off x="5773" y="370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pt822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pt823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pt824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pt825"/>
            <p:cNvSpPr/>
            <p:nvPr/>
          </p:nvSpPr>
          <p:spPr>
            <a:xfrm>
              <a:off x="5773" y="372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pt826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pt827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pt828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pt829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pt830"/>
            <p:cNvSpPr/>
            <p:nvPr/>
          </p:nvSpPr>
          <p:spPr>
            <a:xfrm>
              <a:off x="5773" y="367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pt831"/>
            <p:cNvSpPr/>
            <p:nvPr/>
          </p:nvSpPr>
          <p:spPr>
            <a:xfrm>
              <a:off x="5773" y="372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pt832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pt833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pt834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pt835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pt836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pt837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9" name="pt838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pt839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pt840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pt841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pt842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pt843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pt844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pt845"/>
            <p:cNvSpPr/>
            <p:nvPr/>
          </p:nvSpPr>
          <p:spPr>
            <a:xfrm>
              <a:off x="5773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pt846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pt847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9" name="pt848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0" name="pt849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1" name="pt850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2" name="pt851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3" name="pt852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4" name="pt853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5" name="pt854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" name="pt855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7" name="pt856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" name="pt857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9" name="pt858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" name="pt859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pt860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" name="pt861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" name="pt862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" name="pt863"/>
            <p:cNvSpPr/>
            <p:nvPr/>
          </p:nvSpPr>
          <p:spPr>
            <a:xfrm>
              <a:off x="5773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" name="pt864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" name="pt865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pt866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pt867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pt868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pt869"/>
            <p:cNvSpPr/>
            <p:nvPr/>
          </p:nvSpPr>
          <p:spPr>
            <a:xfrm>
              <a:off x="5773" y="365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pt870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2" name="pt871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3" name="pt872"/>
            <p:cNvSpPr/>
            <p:nvPr/>
          </p:nvSpPr>
          <p:spPr>
            <a:xfrm>
              <a:off x="5773" y="3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4" name="pt873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5" name="pt874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6" name="pt875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7" name="pt876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8" name="pt877"/>
            <p:cNvSpPr/>
            <p:nvPr/>
          </p:nvSpPr>
          <p:spPr>
            <a:xfrm>
              <a:off x="5773" y="372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9" name="pt878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0" name="pt879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1" name="pt880"/>
            <p:cNvSpPr/>
            <p:nvPr/>
          </p:nvSpPr>
          <p:spPr>
            <a:xfrm>
              <a:off x="5773" y="365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2" name="pt881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3" name="pt882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4" name="pt883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5" name="pt884"/>
            <p:cNvSpPr/>
            <p:nvPr/>
          </p:nvSpPr>
          <p:spPr>
            <a:xfrm>
              <a:off x="5773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pt885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7" name="pt886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8" name="pt887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9" name="pt888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0" name="pt889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" name="pt890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2" name="pt891"/>
            <p:cNvSpPr/>
            <p:nvPr/>
          </p:nvSpPr>
          <p:spPr>
            <a:xfrm>
              <a:off x="5773" y="3832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3" name="pt892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4" name="pt893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5" name="pt894"/>
            <p:cNvSpPr/>
            <p:nvPr/>
          </p:nvSpPr>
          <p:spPr>
            <a:xfrm>
              <a:off x="5773" y="364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6" name="pt895"/>
            <p:cNvSpPr/>
            <p:nvPr/>
          </p:nvSpPr>
          <p:spPr>
            <a:xfrm>
              <a:off x="5773" y="367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7" name="pt896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8" name="pt897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9" name="pt898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0" name="pt899"/>
            <p:cNvSpPr/>
            <p:nvPr/>
          </p:nvSpPr>
          <p:spPr>
            <a:xfrm>
              <a:off x="5773" y="384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1" name="pt900"/>
            <p:cNvSpPr/>
            <p:nvPr/>
          </p:nvSpPr>
          <p:spPr>
            <a:xfrm>
              <a:off x="5773" y="3800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2" name="pt901"/>
            <p:cNvSpPr/>
            <p:nvPr/>
          </p:nvSpPr>
          <p:spPr>
            <a:xfrm>
              <a:off x="5773" y="365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3" name="pt902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4" name="pt903"/>
            <p:cNvSpPr/>
            <p:nvPr/>
          </p:nvSpPr>
          <p:spPr>
            <a:xfrm>
              <a:off x="5773" y="378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5" name="pt904"/>
            <p:cNvSpPr/>
            <p:nvPr/>
          </p:nvSpPr>
          <p:spPr>
            <a:xfrm>
              <a:off x="5773" y="3738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6" name="pt905"/>
            <p:cNvSpPr/>
            <p:nvPr/>
          </p:nvSpPr>
          <p:spPr>
            <a:xfrm>
              <a:off x="5773" y="386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pt906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pt907"/>
            <p:cNvSpPr/>
            <p:nvPr/>
          </p:nvSpPr>
          <p:spPr>
            <a:xfrm>
              <a:off x="5773" y="365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9" name="pt908"/>
            <p:cNvSpPr/>
            <p:nvPr/>
          </p:nvSpPr>
          <p:spPr>
            <a:xfrm>
              <a:off x="5773" y="367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0" name="pt909"/>
            <p:cNvSpPr/>
            <p:nvPr/>
          </p:nvSpPr>
          <p:spPr>
            <a:xfrm>
              <a:off x="5773" y="370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1" name="pt910"/>
            <p:cNvSpPr/>
            <p:nvPr/>
          </p:nvSpPr>
          <p:spPr>
            <a:xfrm>
              <a:off x="5773" y="3816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2" name="pt911"/>
            <p:cNvSpPr/>
            <p:nvPr/>
          </p:nvSpPr>
          <p:spPr>
            <a:xfrm>
              <a:off x="5773" y="3753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3" name="pt912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4" name="pt913"/>
            <p:cNvSpPr/>
            <p:nvPr/>
          </p:nvSpPr>
          <p:spPr>
            <a:xfrm>
              <a:off x="5773" y="3895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5" name="pt914"/>
            <p:cNvSpPr/>
            <p:nvPr/>
          </p:nvSpPr>
          <p:spPr>
            <a:xfrm>
              <a:off x="5773" y="3769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6" name="pt915"/>
            <p:cNvSpPr/>
            <p:nvPr/>
          </p:nvSpPr>
          <p:spPr>
            <a:xfrm>
              <a:off x="5773" y="3691"/>
              <a:ext cx="53" cy="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7" name="pl916"/>
            <p:cNvSpPr/>
            <p:nvPr/>
          </p:nvSpPr>
          <p:spPr>
            <a:xfrm>
              <a:off x="5800" y="3412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578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8" name="pl917"/>
            <p:cNvSpPr/>
            <p:nvPr/>
          </p:nvSpPr>
          <p:spPr>
            <a:xfrm>
              <a:off x="5800" y="3538"/>
              <a:ext cx="0" cy="110"/>
            </a:xfrm>
            <a:custGeom>
              <a:avLst/>
              <a:gdLst/>
              <a:ahLst/>
              <a:cxnLst/>
              <a:pathLst>
                <a:path h="135095">
                  <a:moveTo>
                    <a:pt x="0" y="0"/>
                  </a:moveTo>
                  <a:lnTo>
                    <a:pt x="0" y="135095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9" name="pg918"/>
            <p:cNvSpPr/>
            <p:nvPr/>
          </p:nvSpPr>
          <p:spPr>
            <a:xfrm>
              <a:off x="5648" y="3459"/>
              <a:ext cx="302" cy="79"/>
            </a:xfrm>
            <a:custGeom>
              <a:avLst/>
              <a:gdLst/>
              <a:ahLst/>
              <a:cxnLst/>
              <a:pathLst>
                <a:path w="283273" h="96496">
                  <a:moveTo>
                    <a:pt x="0" y="0"/>
                  </a:moveTo>
                  <a:lnTo>
                    <a:pt x="0" y="96496"/>
                  </a:lnTo>
                  <a:lnTo>
                    <a:pt x="283273" y="96496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0" name="pl919"/>
            <p:cNvSpPr/>
            <p:nvPr/>
          </p:nvSpPr>
          <p:spPr>
            <a:xfrm>
              <a:off x="5648" y="3491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1" name="pl920"/>
            <p:cNvSpPr/>
            <p:nvPr/>
          </p:nvSpPr>
          <p:spPr>
            <a:xfrm>
              <a:off x="6203" y="3098"/>
              <a:ext cx="0" cy="47"/>
            </a:xfrm>
            <a:custGeom>
              <a:avLst/>
              <a:gdLst/>
              <a:ahLst/>
              <a:cxnLst/>
              <a:pathLst>
                <a:path h="57897">
                  <a:moveTo>
                    <a:pt x="0" y="5789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2" name="pl921"/>
            <p:cNvSpPr/>
            <p:nvPr/>
          </p:nvSpPr>
          <p:spPr>
            <a:xfrm>
              <a:off x="6203" y="3318"/>
              <a:ext cx="0" cy="79"/>
            </a:xfrm>
            <a:custGeom>
              <a:avLst/>
              <a:gdLst/>
              <a:ahLst/>
              <a:cxnLst/>
              <a:pathLst>
                <a:path h="96496">
                  <a:moveTo>
                    <a:pt x="0" y="0"/>
                  </a:moveTo>
                  <a:lnTo>
                    <a:pt x="0" y="96496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3" name="pg922"/>
            <p:cNvSpPr/>
            <p:nvPr/>
          </p:nvSpPr>
          <p:spPr>
            <a:xfrm>
              <a:off x="6052" y="3146"/>
              <a:ext cx="302" cy="173"/>
            </a:xfrm>
            <a:custGeom>
              <a:avLst/>
              <a:gdLst/>
              <a:ahLst/>
              <a:cxnLst/>
              <a:pathLst>
                <a:path w="283273" h="212292">
                  <a:moveTo>
                    <a:pt x="0" y="0"/>
                  </a:moveTo>
                  <a:lnTo>
                    <a:pt x="0" y="212292"/>
                  </a:lnTo>
                  <a:lnTo>
                    <a:pt x="283273" y="212292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4" name="pl923"/>
            <p:cNvSpPr/>
            <p:nvPr/>
          </p:nvSpPr>
          <p:spPr>
            <a:xfrm>
              <a:off x="6052" y="3224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5" name="pl924"/>
            <p:cNvSpPr/>
            <p:nvPr/>
          </p:nvSpPr>
          <p:spPr>
            <a:xfrm>
              <a:off x="6606" y="2784"/>
              <a:ext cx="0" cy="32"/>
            </a:xfrm>
            <a:custGeom>
              <a:avLst/>
              <a:gdLst/>
              <a:ahLst/>
              <a:cxnLst/>
              <a:pathLst>
                <a:path h="38598">
                  <a:moveTo>
                    <a:pt x="0" y="3859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6" name="pl925"/>
            <p:cNvSpPr/>
            <p:nvPr/>
          </p:nvSpPr>
          <p:spPr>
            <a:xfrm>
              <a:off x="6606" y="2957"/>
              <a:ext cx="0" cy="126"/>
            </a:xfrm>
            <a:custGeom>
              <a:avLst/>
              <a:gdLst/>
              <a:ahLst/>
              <a:cxnLst/>
              <a:pathLst>
                <a:path h="154394">
                  <a:moveTo>
                    <a:pt x="0" y="0"/>
                  </a:moveTo>
                  <a:lnTo>
                    <a:pt x="0" y="154394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7" name="pg926"/>
            <p:cNvSpPr/>
            <p:nvPr/>
          </p:nvSpPr>
          <p:spPr>
            <a:xfrm>
              <a:off x="6455" y="2815"/>
              <a:ext cx="302" cy="142"/>
            </a:xfrm>
            <a:custGeom>
              <a:avLst/>
              <a:gdLst/>
              <a:ahLst/>
              <a:cxnLst/>
              <a:pathLst>
                <a:path w="283273" h="173693">
                  <a:moveTo>
                    <a:pt x="0" y="0"/>
                  </a:moveTo>
                  <a:lnTo>
                    <a:pt x="0" y="173693"/>
                  </a:lnTo>
                  <a:lnTo>
                    <a:pt x="283273" y="173693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8" name="pl927"/>
            <p:cNvSpPr/>
            <p:nvPr/>
          </p:nvSpPr>
          <p:spPr>
            <a:xfrm>
              <a:off x="6455" y="2878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9" name="pl928"/>
            <p:cNvSpPr/>
            <p:nvPr/>
          </p:nvSpPr>
          <p:spPr>
            <a:xfrm>
              <a:off x="7010" y="2423"/>
              <a:ext cx="0" cy="126"/>
            </a:xfrm>
            <a:custGeom>
              <a:avLst/>
              <a:gdLst/>
              <a:ahLst/>
              <a:cxnLst/>
              <a:pathLst>
                <a:path h="154394">
                  <a:moveTo>
                    <a:pt x="0" y="154394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0" name="pl929"/>
            <p:cNvSpPr/>
            <p:nvPr/>
          </p:nvSpPr>
          <p:spPr>
            <a:xfrm>
              <a:off x="7010" y="2674"/>
              <a:ext cx="0" cy="94"/>
            </a:xfrm>
            <a:custGeom>
              <a:avLst/>
              <a:gdLst/>
              <a:ahLst/>
              <a:cxnLst/>
              <a:pathLst>
                <a:path h="115795">
                  <a:moveTo>
                    <a:pt x="0" y="0"/>
                  </a:moveTo>
                  <a:lnTo>
                    <a:pt x="0" y="115795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1" name="pg930"/>
            <p:cNvSpPr/>
            <p:nvPr/>
          </p:nvSpPr>
          <p:spPr>
            <a:xfrm>
              <a:off x="6859" y="2549"/>
              <a:ext cx="302" cy="126"/>
            </a:xfrm>
            <a:custGeom>
              <a:avLst/>
              <a:gdLst/>
              <a:ahLst/>
              <a:cxnLst/>
              <a:pathLst>
                <a:path w="283273" h="154394">
                  <a:moveTo>
                    <a:pt x="0" y="0"/>
                  </a:moveTo>
                  <a:lnTo>
                    <a:pt x="0" y="154394"/>
                  </a:lnTo>
                  <a:lnTo>
                    <a:pt x="283273" y="154394"/>
                  </a:lnTo>
                  <a:lnTo>
                    <a:pt x="283273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31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" name="pl931"/>
            <p:cNvSpPr/>
            <p:nvPr/>
          </p:nvSpPr>
          <p:spPr>
            <a:xfrm>
              <a:off x="6859" y="2596"/>
              <a:ext cx="302" cy="0"/>
            </a:xfrm>
            <a:custGeom>
              <a:avLst/>
              <a:gdLst/>
              <a:ahLst/>
              <a:cxnLst/>
              <a:pathLst>
                <a:path w="283273">
                  <a:moveTo>
                    <a:pt x="0" y="0"/>
                  </a:moveTo>
                  <a:lnTo>
                    <a:pt x="283273" y="0"/>
                  </a:lnTo>
                </a:path>
              </a:pathLst>
            </a:custGeom>
            <a:ln w="31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4" name="tx933"/>
            <p:cNvSpPr/>
            <p:nvPr/>
          </p:nvSpPr>
          <p:spPr>
            <a:xfrm>
              <a:off x="2584" y="4154"/>
              <a:ext cx="489" cy="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6" name="tx935"/>
            <p:cNvSpPr/>
            <p:nvPr/>
          </p:nvSpPr>
          <p:spPr>
            <a:xfrm>
              <a:off x="4297" y="4154"/>
              <a:ext cx="639" cy="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Ovarian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8" name="tx937"/>
            <p:cNvSpPr/>
            <p:nvPr/>
          </p:nvSpPr>
          <p:spPr>
            <a:xfrm>
              <a:off x="2565" y="2205"/>
              <a:ext cx="527" cy="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Breast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0" name="tx939"/>
            <p:cNvSpPr/>
            <p:nvPr/>
          </p:nvSpPr>
          <p:spPr>
            <a:xfrm>
              <a:off x="4205" y="2201"/>
              <a:ext cx="823" cy="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Colorectal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" name="tx941"/>
            <p:cNvSpPr/>
            <p:nvPr/>
          </p:nvSpPr>
          <p:spPr>
            <a:xfrm>
              <a:off x="6204" y="2181"/>
              <a:ext cx="400" cy="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Lung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pl942"/>
            <p:cNvSpPr/>
            <p:nvPr/>
          </p:nvSpPr>
          <p:spPr>
            <a:xfrm>
              <a:off x="1981" y="5992"/>
              <a:ext cx="1694" cy="0"/>
            </a:xfrm>
            <a:custGeom>
              <a:avLst/>
              <a:gdLst/>
              <a:ahLst/>
              <a:cxnLst/>
              <a:pathLst>
                <a:path w="1586334">
                  <a:moveTo>
                    <a:pt x="0" y="0"/>
                  </a:moveTo>
                  <a:lnTo>
                    <a:pt x="158633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pl943"/>
            <p:cNvSpPr/>
            <p:nvPr/>
          </p:nvSpPr>
          <p:spPr>
            <a:xfrm>
              <a:off x="2223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pl944"/>
            <p:cNvSpPr/>
            <p:nvPr/>
          </p:nvSpPr>
          <p:spPr>
            <a:xfrm>
              <a:off x="2626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pl945"/>
            <p:cNvSpPr/>
            <p:nvPr/>
          </p:nvSpPr>
          <p:spPr>
            <a:xfrm>
              <a:off x="3030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pl946"/>
            <p:cNvSpPr/>
            <p:nvPr/>
          </p:nvSpPr>
          <p:spPr>
            <a:xfrm>
              <a:off x="3432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tx947"/>
            <p:cNvSpPr/>
            <p:nvPr/>
          </p:nvSpPr>
          <p:spPr>
            <a:xfrm>
              <a:off x="2108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tx948"/>
            <p:cNvSpPr/>
            <p:nvPr/>
          </p:nvSpPr>
          <p:spPr>
            <a:xfrm>
              <a:off x="2511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tx949"/>
            <p:cNvSpPr/>
            <p:nvPr/>
          </p:nvSpPr>
          <p:spPr>
            <a:xfrm>
              <a:off x="2914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tx950"/>
            <p:cNvSpPr/>
            <p:nvPr/>
          </p:nvSpPr>
          <p:spPr>
            <a:xfrm>
              <a:off x="3318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pl951"/>
            <p:cNvSpPr/>
            <p:nvPr/>
          </p:nvSpPr>
          <p:spPr>
            <a:xfrm>
              <a:off x="3769" y="5992"/>
              <a:ext cx="1694" cy="0"/>
            </a:xfrm>
            <a:custGeom>
              <a:avLst/>
              <a:gdLst/>
              <a:ahLst/>
              <a:cxnLst/>
              <a:pathLst>
                <a:path w="1586334">
                  <a:moveTo>
                    <a:pt x="0" y="0"/>
                  </a:moveTo>
                  <a:lnTo>
                    <a:pt x="158633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pl952"/>
            <p:cNvSpPr/>
            <p:nvPr/>
          </p:nvSpPr>
          <p:spPr>
            <a:xfrm>
              <a:off x="4012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pl953"/>
            <p:cNvSpPr/>
            <p:nvPr/>
          </p:nvSpPr>
          <p:spPr>
            <a:xfrm>
              <a:off x="4414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pl954"/>
            <p:cNvSpPr/>
            <p:nvPr/>
          </p:nvSpPr>
          <p:spPr>
            <a:xfrm>
              <a:off x="4818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pl955"/>
            <p:cNvSpPr/>
            <p:nvPr/>
          </p:nvSpPr>
          <p:spPr>
            <a:xfrm>
              <a:off x="5221" y="5992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tx956"/>
            <p:cNvSpPr/>
            <p:nvPr/>
          </p:nvSpPr>
          <p:spPr>
            <a:xfrm>
              <a:off x="3896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tx957"/>
            <p:cNvSpPr/>
            <p:nvPr/>
          </p:nvSpPr>
          <p:spPr>
            <a:xfrm>
              <a:off x="4300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tx958"/>
            <p:cNvSpPr/>
            <p:nvPr/>
          </p:nvSpPr>
          <p:spPr>
            <a:xfrm>
              <a:off x="4703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0" name="tx959"/>
            <p:cNvSpPr/>
            <p:nvPr/>
          </p:nvSpPr>
          <p:spPr>
            <a:xfrm>
              <a:off x="5107" y="6055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1" name="pl960"/>
            <p:cNvSpPr/>
            <p:nvPr/>
          </p:nvSpPr>
          <p:spPr>
            <a:xfrm>
              <a:off x="5557" y="4039"/>
              <a:ext cx="1694" cy="0"/>
            </a:xfrm>
            <a:custGeom>
              <a:avLst/>
              <a:gdLst/>
              <a:ahLst/>
              <a:cxnLst/>
              <a:pathLst>
                <a:path w="1586334">
                  <a:moveTo>
                    <a:pt x="0" y="0"/>
                  </a:moveTo>
                  <a:lnTo>
                    <a:pt x="158633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pl961"/>
            <p:cNvSpPr/>
            <p:nvPr/>
          </p:nvSpPr>
          <p:spPr>
            <a:xfrm>
              <a:off x="5800" y="4039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" name="pl962"/>
            <p:cNvSpPr/>
            <p:nvPr/>
          </p:nvSpPr>
          <p:spPr>
            <a:xfrm>
              <a:off x="6203" y="4039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pl963"/>
            <p:cNvSpPr/>
            <p:nvPr/>
          </p:nvSpPr>
          <p:spPr>
            <a:xfrm>
              <a:off x="6606" y="4039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pl964"/>
            <p:cNvSpPr/>
            <p:nvPr/>
          </p:nvSpPr>
          <p:spPr>
            <a:xfrm>
              <a:off x="7010" y="4039"/>
              <a:ext cx="0" cy="36"/>
            </a:xfrm>
            <a:custGeom>
              <a:avLst/>
              <a:gdLst/>
              <a:ahLst/>
              <a:cxnLst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tx965"/>
            <p:cNvSpPr/>
            <p:nvPr/>
          </p:nvSpPr>
          <p:spPr>
            <a:xfrm>
              <a:off x="5685" y="4102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7" name="tx966"/>
            <p:cNvSpPr/>
            <p:nvPr/>
          </p:nvSpPr>
          <p:spPr>
            <a:xfrm>
              <a:off x="6088" y="4102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8" name="tx967"/>
            <p:cNvSpPr/>
            <p:nvPr/>
          </p:nvSpPr>
          <p:spPr>
            <a:xfrm>
              <a:off x="6492" y="4102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9" name="tx968"/>
            <p:cNvSpPr/>
            <p:nvPr/>
          </p:nvSpPr>
          <p:spPr>
            <a:xfrm>
              <a:off x="6895" y="4102"/>
              <a:ext cx="230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0" name="pl969"/>
            <p:cNvSpPr/>
            <p:nvPr/>
          </p:nvSpPr>
          <p:spPr>
            <a:xfrm>
              <a:off x="1981" y="2346"/>
              <a:ext cx="0" cy="1693"/>
            </a:xfrm>
            <a:custGeom>
              <a:avLst/>
              <a:gdLst/>
              <a:ahLst/>
              <a:cxnLst/>
              <a:pathLst>
                <a:path h="2080466">
                  <a:moveTo>
                    <a:pt x="0" y="20804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1" name="tx970"/>
            <p:cNvSpPr/>
            <p:nvPr/>
          </p:nvSpPr>
          <p:spPr>
            <a:xfrm>
              <a:off x="1789" y="3913"/>
              <a:ext cx="104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2" name="tx971"/>
            <p:cNvSpPr/>
            <p:nvPr/>
          </p:nvSpPr>
          <p:spPr>
            <a:xfrm>
              <a:off x="1686" y="3521"/>
              <a:ext cx="207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3" name="tx972"/>
            <p:cNvSpPr/>
            <p:nvPr/>
          </p:nvSpPr>
          <p:spPr>
            <a:xfrm>
              <a:off x="1686" y="3128"/>
              <a:ext cx="207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4" name="tx973"/>
            <p:cNvSpPr/>
            <p:nvPr/>
          </p:nvSpPr>
          <p:spPr>
            <a:xfrm>
              <a:off x="1686" y="2737"/>
              <a:ext cx="207" cy="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5" name="tx974"/>
            <p:cNvSpPr/>
            <p:nvPr/>
          </p:nvSpPr>
          <p:spPr>
            <a:xfrm>
              <a:off x="1582" y="2343"/>
              <a:ext cx="311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pl975"/>
            <p:cNvSpPr/>
            <p:nvPr/>
          </p:nvSpPr>
          <p:spPr>
            <a:xfrm>
              <a:off x="1933" y="3962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7" name="pl976"/>
            <p:cNvSpPr/>
            <p:nvPr/>
          </p:nvSpPr>
          <p:spPr>
            <a:xfrm>
              <a:off x="1933" y="3569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8" name="pl977"/>
            <p:cNvSpPr/>
            <p:nvPr/>
          </p:nvSpPr>
          <p:spPr>
            <a:xfrm>
              <a:off x="1933" y="3177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9" name="pl978"/>
            <p:cNvSpPr/>
            <p:nvPr/>
          </p:nvSpPr>
          <p:spPr>
            <a:xfrm>
              <a:off x="1933" y="2784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0" name="pl979"/>
            <p:cNvSpPr/>
            <p:nvPr/>
          </p:nvSpPr>
          <p:spPr>
            <a:xfrm>
              <a:off x="1933" y="2392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pl980"/>
            <p:cNvSpPr/>
            <p:nvPr/>
          </p:nvSpPr>
          <p:spPr>
            <a:xfrm>
              <a:off x="1981" y="4299"/>
              <a:ext cx="0" cy="1693"/>
            </a:xfrm>
            <a:custGeom>
              <a:avLst/>
              <a:gdLst/>
              <a:ahLst/>
              <a:cxnLst/>
              <a:pathLst>
                <a:path h="2080466">
                  <a:moveTo>
                    <a:pt x="0" y="20804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2" name="tx981"/>
            <p:cNvSpPr/>
            <p:nvPr/>
          </p:nvSpPr>
          <p:spPr>
            <a:xfrm>
              <a:off x="1789" y="5866"/>
              <a:ext cx="104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3" name="tx982"/>
            <p:cNvSpPr/>
            <p:nvPr/>
          </p:nvSpPr>
          <p:spPr>
            <a:xfrm>
              <a:off x="1686" y="5474"/>
              <a:ext cx="207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4" name="tx983"/>
            <p:cNvSpPr/>
            <p:nvPr/>
          </p:nvSpPr>
          <p:spPr>
            <a:xfrm>
              <a:off x="1686" y="5082"/>
              <a:ext cx="207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5" name="tx984"/>
            <p:cNvSpPr/>
            <p:nvPr/>
          </p:nvSpPr>
          <p:spPr>
            <a:xfrm>
              <a:off x="1686" y="4690"/>
              <a:ext cx="207" cy="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6" name="tx985"/>
            <p:cNvSpPr/>
            <p:nvPr/>
          </p:nvSpPr>
          <p:spPr>
            <a:xfrm>
              <a:off x="1582" y="4296"/>
              <a:ext cx="311" cy="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7" name="pl986"/>
            <p:cNvSpPr/>
            <p:nvPr/>
          </p:nvSpPr>
          <p:spPr>
            <a:xfrm>
              <a:off x="1933" y="5915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8" name="pl987"/>
            <p:cNvSpPr/>
            <p:nvPr/>
          </p:nvSpPr>
          <p:spPr>
            <a:xfrm>
              <a:off x="1933" y="5522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9" name="pl988"/>
            <p:cNvSpPr/>
            <p:nvPr/>
          </p:nvSpPr>
          <p:spPr>
            <a:xfrm>
              <a:off x="1933" y="5130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0" name="pl989"/>
            <p:cNvSpPr/>
            <p:nvPr/>
          </p:nvSpPr>
          <p:spPr>
            <a:xfrm>
              <a:off x="1933" y="4737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1" name="pl990"/>
            <p:cNvSpPr/>
            <p:nvPr/>
          </p:nvSpPr>
          <p:spPr>
            <a:xfrm>
              <a:off x="1933" y="4345"/>
              <a:ext cx="47" cy="0"/>
            </a:xfrm>
            <a:custGeom>
              <a:avLst/>
              <a:gdLst/>
              <a:ahLst/>
              <a:cxnLst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2" name="pl991"/>
            <p:cNvSpPr/>
            <p:nvPr/>
          </p:nvSpPr>
          <p:spPr>
            <a:xfrm>
              <a:off x="5799" y="5133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3" name="pl992"/>
            <p:cNvSpPr/>
            <p:nvPr/>
          </p:nvSpPr>
          <p:spPr>
            <a:xfrm>
              <a:off x="5799" y="4933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4" name="rc993"/>
            <p:cNvSpPr/>
            <p:nvPr/>
          </p:nvSpPr>
          <p:spPr>
            <a:xfrm>
              <a:off x="5684" y="4979"/>
              <a:ext cx="230" cy="1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5" name="pl994"/>
            <p:cNvSpPr/>
            <p:nvPr/>
          </p:nvSpPr>
          <p:spPr>
            <a:xfrm>
              <a:off x="5684" y="5056"/>
              <a:ext cx="230" cy="0"/>
            </a:xfrm>
            <a:custGeom>
              <a:avLst/>
              <a:gdLst/>
              <a:ahLst/>
              <a:cxnLst/>
              <a:pathLst>
                <a:path w="146136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6" name="pl995"/>
            <p:cNvSpPr/>
            <p:nvPr/>
          </p:nvSpPr>
          <p:spPr>
            <a:xfrm>
              <a:off x="6723" y="5133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7" name="pl996"/>
            <p:cNvSpPr/>
            <p:nvPr/>
          </p:nvSpPr>
          <p:spPr>
            <a:xfrm>
              <a:off x="6723" y="4933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8" name="rc997"/>
            <p:cNvSpPr/>
            <p:nvPr/>
          </p:nvSpPr>
          <p:spPr>
            <a:xfrm>
              <a:off x="6608" y="4979"/>
              <a:ext cx="230" cy="153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pl998"/>
            <p:cNvSpPr/>
            <p:nvPr/>
          </p:nvSpPr>
          <p:spPr>
            <a:xfrm>
              <a:off x="6608" y="5056"/>
              <a:ext cx="230" cy="0"/>
            </a:xfrm>
            <a:custGeom>
              <a:avLst/>
              <a:gdLst/>
              <a:ahLst/>
              <a:cxnLst/>
              <a:pathLst>
                <a:path w="146136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8" name="tx1007"/>
            <p:cNvSpPr/>
            <p:nvPr/>
          </p:nvSpPr>
          <p:spPr>
            <a:xfrm>
              <a:off x="6092" y="4962"/>
              <a:ext cx="339" cy="1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9" name="tx1008"/>
            <p:cNvSpPr/>
            <p:nvPr/>
          </p:nvSpPr>
          <p:spPr>
            <a:xfrm>
              <a:off x="7016" y="4962"/>
              <a:ext cx="339" cy="1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pl999"/>
            <p:cNvSpPr/>
            <p:nvPr/>
          </p:nvSpPr>
          <p:spPr>
            <a:xfrm>
              <a:off x="5800" y="5587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1" name="pl1000"/>
            <p:cNvSpPr/>
            <p:nvPr/>
          </p:nvSpPr>
          <p:spPr>
            <a:xfrm>
              <a:off x="5800" y="5387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2" name="rc1001"/>
            <p:cNvSpPr/>
            <p:nvPr/>
          </p:nvSpPr>
          <p:spPr>
            <a:xfrm>
              <a:off x="5685" y="5433"/>
              <a:ext cx="230" cy="153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3" name="pl1002"/>
            <p:cNvSpPr/>
            <p:nvPr/>
          </p:nvSpPr>
          <p:spPr>
            <a:xfrm>
              <a:off x="5685" y="5510"/>
              <a:ext cx="230" cy="0"/>
            </a:xfrm>
            <a:custGeom>
              <a:avLst/>
              <a:gdLst/>
              <a:ahLst/>
              <a:cxnLst/>
              <a:pathLst>
                <a:path w="146136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4" name="pl1003"/>
            <p:cNvSpPr/>
            <p:nvPr/>
          </p:nvSpPr>
          <p:spPr>
            <a:xfrm>
              <a:off x="6724" y="5587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5" name="pl1004"/>
            <p:cNvSpPr/>
            <p:nvPr/>
          </p:nvSpPr>
          <p:spPr>
            <a:xfrm>
              <a:off x="6724" y="5387"/>
              <a:ext cx="0" cy="46"/>
            </a:xfrm>
            <a:custGeom>
              <a:avLst/>
              <a:gdLst/>
              <a:ahLst/>
              <a:cxnLst/>
              <a:pathLst>
                <a:path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6" name="rc1005"/>
            <p:cNvSpPr/>
            <p:nvPr/>
          </p:nvSpPr>
          <p:spPr>
            <a:xfrm>
              <a:off x="6609" y="5433"/>
              <a:ext cx="230" cy="153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7" name="pl1006"/>
            <p:cNvSpPr/>
            <p:nvPr/>
          </p:nvSpPr>
          <p:spPr>
            <a:xfrm>
              <a:off x="6609" y="5510"/>
              <a:ext cx="230" cy="0"/>
            </a:xfrm>
            <a:custGeom>
              <a:avLst/>
              <a:gdLst/>
              <a:ahLst/>
              <a:cxnLst/>
              <a:pathLst>
                <a:path w="146136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3175" cap="rnd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0" name="tx1009"/>
            <p:cNvSpPr/>
            <p:nvPr/>
          </p:nvSpPr>
          <p:spPr>
            <a:xfrm>
              <a:off x="6093" y="5416"/>
              <a:ext cx="339" cy="1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G3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1" name="tx1010"/>
            <p:cNvSpPr/>
            <p:nvPr/>
          </p:nvSpPr>
          <p:spPr>
            <a:xfrm>
              <a:off x="7017" y="5416"/>
              <a:ext cx="339" cy="1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  <a:endParaRPr sz="7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Présentation à l'écran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Calibri</vt:lpstr>
      <vt:lpstr>Trebuchet MS</vt:lpstr>
      <vt:lpstr>Droid Sans Fallback</vt:lpstr>
      <vt:lpstr>宋体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yuansh</cp:lastModifiedBy>
  <cp:revision>4</cp:revision>
  <dcterms:created xsi:type="dcterms:W3CDTF">2022-05-10T05:00:21Z</dcterms:created>
  <dcterms:modified xsi:type="dcterms:W3CDTF">2022-05-10T05:00:21Z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