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6" r:id="rId8"/>
    <p:sldId id="265" r:id="rId9"/>
    <p:sldId id="267" r:id="rId10"/>
    <p:sldId id="262" r:id="rId11"/>
    <p:sldId id="263" r:id="rId12"/>
    <p:sldId id="264" r:id="rId13"/>
    <p:sldId id="268" r:id="rId14"/>
  </p:sldIdLst>
  <p:sldSz cx="12192000" cy="6858000"/>
  <p:notesSz cx="6858000" cy="9144000"/>
  <p:embeddedFontLst>
    <p:embeddedFont>
      <p:font typeface="等线" panose="02010600030101010101" pitchFamily="2" charset="-122"/>
      <p:regular r:id="rId15"/>
      <p:bold r:id="rId16"/>
    </p:embeddedFont>
    <p:embeddedFont>
      <p:font typeface="等线 Light" panose="02010600030101010101" pitchFamily="2" charset="-122"/>
      <p:regular r:id="rId17"/>
    </p:embeddedFont>
    <p:embeddedFont>
      <p:font typeface="华文楷体" panose="02010600040101010101" pitchFamily="2" charset="-122"/>
      <p:regular r:id="rId18"/>
    </p:embeddedFont>
    <p:embeddedFont>
      <p:font typeface="楷体" panose="02010609060101010101" pitchFamily="49" charset="-122"/>
      <p:regular r:id="rId19"/>
    </p:embeddedFont>
    <p:embeddedFont>
      <p:font typeface="微软雅黑" panose="020B0503020204020204" pitchFamily="34" charset="-122"/>
      <p:regular r:id="rId20"/>
      <p:bold r:id="rId2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94660"/>
  </p:normalViewPr>
  <p:slideViewPr>
    <p:cSldViewPr snapToGrid="0">
      <p:cViewPr>
        <p:scale>
          <a:sx n="100" d="100"/>
          <a:sy n="100" d="100"/>
        </p:scale>
        <p:origin x="5160" y="6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C036A9-3F75-368B-62E8-D60D557FFF4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EC125DF-92E3-99D3-3430-73B9C89EA8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672D965-368A-4EBC-0656-E2C7AB4E3402}"/>
              </a:ext>
            </a:extLst>
          </p:cNvPr>
          <p:cNvSpPr>
            <a:spLocks noGrp="1"/>
          </p:cNvSpPr>
          <p:nvPr>
            <p:ph type="dt" sz="half" idx="10"/>
          </p:nvPr>
        </p:nvSpPr>
        <p:spPr/>
        <p:txBody>
          <a:bodyPr/>
          <a:lstStyle/>
          <a:p>
            <a:fld id="{82F9E9DC-C490-43F0-9B0C-7A820E7CC3AA}" type="datetimeFigureOut">
              <a:rPr lang="zh-CN" altLang="en-US" smtClean="0"/>
              <a:t>2024/4/21</a:t>
            </a:fld>
            <a:endParaRPr lang="zh-CN" altLang="en-US"/>
          </a:p>
        </p:txBody>
      </p:sp>
      <p:sp>
        <p:nvSpPr>
          <p:cNvPr id="5" name="页脚占位符 4">
            <a:extLst>
              <a:ext uri="{FF2B5EF4-FFF2-40B4-BE49-F238E27FC236}">
                <a16:creationId xmlns:a16="http://schemas.microsoft.com/office/drawing/2014/main" id="{332FD46F-C06E-42BD-FF4B-8571E44680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D9A4BF-5362-81E3-43A7-21EE9D34EEC2}"/>
              </a:ext>
            </a:extLst>
          </p:cNvPr>
          <p:cNvSpPr>
            <a:spLocks noGrp="1"/>
          </p:cNvSpPr>
          <p:nvPr>
            <p:ph type="sldNum" sz="quarter" idx="12"/>
          </p:nvPr>
        </p:nvSpPr>
        <p:spPr/>
        <p:txBody>
          <a:bodyPr/>
          <a:lstStyle/>
          <a:p>
            <a:fld id="{0C9E1D15-D24F-469A-AD29-11CE4BD19737}" type="slidenum">
              <a:rPr lang="zh-CN" altLang="en-US" smtClean="0"/>
              <a:t>‹#›</a:t>
            </a:fld>
            <a:endParaRPr lang="zh-CN" altLang="en-US"/>
          </a:p>
        </p:txBody>
      </p:sp>
    </p:spTree>
    <p:extLst>
      <p:ext uri="{BB962C8B-B14F-4D97-AF65-F5344CB8AC3E}">
        <p14:creationId xmlns:p14="http://schemas.microsoft.com/office/powerpoint/2010/main" val="5244999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A89351-DB02-33D1-AF08-C3616D92FE0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964B46C-6360-277F-6BA6-3D5AC0D66E5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20AC7F1-1264-046A-9388-493366F65458}"/>
              </a:ext>
            </a:extLst>
          </p:cNvPr>
          <p:cNvSpPr>
            <a:spLocks noGrp="1"/>
          </p:cNvSpPr>
          <p:nvPr>
            <p:ph type="dt" sz="half" idx="10"/>
          </p:nvPr>
        </p:nvSpPr>
        <p:spPr/>
        <p:txBody>
          <a:bodyPr/>
          <a:lstStyle/>
          <a:p>
            <a:fld id="{82F9E9DC-C490-43F0-9B0C-7A820E7CC3AA}" type="datetimeFigureOut">
              <a:rPr lang="zh-CN" altLang="en-US" smtClean="0"/>
              <a:t>2024/4/21</a:t>
            </a:fld>
            <a:endParaRPr lang="zh-CN" altLang="en-US"/>
          </a:p>
        </p:txBody>
      </p:sp>
      <p:sp>
        <p:nvSpPr>
          <p:cNvPr id="5" name="页脚占位符 4">
            <a:extLst>
              <a:ext uri="{FF2B5EF4-FFF2-40B4-BE49-F238E27FC236}">
                <a16:creationId xmlns:a16="http://schemas.microsoft.com/office/drawing/2014/main" id="{BC056EDE-6B08-2A49-5FBD-456708416F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A206CE-F6C0-EC66-71F4-3710FE80F96F}"/>
              </a:ext>
            </a:extLst>
          </p:cNvPr>
          <p:cNvSpPr>
            <a:spLocks noGrp="1"/>
          </p:cNvSpPr>
          <p:nvPr>
            <p:ph type="sldNum" sz="quarter" idx="12"/>
          </p:nvPr>
        </p:nvSpPr>
        <p:spPr/>
        <p:txBody>
          <a:bodyPr/>
          <a:lstStyle/>
          <a:p>
            <a:fld id="{0C9E1D15-D24F-469A-AD29-11CE4BD19737}" type="slidenum">
              <a:rPr lang="zh-CN" altLang="en-US" smtClean="0"/>
              <a:t>‹#›</a:t>
            </a:fld>
            <a:endParaRPr lang="zh-CN" altLang="en-US"/>
          </a:p>
        </p:txBody>
      </p:sp>
    </p:spTree>
    <p:extLst>
      <p:ext uri="{BB962C8B-B14F-4D97-AF65-F5344CB8AC3E}">
        <p14:creationId xmlns:p14="http://schemas.microsoft.com/office/powerpoint/2010/main" val="19941696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951EF1D-C823-9C46-3F6C-A588F53F078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508A6BF-DC5D-ADB5-47BE-8A9E6A0FC93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F995F08-9093-BBB7-F046-83E4F024B5C3}"/>
              </a:ext>
            </a:extLst>
          </p:cNvPr>
          <p:cNvSpPr>
            <a:spLocks noGrp="1"/>
          </p:cNvSpPr>
          <p:nvPr>
            <p:ph type="dt" sz="half" idx="10"/>
          </p:nvPr>
        </p:nvSpPr>
        <p:spPr/>
        <p:txBody>
          <a:bodyPr/>
          <a:lstStyle/>
          <a:p>
            <a:fld id="{82F9E9DC-C490-43F0-9B0C-7A820E7CC3AA}" type="datetimeFigureOut">
              <a:rPr lang="zh-CN" altLang="en-US" smtClean="0"/>
              <a:t>2024/4/21</a:t>
            </a:fld>
            <a:endParaRPr lang="zh-CN" altLang="en-US"/>
          </a:p>
        </p:txBody>
      </p:sp>
      <p:sp>
        <p:nvSpPr>
          <p:cNvPr id="5" name="页脚占位符 4">
            <a:extLst>
              <a:ext uri="{FF2B5EF4-FFF2-40B4-BE49-F238E27FC236}">
                <a16:creationId xmlns:a16="http://schemas.microsoft.com/office/drawing/2014/main" id="{FD6AAEA7-E346-EC9C-8C3D-E7AACE5758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0C001D-3623-9767-D48B-E81008404E2B}"/>
              </a:ext>
            </a:extLst>
          </p:cNvPr>
          <p:cNvSpPr>
            <a:spLocks noGrp="1"/>
          </p:cNvSpPr>
          <p:nvPr>
            <p:ph type="sldNum" sz="quarter" idx="12"/>
          </p:nvPr>
        </p:nvSpPr>
        <p:spPr/>
        <p:txBody>
          <a:bodyPr/>
          <a:lstStyle/>
          <a:p>
            <a:fld id="{0C9E1D15-D24F-469A-AD29-11CE4BD19737}" type="slidenum">
              <a:rPr lang="zh-CN" altLang="en-US" smtClean="0"/>
              <a:t>‹#›</a:t>
            </a:fld>
            <a:endParaRPr lang="zh-CN" altLang="en-US"/>
          </a:p>
        </p:txBody>
      </p:sp>
    </p:spTree>
    <p:extLst>
      <p:ext uri="{BB962C8B-B14F-4D97-AF65-F5344CB8AC3E}">
        <p14:creationId xmlns:p14="http://schemas.microsoft.com/office/powerpoint/2010/main" val="40033464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B0BB7C-D984-4062-FF83-38E71D1B77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27B834E-E20B-69D5-EE67-01D6F5AB04C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9B8001-1FF5-2776-064C-928664836AEC}"/>
              </a:ext>
            </a:extLst>
          </p:cNvPr>
          <p:cNvSpPr>
            <a:spLocks noGrp="1"/>
          </p:cNvSpPr>
          <p:nvPr>
            <p:ph type="dt" sz="half" idx="10"/>
          </p:nvPr>
        </p:nvSpPr>
        <p:spPr/>
        <p:txBody>
          <a:bodyPr/>
          <a:lstStyle/>
          <a:p>
            <a:fld id="{82F9E9DC-C490-43F0-9B0C-7A820E7CC3AA}" type="datetimeFigureOut">
              <a:rPr lang="zh-CN" altLang="en-US" smtClean="0"/>
              <a:t>2024/4/21</a:t>
            </a:fld>
            <a:endParaRPr lang="zh-CN" altLang="en-US"/>
          </a:p>
        </p:txBody>
      </p:sp>
      <p:sp>
        <p:nvSpPr>
          <p:cNvPr id="5" name="页脚占位符 4">
            <a:extLst>
              <a:ext uri="{FF2B5EF4-FFF2-40B4-BE49-F238E27FC236}">
                <a16:creationId xmlns:a16="http://schemas.microsoft.com/office/drawing/2014/main" id="{8C6DEEE2-E56D-48EE-BA75-2C9F73FC91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4FCB61-B66E-C8D8-595D-B6C5D28C6EB4}"/>
              </a:ext>
            </a:extLst>
          </p:cNvPr>
          <p:cNvSpPr>
            <a:spLocks noGrp="1"/>
          </p:cNvSpPr>
          <p:nvPr>
            <p:ph type="sldNum" sz="quarter" idx="12"/>
          </p:nvPr>
        </p:nvSpPr>
        <p:spPr/>
        <p:txBody>
          <a:bodyPr/>
          <a:lstStyle/>
          <a:p>
            <a:fld id="{0C9E1D15-D24F-469A-AD29-11CE4BD19737}" type="slidenum">
              <a:rPr lang="zh-CN" altLang="en-US" smtClean="0"/>
              <a:t>‹#›</a:t>
            </a:fld>
            <a:endParaRPr lang="zh-CN" altLang="en-US"/>
          </a:p>
        </p:txBody>
      </p:sp>
    </p:spTree>
    <p:extLst>
      <p:ext uri="{BB962C8B-B14F-4D97-AF65-F5344CB8AC3E}">
        <p14:creationId xmlns:p14="http://schemas.microsoft.com/office/powerpoint/2010/main" val="18947925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A8EE78-628C-371E-ECD0-EA0B524CB6D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66F698B-82D3-642A-4974-91DAB9EF9D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461FABA-35BE-FD52-1B53-26FBBBA98810}"/>
              </a:ext>
            </a:extLst>
          </p:cNvPr>
          <p:cNvSpPr>
            <a:spLocks noGrp="1"/>
          </p:cNvSpPr>
          <p:nvPr>
            <p:ph type="dt" sz="half" idx="10"/>
          </p:nvPr>
        </p:nvSpPr>
        <p:spPr/>
        <p:txBody>
          <a:bodyPr/>
          <a:lstStyle/>
          <a:p>
            <a:fld id="{82F9E9DC-C490-43F0-9B0C-7A820E7CC3AA}" type="datetimeFigureOut">
              <a:rPr lang="zh-CN" altLang="en-US" smtClean="0"/>
              <a:t>2024/4/21</a:t>
            </a:fld>
            <a:endParaRPr lang="zh-CN" altLang="en-US"/>
          </a:p>
        </p:txBody>
      </p:sp>
      <p:sp>
        <p:nvSpPr>
          <p:cNvPr id="5" name="页脚占位符 4">
            <a:extLst>
              <a:ext uri="{FF2B5EF4-FFF2-40B4-BE49-F238E27FC236}">
                <a16:creationId xmlns:a16="http://schemas.microsoft.com/office/drawing/2014/main" id="{B335E855-63F4-BF2C-CA86-059477975B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458265-A0A8-058B-CF03-93C3E49CB391}"/>
              </a:ext>
            </a:extLst>
          </p:cNvPr>
          <p:cNvSpPr>
            <a:spLocks noGrp="1"/>
          </p:cNvSpPr>
          <p:nvPr>
            <p:ph type="sldNum" sz="quarter" idx="12"/>
          </p:nvPr>
        </p:nvSpPr>
        <p:spPr/>
        <p:txBody>
          <a:bodyPr/>
          <a:lstStyle/>
          <a:p>
            <a:fld id="{0C9E1D15-D24F-469A-AD29-11CE4BD19737}" type="slidenum">
              <a:rPr lang="zh-CN" altLang="en-US" smtClean="0"/>
              <a:t>‹#›</a:t>
            </a:fld>
            <a:endParaRPr lang="zh-CN" altLang="en-US"/>
          </a:p>
        </p:txBody>
      </p:sp>
    </p:spTree>
    <p:extLst>
      <p:ext uri="{BB962C8B-B14F-4D97-AF65-F5344CB8AC3E}">
        <p14:creationId xmlns:p14="http://schemas.microsoft.com/office/powerpoint/2010/main" val="13229584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F5ADFB-2040-FB97-CA1E-C9BAAA66626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2961142-42E9-9C04-9E8B-E6A26BCE524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304B090-D26A-FE3D-E93C-F5414288D49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1DA82AB-CA6E-2D8A-76DA-4949ED55242C}"/>
              </a:ext>
            </a:extLst>
          </p:cNvPr>
          <p:cNvSpPr>
            <a:spLocks noGrp="1"/>
          </p:cNvSpPr>
          <p:nvPr>
            <p:ph type="dt" sz="half" idx="10"/>
          </p:nvPr>
        </p:nvSpPr>
        <p:spPr/>
        <p:txBody>
          <a:bodyPr/>
          <a:lstStyle/>
          <a:p>
            <a:fld id="{82F9E9DC-C490-43F0-9B0C-7A820E7CC3AA}" type="datetimeFigureOut">
              <a:rPr lang="zh-CN" altLang="en-US" smtClean="0"/>
              <a:t>2024/4/21</a:t>
            </a:fld>
            <a:endParaRPr lang="zh-CN" altLang="en-US"/>
          </a:p>
        </p:txBody>
      </p:sp>
      <p:sp>
        <p:nvSpPr>
          <p:cNvPr id="6" name="页脚占位符 5">
            <a:extLst>
              <a:ext uri="{FF2B5EF4-FFF2-40B4-BE49-F238E27FC236}">
                <a16:creationId xmlns:a16="http://schemas.microsoft.com/office/drawing/2014/main" id="{AC07CC85-DF20-AE55-D497-B86FDE775FB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E9C62C-ED82-1D0C-3146-48CEDD861C65}"/>
              </a:ext>
            </a:extLst>
          </p:cNvPr>
          <p:cNvSpPr>
            <a:spLocks noGrp="1"/>
          </p:cNvSpPr>
          <p:nvPr>
            <p:ph type="sldNum" sz="quarter" idx="12"/>
          </p:nvPr>
        </p:nvSpPr>
        <p:spPr/>
        <p:txBody>
          <a:bodyPr/>
          <a:lstStyle/>
          <a:p>
            <a:fld id="{0C9E1D15-D24F-469A-AD29-11CE4BD19737}" type="slidenum">
              <a:rPr lang="zh-CN" altLang="en-US" smtClean="0"/>
              <a:t>‹#›</a:t>
            </a:fld>
            <a:endParaRPr lang="zh-CN" altLang="en-US"/>
          </a:p>
        </p:txBody>
      </p:sp>
    </p:spTree>
    <p:extLst>
      <p:ext uri="{BB962C8B-B14F-4D97-AF65-F5344CB8AC3E}">
        <p14:creationId xmlns:p14="http://schemas.microsoft.com/office/powerpoint/2010/main" val="38661016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BEE069-29BB-B3C3-A66E-4488F00FACD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A36B09C-59DF-7268-78FA-8B2841DB49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0469439-83CA-B7D6-1819-952A856EFB9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D7C647D-C481-FF6D-128B-F917E06EAA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8B35B37-CD9C-A57D-1B9F-76F9967903D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155EA3C-0787-BA18-C653-77FA7CA4AB86}"/>
              </a:ext>
            </a:extLst>
          </p:cNvPr>
          <p:cNvSpPr>
            <a:spLocks noGrp="1"/>
          </p:cNvSpPr>
          <p:nvPr>
            <p:ph type="dt" sz="half" idx="10"/>
          </p:nvPr>
        </p:nvSpPr>
        <p:spPr/>
        <p:txBody>
          <a:bodyPr/>
          <a:lstStyle/>
          <a:p>
            <a:fld id="{82F9E9DC-C490-43F0-9B0C-7A820E7CC3AA}" type="datetimeFigureOut">
              <a:rPr lang="zh-CN" altLang="en-US" smtClean="0"/>
              <a:t>2024/4/21</a:t>
            </a:fld>
            <a:endParaRPr lang="zh-CN" altLang="en-US"/>
          </a:p>
        </p:txBody>
      </p:sp>
      <p:sp>
        <p:nvSpPr>
          <p:cNvPr id="8" name="页脚占位符 7">
            <a:extLst>
              <a:ext uri="{FF2B5EF4-FFF2-40B4-BE49-F238E27FC236}">
                <a16:creationId xmlns:a16="http://schemas.microsoft.com/office/drawing/2014/main" id="{FE97CB5D-ACA9-4834-89E4-C3102028373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514BE5A-8BCF-1CF3-A269-9C8A7B385D24}"/>
              </a:ext>
            </a:extLst>
          </p:cNvPr>
          <p:cNvSpPr>
            <a:spLocks noGrp="1"/>
          </p:cNvSpPr>
          <p:nvPr>
            <p:ph type="sldNum" sz="quarter" idx="12"/>
          </p:nvPr>
        </p:nvSpPr>
        <p:spPr/>
        <p:txBody>
          <a:bodyPr/>
          <a:lstStyle/>
          <a:p>
            <a:fld id="{0C9E1D15-D24F-469A-AD29-11CE4BD19737}" type="slidenum">
              <a:rPr lang="zh-CN" altLang="en-US" smtClean="0"/>
              <a:t>‹#›</a:t>
            </a:fld>
            <a:endParaRPr lang="zh-CN" altLang="en-US"/>
          </a:p>
        </p:txBody>
      </p:sp>
    </p:spTree>
    <p:extLst>
      <p:ext uri="{BB962C8B-B14F-4D97-AF65-F5344CB8AC3E}">
        <p14:creationId xmlns:p14="http://schemas.microsoft.com/office/powerpoint/2010/main" val="10342499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366C0C-55C0-8B1A-369F-4CDE58ED62B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E0BBC52-EC96-810A-CF16-31F6DB5DF15E}"/>
              </a:ext>
            </a:extLst>
          </p:cNvPr>
          <p:cNvSpPr>
            <a:spLocks noGrp="1"/>
          </p:cNvSpPr>
          <p:nvPr>
            <p:ph type="dt" sz="half" idx="10"/>
          </p:nvPr>
        </p:nvSpPr>
        <p:spPr/>
        <p:txBody>
          <a:bodyPr/>
          <a:lstStyle/>
          <a:p>
            <a:fld id="{82F9E9DC-C490-43F0-9B0C-7A820E7CC3AA}" type="datetimeFigureOut">
              <a:rPr lang="zh-CN" altLang="en-US" smtClean="0"/>
              <a:t>2024/4/21</a:t>
            </a:fld>
            <a:endParaRPr lang="zh-CN" altLang="en-US"/>
          </a:p>
        </p:txBody>
      </p:sp>
      <p:sp>
        <p:nvSpPr>
          <p:cNvPr id="4" name="页脚占位符 3">
            <a:extLst>
              <a:ext uri="{FF2B5EF4-FFF2-40B4-BE49-F238E27FC236}">
                <a16:creationId xmlns:a16="http://schemas.microsoft.com/office/drawing/2014/main" id="{663D78FE-5E70-C44C-3248-24A662A1B92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9D26D99-903A-2EB4-DEC1-76D2BCF93BB2}"/>
              </a:ext>
            </a:extLst>
          </p:cNvPr>
          <p:cNvSpPr>
            <a:spLocks noGrp="1"/>
          </p:cNvSpPr>
          <p:nvPr>
            <p:ph type="sldNum" sz="quarter" idx="12"/>
          </p:nvPr>
        </p:nvSpPr>
        <p:spPr/>
        <p:txBody>
          <a:bodyPr/>
          <a:lstStyle/>
          <a:p>
            <a:fld id="{0C9E1D15-D24F-469A-AD29-11CE4BD19737}" type="slidenum">
              <a:rPr lang="zh-CN" altLang="en-US" smtClean="0"/>
              <a:t>‹#›</a:t>
            </a:fld>
            <a:endParaRPr lang="zh-CN" altLang="en-US"/>
          </a:p>
        </p:txBody>
      </p:sp>
    </p:spTree>
    <p:extLst>
      <p:ext uri="{BB962C8B-B14F-4D97-AF65-F5344CB8AC3E}">
        <p14:creationId xmlns:p14="http://schemas.microsoft.com/office/powerpoint/2010/main" val="19840458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94A847F-4312-A4F7-8CB2-F2F8225B1A1F}"/>
              </a:ext>
            </a:extLst>
          </p:cNvPr>
          <p:cNvSpPr>
            <a:spLocks noGrp="1"/>
          </p:cNvSpPr>
          <p:nvPr>
            <p:ph type="dt" sz="half" idx="10"/>
          </p:nvPr>
        </p:nvSpPr>
        <p:spPr/>
        <p:txBody>
          <a:bodyPr/>
          <a:lstStyle/>
          <a:p>
            <a:fld id="{82F9E9DC-C490-43F0-9B0C-7A820E7CC3AA}" type="datetimeFigureOut">
              <a:rPr lang="zh-CN" altLang="en-US" smtClean="0"/>
              <a:t>2024/4/21</a:t>
            </a:fld>
            <a:endParaRPr lang="zh-CN" altLang="en-US"/>
          </a:p>
        </p:txBody>
      </p:sp>
      <p:sp>
        <p:nvSpPr>
          <p:cNvPr id="3" name="页脚占位符 2">
            <a:extLst>
              <a:ext uri="{FF2B5EF4-FFF2-40B4-BE49-F238E27FC236}">
                <a16:creationId xmlns:a16="http://schemas.microsoft.com/office/drawing/2014/main" id="{A4038518-D0E8-5AE1-7364-F5EF5FE23E3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F32FEBA-4F74-5FA0-3B01-F85046B3247E}"/>
              </a:ext>
            </a:extLst>
          </p:cNvPr>
          <p:cNvSpPr>
            <a:spLocks noGrp="1"/>
          </p:cNvSpPr>
          <p:nvPr>
            <p:ph type="sldNum" sz="quarter" idx="12"/>
          </p:nvPr>
        </p:nvSpPr>
        <p:spPr/>
        <p:txBody>
          <a:bodyPr/>
          <a:lstStyle/>
          <a:p>
            <a:fld id="{0C9E1D15-D24F-469A-AD29-11CE4BD19737}" type="slidenum">
              <a:rPr lang="zh-CN" altLang="en-US" smtClean="0"/>
              <a:t>‹#›</a:t>
            </a:fld>
            <a:endParaRPr lang="zh-CN" altLang="en-US"/>
          </a:p>
        </p:txBody>
      </p:sp>
    </p:spTree>
    <p:extLst>
      <p:ext uri="{BB962C8B-B14F-4D97-AF65-F5344CB8AC3E}">
        <p14:creationId xmlns:p14="http://schemas.microsoft.com/office/powerpoint/2010/main" val="40256052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5188E1-B515-BA14-D52A-857F3568276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875527D-6050-64DF-B54E-140702C0CF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9193CDB-FAFA-AEF4-83EB-8287E1D6F1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C7825A5-91EA-A38A-1C4A-22074BAD148F}"/>
              </a:ext>
            </a:extLst>
          </p:cNvPr>
          <p:cNvSpPr>
            <a:spLocks noGrp="1"/>
          </p:cNvSpPr>
          <p:nvPr>
            <p:ph type="dt" sz="half" idx="10"/>
          </p:nvPr>
        </p:nvSpPr>
        <p:spPr/>
        <p:txBody>
          <a:bodyPr/>
          <a:lstStyle/>
          <a:p>
            <a:fld id="{82F9E9DC-C490-43F0-9B0C-7A820E7CC3AA}" type="datetimeFigureOut">
              <a:rPr lang="zh-CN" altLang="en-US" smtClean="0"/>
              <a:t>2024/4/21</a:t>
            </a:fld>
            <a:endParaRPr lang="zh-CN" altLang="en-US"/>
          </a:p>
        </p:txBody>
      </p:sp>
      <p:sp>
        <p:nvSpPr>
          <p:cNvPr id="6" name="页脚占位符 5">
            <a:extLst>
              <a:ext uri="{FF2B5EF4-FFF2-40B4-BE49-F238E27FC236}">
                <a16:creationId xmlns:a16="http://schemas.microsoft.com/office/drawing/2014/main" id="{AA498FC3-4035-DC3E-E59B-61DECA6601E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A2077B-A9F8-94E3-3ABD-18F35AA6C7DC}"/>
              </a:ext>
            </a:extLst>
          </p:cNvPr>
          <p:cNvSpPr>
            <a:spLocks noGrp="1"/>
          </p:cNvSpPr>
          <p:nvPr>
            <p:ph type="sldNum" sz="quarter" idx="12"/>
          </p:nvPr>
        </p:nvSpPr>
        <p:spPr/>
        <p:txBody>
          <a:bodyPr/>
          <a:lstStyle/>
          <a:p>
            <a:fld id="{0C9E1D15-D24F-469A-AD29-11CE4BD19737}" type="slidenum">
              <a:rPr lang="zh-CN" altLang="en-US" smtClean="0"/>
              <a:t>‹#›</a:t>
            </a:fld>
            <a:endParaRPr lang="zh-CN" altLang="en-US"/>
          </a:p>
        </p:txBody>
      </p:sp>
    </p:spTree>
    <p:extLst>
      <p:ext uri="{BB962C8B-B14F-4D97-AF65-F5344CB8AC3E}">
        <p14:creationId xmlns:p14="http://schemas.microsoft.com/office/powerpoint/2010/main" val="35678763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E52B86-3060-670E-3F6C-DEE529026FE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92482D1-0E77-B009-10EA-7875D7D7B6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017F304-58CB-54EC-4B4D-684869390A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65F9BC5-05E2-F114-EC56-B332A7B0F6F8}"/>
              </a:ext>
            </a:extLst>
          </p:cNvPr>
          <p:cNvSpPr>
            <a:spLocks noGrp="1"/>
          </p:cNvSpPr>
          <p:nvPr>
            <p:ph type="dt" sz="half" idx="10"/>
          </p:nvPr>
        </p:nvSpPr>
        <p:spPr/>
        <p:txBody>
          <a:bodyPr/>
          <a:lstStyle/>
          <a:p>
            <a:fld id="{82F9E9DC-C490-43F0-9B0C-7A820E7CC3AA}" type="datetimeFigureOut">
              <a:rPr lang="zh-CN" altLang="en-US" smtClean="0"/>
              <a:t>2024/4/21</a:t>
            </a:fld>
            <a:endParaRPr lang="zh-CN" altLang="en-US"/>
          </a:p>
        </p:txBody>
      </p:sp>
      <p:sp>
        <p:nvSpPr>
          <p:cNvPr id="6" name="页脚占位符 5">
            <a:extLst>
              <a:ext uri="{FF2B5EF4-FFF2-40B4-BE49-F238E27FC236}">
                <a16:creationId xmlns:a16="http://schemas.microsoft.com/office/drawing/2014/main" id="{4902AA51-68F3-5180-9CC9-E4C8D821288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2A7517-CA09-D72D-F721-3F9AD7E13F48}"/>
              </a:ext>
            </a:extLst>
          </p:cNvPr>
          <p:cNvSpPr>
            <a:spLocks noGrp="1"/>
          </p:cNvSpPr>
          <p:nvPr>
            <p:ph type="sldNum" sz="quarter" idx="12"/>
          </p:nvPr>
        </p:nvSpPr>
        <p:spPr/>
        <p:txBody>
          <a:bodyPr/>
          <a:lstStyle/>
          <a:p>
            <a:fld id="{0C9E1D15-D24F-469A-AD29-11CE4BD19737}" type="slidenum">
              <a:rPr lang="zh-CN" altLang="en-US" smtClean="0"/>
              <a:t>‹#›</a:t>
            </a:fld>
            <a:endParaRPr lang="zh-CN" altLang="en-US"/>
          </a:p>
        </p:txBody>
      </p:sp>
    </p:spTree>
    <p:extLst>
      <p:ext uri="{BB962C8B-B14F-4D97-AF65-F5344CB8AC3E}">
        <p14:creationId xmlns:p14="http://schemas.microsoft.com/office/powerpoint/2010/main" val="936268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2ADAA2D-4F2D-9006-5336-3F8E8EE27F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424EA33-912A-AB39-F657-BF67EB46A4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F7C53D7-0649-3B3D-5DD6-23B6469BB0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9E9DC-C490-43F0-9B0C-7A820E7CC3AA}" type="datetimeFigureOut">
              <a:rPr lang="zh-CN" altLang="en-US" smtClean="0"/>
              <a:t>2024/4/21</a:t>
            </a:fld>
            <a:endParaRPr lang="zh-CN" altLang="en-US"/>
          </a:p>
        </p:txBody>
      </p:sp>
      <p:sp>
        <p:nvSpPr>
          <p:cNvPr id="5" name="页脚占位符 4">
            <a:extLst>
              <a:ext uri="{FF2B5EF4-FFF2-40B4-BE49-F238E27FC236}">
                <a16:creationId xmlns:a16="http://schemas.microsoft.com/office/drawing/2014/main" id="{2B7E9B7F-DE28-38F0-28DD-5C6A791BD6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D3D9086-CEAD-E5FD-2488-80C00318DC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E1D15-D24F-469A-AD29-11CE4BD19737}" type="slidenum">
              <a:rPr lang="zh-CN" altLang="en-US" smtClean="0"/>
              <a:t>‹#›</a:t>
            </a:fld>
            <a:endParaRPr lang="zh-CN" altLang="en-US"/>
          </a:p>
        </p:txBody>
      </p:sp>
    </p:spTree>
    <p:extLst>
      <p:ext uri="{BB962C8B-B14F-4D97-AF65-F5344CB8AC3E}">
        <p14:creationId xmlns:p14="http://schemas.microsoft.com/office/powerpoint/2010/main" val="1857556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zhihu.com/search?q=%E8%91%A3%E5%8D%BF&amp;search_source=Entity&amp;hybrid_search_source=Entity&amp;hybrid_search_extra=%7B%22sourceType%22%3A%22article%22%2C%22sourceId%22%3A%22545084267%22%7D" TargetMode="External"/><Relationship Id="rId7" Type="http://schemas.openxmlformats.org/officeDocument/2006/relationships/hyperlink" Target="https://www.zhihu.com/search?q=%E6%9D%A8%E7%BB%9B&amp;search_source=Entity&amp;hybrid_search_source=Entity&amp;hybrid_search_extra=%7B%22sourceType%22%3A%22article%22%2C%22sourceId%22%3A%22545084267%22%7D" TargetMode="External"/><Relationship Id="rId2" Type="http://schemas.openxmlformats.org/officeDocument/2006/relationships/hyperlink" Target="https://www.zhihu.com/search?q=%E6%A2%81%E6%99%93%E5%A3%B0&amp;search_source=Entity&amp;hybrid_search_source=Entity&amp;hybrid_search_extra=%7B%22sourceType%22%3A%22article%22%2C%22sourceId%22%3A%22545084267%22%7D" TargetMode="External"/><Relationship Id="rId1" Type="http://schemas.openxmlformats.org/officeDocument/2006/relationships/slideLayout" Target="../slideLayouts/slideLayout2.xml"/><Relationship Id="rId6" Type="http://schemas.openxmlformats.org/officeDocument/2006/relationships/hyperlink" Target="https://www.zhihu.com/search?q=1987%E4%BA%86&amp;search_source=Entity&amp;hybrid_search_source=Entity&amp;hybrid_search_extra=%7B%22sourceType%22%3A%22article%22%2C%22sourceId%22%3A%22545084267%22%7D" TargetMode="External"/><Relationship Id="rId5" Type="http://schemas.openxmlformats.org/officeDocument/2006/relationships/hyperlink" Target="https://www.zhihu.com/search?q=%E4%BC%8F%E5%B0%94%E6%B3%B0&amp;search_source=Entity&amp;hybrid_search_source=Entity&amp;hybrid_search_extra=%7B%22sourceType%22%3A%22article%22%2C%22sourceId%22%3A%22545084267%22%7D" TargetMode="External"/><Relationship Id="rId4" Type="http://schemas.openxmlformats.org/officeDocument/2006/relationships/hyperlink" Target="https://www.zhihu.com/search?q=%E4%B8%89%E6%AF%9B&amp;search_source=Entity&amp;hybrid_search_source=Entity&amp;hybrid_search_extra=%7B%22sourceType%22%3A%22article%22%2C%22sourceId%22%3A%22545084267%22%7D"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zhihu.com/search?q=%E8%91%A3%E5%8D%BF&amp;search_source=Entity&amp;hybrid_search_source=Entity&amp;hybrid_search_extra=%7B%22sourceType%22%3A%22article%22%2C%22sourceId%22%3A%22545084267%22%7D" TargetMode="External"/><Relationship Id="rId7" Type="http://schemas.openxmlformats.org/officeDocument/2006/relationships/hyperlink" Target="https://www.zhihu.com/search?q=%E6%9D%A8%E7%BB%9B&amp;search_source=Entity&amp;hybrid_search_source=Entity&amp;hybrid_search_extra=%7B%22sourceType%22%3A%22article%22%2C%22sourceId%22%3A%22545084267%22%7D" TargetMode="External"/><Relationship Id="rId2" Type="http://schemas.openxmlformats.org/officeDocument/2006/relationships/hyperlink" Target="https://www.zhihu.com/search?q=%E6%A2%81%E6%99%93%E5%A3%B0&amp;search_source=Entity&amp;hybrid_search_source=Entity&amp;hybrid_search_extra=%7B%22sourceType%22%3A%22article%22%2C%22sourceId%22%3A%22545084267%22%7D" TargetMode="External"/><Relationship Id="rId1" Type="http://schemas.openxmlformats.org/officeDocument/2006/relationships/slideLayout" Target="../slideLayouts/slideLayout2.xml"/><Relationship Id="rId6" Type="http://schemas.openxmlformats.org/officeDocument/2006/relationships/hyperlink" Target="https://www.zhihu.com/search?q=1987%E4%BA%86&amp;search_source=Entity&amp;hybrid_search_source=Entity&amp;hybrid_search_extra=%7B%22sourceType%22%3A%22article%22%2C%22sourceId%22%3A%22545084267%22%7D" TargetMode="External"/><Relationship Id="rId5" Type="http://schemas.openxmlformats.org/officeDocument/2006/relationships/hyperlink" Target="https://www.zhihu.com/search?q=%E4%BC%8F%E5%B0%94%E6%B3%B0&amp;search_source=Entity&amp;hybrid_search_source=Entity&amp;hybrid_search_extra=%7B%22sourceType%22%3A%22article%22%2C%22sourceId%22%3A%22545084267%22%7D" TargetMode="External"/><Relationship Id="rId4" Type="http://schemas.openxmlformats.org/officeDocument/2006/relationships/hyperlink" Target="https://www.zhihu.com/search?q=%E4%B8%89%E6%AF%9B&amp;search_source=Entity&amp;hybrid_search_source=Entity&amp;hybrid_search_extra=%7B%22sourceType%22%3A%22article%22%2C%22sourceId%22%3A%22545084267%22%7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6323EBC-D7D5-A0FA-2E88-FD4825591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9092" y="-2286000"/>
            <a:ext cx="9733815" cy="17304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1110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17B53E-3F8B-E47B-C3EC-18FAF19DBFBB}"/>
              </a:ext>
            </a:extLst>
          </p:cNvPr>
          <p:cNvSpPr>
            <a:spLocks noGrp="1"/>
          </p:cNvSpPr>
          <p:nvPr>
            <p:ph type="title"/>
          </p:nvPr>
        </p:nvSpPr>
        <p:spPr/>
        <p:txBody>
          <a:bodyPr/>
          <a:lstStyle/>
          <a:p>
            <a:r>
              <a:rPr lang="zh-CN" altLang="en-US" dirty="0"/>
              <a:t>读书的建议</a:t>
            </a:r>
          </a:p>
        </p:txBody>
      </p:sp>
      <p:sp>
        <p:nvSpPr>
          <p:cNvPr id="3" name="内容占位符 2">
            <a:extLst>
              <a:ext uri="{FF2B5EF4-FFF2-40B4-BE49-F238E27FC236}">
                <a16:creationId xmlns:a16="http://schemas.microsoft.com/office/drawing/2014/main" id="{AB33D9EB-C00F-9305-79D9-CCF6740AD4E1}"/>
              </a:ext>
            </a:extLst>
          </p:cNvPr>
          <p:cNvSpPr>
            <a:spLocks noGrp="1"/>
          </p:cNvSpPr>
          <p:nvPr>
            <p:ph idx="1"/>
          </p:nvPr>
        </p:nvSpPr>
        <p:spPr/>
        <p:txBody>
          <a:bodyPr>
            <a:noAutofit/>
          </a:bodyPr>
          <a:lstStyle/>
          <a:p>
            <a:pPr algn="l"/>
            <a:r>
              <a:rPr lang="en-US" altLang="zh-CN" b="0" i="0" dirty="0">
                <a:solidFill>
                  <a:srgbClr val="191B1F"/>
                </a:solidFill>
                <a:effectLst/>
                <a:highlight>
                  <a:srgbClr val="FFFFFF"/>
                </a:highlight>
                <a:latin typeface="-apple-system"/>
              </a:rPr>
              <a:t>1</a:t>
            </a:r>
            <a:r>
              <a:rPr lang="zh-CN" altLang="en-US" b="0" i="0" dirty="0">
                <a:solidFill>
                  <a:srgbClr val="191B1F"/>
                </a:solidFill>
                <a:effectLst/>
                <a:highlight>
                  <a:srgbClr val="FFFFFF"/>
                </a:highlight>
                <a:latin typeface="-apple-system"/>
              </a:rPr>
              <a:t>、阅读不需要等待，不需要特定时间再去看，别跟风。跟风的人大都很少读书。</a:t>
            </a:r>
            <a:endParaRPr lang="en-US" altLang="zh-CN" b="0" i="0" dirty="0">
              <a:solidFill>
                <a:srgbClr val="191B1F"/>
              </a:solidFill>
              <a:effectLst/>
              <a:highlight>
                <a:srgbClr val="FFFFFF"/>
              </a:highlight>
              <a:latin typeface="-apple-system"/>
            </a:endParaRPr>
          </a:p>
          <a:p>
            <a:pPr algn="l"/>
            <a:r>
              <a:rPr lang="en-US" altLang="zh-CN" b="0" i="0" dirty="0">
                <a:solidFill>
                  <a:srgbClr val="191B1F"/>
                </a:solidFill>
                <a:effectLst/>
                <a:highlight>
                  <a:srgbClr val="FFFFFF"/>
                </a:highlight>
                <a:latin typeface="-apple-system"/>
              </a:rPr>
              <a:t>2</a:t>
            </a:r>
            <a:r>
              <a:rPr lang="zh-CN" altLang="en-US" b="0" i="0" dirty="0">
                <a:solidFill>
                  <a:srgbClr val="191B1F"/>
                </a:solidFill>
                <a:effectLst/>
                <a:highlight>
                  <a:srgbClr val="FFFFFF"/>
                </a:highlight>
                <a:latin typeface="-apple-system"/>
              </a:rPr>
              <a:t>、多读书不一定能让你赚到钱。读书跟赚钱并不是因果关系。</a:t>
            </a:r>
            <a:endParaRPr lang="en-US" altLang="zh-CN" b="0" i="0" dirty="0">
              <a:solidFill>
                <a:srgbClr val="191B1F"/>
              </a:solidFill>
              <a:effectLst/>
              <a:highlight>
                <a:srgbClr val="FFFFFF"/>
              </a:highlight>
              <a:latin typeface="-apple-system"/>
            </a:endParaRPr>
          </a:p>
          <a:p>
            <a:pPr algn="l"/>
            <a:r>
              <a:rPr lang="en-US" altLang="zh-CN" b="0" i="0" dirty="0">
                <a:solidFill>
                  <a:srgbClr val="191B1F"/>
                </a:solidFill>
                <a:effectLst/>
                <a:highlight>
                  <a:srgbClr val="FFFFFF"/>
                </a:highlight>
                <a:latin typeface="-apple-system"/>
              </a:rPr>
              <a:t>3</a:t>
            </a:r>
            <a:r>
              <a:rPr lang="zh-CN" altLang="en-US" b="0" i="0" dirty="0">
                <a:solidFill>
                  <a:srgbClr val="191B1F"/>
                </a:solidFill>
                <a:effectLst/>
                <a:highlight>
                  <a:srgbClr val="FFFFFF"/>
                </a:highlight>
                <a:latin typeface="-apple-system"/>
              </a:rPr>
              <a:t>、阅读是一种长期行为，不要指望看几十本、几百本或者读上</a:t>
            </a:r>
            <a:r>
              <a:rPr lang="en-US" altLang="zh-CN" b="0" i="0" dirty="0">
                <a:solidFill>
                  <a:srgbClr val="191B1F"/>
                </a:solidFill>
                <a:effectLst/>
                <a:highlight>
                  <a:srgbClr val="FFFFFF"/>
                </a:highlight>
                <a:latin typeface="-apple-system"/>
              </a:rPr>
              <a:t>12</a:t>
            </a:r>
            <a:r>
              <a:rPr lang="zh-CN" altLang="en-US" b="0" i="0" dirty="0">
                <a:solidFill>
                  <a:srgbClr val="191B1F"/>
                </a:solidFill>
                <a:effectLst/>
                <a:highlight>
                  <a:srgbClr val="FFFFFF"/>
                </a:highlight>
                <a:latin typeface="-apple-system"/>
              </a:rPr>
              <a:t>年时间就能产生什么变化。</a:t>
            </a:r>
            <a:endParaRPr lang="en-US" altLang="zh-CN" b="0" i="0" dirty="0">
              <a:solidFill>
                <a:srgbClr val="191B1F"/>
              </a:solidFill>
              <a:effectLst/>
              <a:highlight>
                <a:srgbClr val="FFFFFF"/>
              </a:highlight>
              <a:latin typeface="-apple-system"/>
            </a:endParaRPr>
          </a:p>
          <a:p>
            <a:pPr algn="l"/>
            <a:r>
              <a:rPr lang="en-US" altLang="zh-CN" b="0" i="0" dirty="0">
                <a:solidFill>
                  <a:srgbClr val="191B1F"/>
                </a:solidFill>
                <a:effectLst/>
                <a:highlight>
                  <a:srgbClr val="FFFFFF"/>
                </a:highlight>
                <a:latin typeface="-apple-system"/>
              </a:rPr>
              <a:t>4</a:t>
            </a:r>
            <a:r>
              <a:rPr lang="zh-CN" altLang="en-US" b="0" i="0" dirty="0">
                <a:solidFill>
                  <a:srgbClr val="191B1F"/>
                </a:solidFill>
                <a:effectLst/>
                <a:highlight>
                  <a:srgbClr val="FFFFFF"/>
                </a:highlight>
                <a:latin typeface="-apple-system"/>
              </a:rPr>
              <a:t>、对阅读来说，速度完全不重要，读慢一点，坚持多思考、多总结、多输出。但这是正确的废话，大多数人看完一本书就已经不错了，能做个书摘录或笔记的人都非常少。</a:t>
            </a:r>
            <a:endParaRPr lang="en-US" altLang="zh-CN" b="0" i="0" dirty="0">
              <a:solidFill>
                <a:srgbClr val="191B1F"/>
              </a:solidFill>
              <a:effectLst/>
              <a:highlight>
                <a:srgbClr val="FFFFFF"/>
              </a:highlight>
              <a:latin typeface="-apple-system"/>
            </a:endParaRPr>
          </a:p>
          <a:p>
            <a:pPr algn="l"/>
            <a:r>
              <a:rPr lang="en-US" altLang="zh-CN" b="0" i="0" dirty="0">
                <a:solidFill>
                  <a:srgbClr val="191B1F"/>
                </a:solidFill>
                <a:effectLst/>
                <a:highlight>
                  <a:srgbClr val="FFFFFF"/>
                </a:highlight>
                <a:latin typeface="-apple-system"/>
              </a:rPr>
              <a:t>5</a:t>
            </a:r>
            <a:r>
              <a:rPr lang="zh-CN" altLang="en-US" b="0" i="0" dirty="0">
                <a:solidFill>
                  <a:srgbClr val="191B1F"/>
                </a:solidFill>
                <a:effectLst/>
                <a:highlight>
                  <a:srgbClr val="FFFFFF"/>
                </a:highlight>
                <a:latin typeface="-apple-system"/>
              </a:rPr>
              <a:t>、别太在意数量，也别在意每天读多少页，能象刷牙洗脸一下坚持读下去才行</a:t>
            </a:r>
            <a:endParaRPr lang="en-US" altLang="zh-CN" b="0" i="0" dirty="0">
              <a:solidFill>
                <a:srgbClr val="191B1F"/>
              </a:solidFill>
              <a:effectLst/>
              <a:highlight>
                <a:srgbClr val="FFFFFF"/>
              </a:highlight>
              <a:latin typeface="-apple-system"/>
            </a:endParaRPr>
          </a:p>
          <a:p>
            <a:pPr algn="l"/>
            <a:r>
              <a:rPr lang="en-US" altLang="zh-CN" b="0" i="0" dirty="0">
                <a:solidFill>
                  <a:srgbClr val="191B1F"/>
                </a:solidFill>
                <a:effectLst/>
                <a:highlight>
                  <a:srgbClr val="FFFFFF"/>
                </a:highlight>
                <a:latin typeface="-apple-system"/>
              </a:rPr>
              <a:t>6</a:t>
            </a:r>
            <a:r>
              <a:rPr lang="zh-CN" altLang="en-US" b="0" i="0" dirty="0">
                <a:solidFill>
                  <a:srgbClr val="191B1F"/>
                </a:solidFill>
                <a:effectLst/>
                <a:highlight>
                  <a:srgbClr val="FFFFFF"/>
                </a:highlight>
                <a:latin typeface="-apple-system"/>
              </a:rPr>
              <a:t>、绝大多数人都是走马观花，并不知道如何阅读或者说知道阅读方法，但并没有真正做到。</a:t>
            </a:r>
            <a:endParaRPr lang="en-US" altLang="zh-CN" b="0" i="0" dirty="0">
              <a:solidFill>
                <a:srgbClr val="191B1F"/>
              </a:solidFill>
              <a:effectLst/>
              <a:highlight>
                <a:srgbClr val="FFFFFF"/>
              </a:highlight>
              <a:latin typeface="-apple-system"/>
            </a:endParaRPr>
          </a:p>
          <a:p>
            <a:pPr algn="l"/>
            <a:r>
              <a:rPr lang="en-US" altLang="zh-CN" b="0" i="0" dirty="0">
                <a:solidFill>
                  <a:srgbClr val="191B1F"/>
                </a:solidFill>
                <a:effectLst/>
                <a:highlight>
                  <a:srgbClr val="FFFFFF"/>
                </a:highlight>
                <a:latin typeface="-apple-system"/>
              </a:rPr>
              <a:t>7</a:t>
            </a:r>
            <a:r>
              <a:rPr lang="zh-CN" altLang="en-US" b="0" i="0" dirty="0">
                <a:solidFill>
                  <a:srgbClr val="191B1F"/>
                </a:solidFill>
                <a:effectLst/>
                <a:highlight>
                  <a:srgbClr val="FFFFFF"/>
                </a:highlight>
                <a:latin typeface="-apple-system"/>
              </a:rPr>
              <a:t>、阅读相对其它爱好，实际非常廉价，但大多数人很少舍得花钱买书。</a:t>
            </a:r>
            <a:endParaRPr lang="en-US" altLang="zh-CN" b="0" i="0" dirty="0">
              <a:solidFill>
                <a:srgbClr val="191B1F"/>
              </a:solidFill>
              <a:effectLst/>
              <a:highlight>
                <a:srgbClr val="FFFFFF"/>
              </a:highlight>
              <a:latin typeface="-apple-system"/>
            </a:endParaRPr>
          </a:p>
          <a:p>
            <a:pPr algn="l"/>
            <a:r>
              <a:rPr lang="en-US" altLang="zh-CN" b="0" i="0" dirty="0">
                <a:solidFill>
                  <a:srgbClr val="191B1F"/>
                </a:solidFill>
                <a:effectLst/>
                <a:highlight>
                  <a:srgbClr val="FFFFFF"/>
                </a:highlight>
                <a:latin typeface="-apple-system"/>
              </a:rPr>
              <a:t>8</a:t>
            </a:r>
            <a:r>
              <a:rPr lang="zh-CN" altLang="en-US" b="0" i="0" dirty="0">
                <a:solidFill>
                  <a:srgbClr val="191B1F"/>
                </a:solidFill>
                <a:effectLst/>
                <a:highlight>
                  <a:srgbClr val="FFFFFF"/>
                </a:highlight>
                <a:latin typeface="-apple-system"/>
              </a:rPr>
              <a:t>、别在阅读上取巧，别以为听过一本书的音频、看完篇读书笔记、思维导图、</a:t>
            </a:r>
            <a:r>
              <a:rPr lang="en-US" altLang="zh-CN" b="0" i="0" dirty="0">
                <a:solidFill>
                  <a:srgbClr val="191B1F"/>
                </a:solidFill>
                <a:effectLst/>
                <a:highlight>
                  <a:srgbClr val="FFFFFF"/>
                </a:highlight>
                <a:latin typeface="-apple-system"/>
              </a:rPr>
              <a:t>PPT</a:t>
            </a:r>
            <a:r>
              <a:rPr lang="zh-CN" altLang="en-US" b="0" i="0" dirty="0">
                <a:solidFill>
                  <a:srgbClr val="191B1F"/>
                </a:solidFill>
                <a:effectLst/>
                <a:highlight>
                  <a:srgbClr val="FFFFFF"/>
                </a:highlight>
                <a:latin typeface="-apple-system"/>
              </a:rPr>
              <a:t>之类的东西，就算看了或者了解这本书的内容，别做梦了。觉得哪本书不错，自己买一本，多读几遍。</a:t>
            </a:r>
            <a:endParaRPr lang="en-US" altLang="zh-CN" b="0" i="0" dirty="0">
              <a:solidFill>
                <a:srgbClr val="191B1F"/>
              </a:solidFill>
              <a:effectLst/>
              <a:highlight>
                <a:srgbClr val="FFFFFF"/>
              </a:highlight>
              <a:latin typeface="-apple-system"/>
            </a:endParaRPr>
          </a:p>
          <a:p>
            <a:pPr algn="l"/>
            <a:r>
              <a:rPr lang="en-US" altLang="zh-CN" b="0" i="0" dirty="0">
                <a:solidFill>
                  <a:srgbClr val="191B1F"/>
                </a:solidFill>
                <a:effectLst/>
                <a:highlight>
                  <a:srgbClr val="FFFFFF"/>
                </a:highlight>
                <a:latin typeface="-apple-system"/>
              </a:rPr>
              <a:t>9</a:t>
            </a:r>
            <a:r>
              <a:rPr lang="zh-CN" altLang="en-US" b="0" i="0" dirty="0">
                <a:solidFill>
                  <a:srgbClr val="191B1F"/>
                </a:solidFill>
                <a:effectLst/>
                <a:highlight>
                  <a:srgbClr val="FFFFFF"/>
                </a:highlight>
                <a:latin typeface="-apple-system"/>
              </a:rPr>
              <a:t>、别在速读上花时间，也别买任何速读课程，这是智商税，完全无用。</a:t>
            </a:r>
            <a:endParaRPr lang="en-US" altLang="zh-CN" b="0" i="0" dirty="0">
              <a:solidFill>
                <a:srgbClr val="191B1F"/>
              </a:solidFill>
              <a:effectLst/>
              <a:highlight>
                <a:srgbClr val="FFFFFF"/>
              </a:highlight>
              <a:latin typeface="-apple-system"/>
            </a:endParaRPr>
          </a:p>
          <a:p>
            <a:pPr algn="l"/>
            <a:r>
              <a:rPr lang="en-US" altLang="zh-CN" b="0" i="0" dirty="0">
                <a:solidFill>
                  <a:srgbClr val="191B1F"/>
                </a:solidFill>
                <a:effectLst/>
                <a:highlight>
                  <a:srgbClr val="FFFFFF"/>
                </a:highlight>
                <a:latin typeface="-apple-system"/>
              </a:rPr>
              <a:t>10</a:t>
            </a:r>
            <a:r>
              <a:rPr lang="zh-CN" altLang="en-US" b="0" i="0" dirty="0">
                <a:solidFill>
                  <a:srgbClr val="191B1F"/>
                </a:solidFill>
                <a:effectLst/>
                <a:highlight>
                  <a:srgbClr val="FFFFFF"/>
                </a:highlight>
                <a:latin typeface="-apple-system"/>
              </a:rPr>
              <a:t>、真正的阅读很艰难，是在跟自己过不去。但只有读这样的书才会对自己有帮助。</a:t>
            </a:r>
            <a:endParaRPr lang="en-US" altLang="zh-CN" b="0" i="0" dirty="0">
              <a:solidFill>
                <a:srgbClr val="191B1F"/>
              </a:solidFill>
              <a:effectLst/>
              <a:highlight>
                <a:srgbClr val="FFFFFF"/>
              </a:highlight>
              <a:latin typeface="-apple-system"/>
            </a:endParaRPr>
          </a:p>
          <a:p>
            <a:pPr algn="l"/>
            <a:r>
              <a:rPr lang="en-US" altLang="zh-CN" b="0" i="0" dirty="0">
                <a:solidFill>
                  <a:srgbClr val="191B1F"/>
                </a:solidFill>
                <a:effectLst/>
                <a:highlight>
                  <a:srgbClr val="FFFFFF"/>
                </a:highlight>
                <a:latin typeface="-apple-system"/>
              </a:rPr>
              <a:t>11</a:t>
            </a:r>
            <a:r>
              <a:rPr lang="zh-CN" altLang="en-US" b="0" i="0" dirty="0">
                <a:solidFill>
                  <a:srgbClr val="191B1F"/>
                </a:solidFill>
                <a:effectLst/>
                <a:highlight>
                  <a:srgbClr val="FFFFFF"/>
                </a:highlight>
                <a:latin typeface="-apple-system"/>
              </a:rPr>
              <a:t>、对于大多数书单，特别是一下列出几十本上百本的。估计几万或几十万人才有可能会有几个人真正读完。</a:t>
            </a:r>
            <a:r>
              <a:rPr lang="en-US" altLang="zh-CN" b="0" i="0" dirty="0">
                <a:solidFill>
                  <a:srgbClr val="191B1F"/>
                </a:solidFill>
                <a:effectLst/>
                <a:highlight>
                  <a:srgbClr val="FFFFFF"/>
                </a:highlight>
                <a:latin typeface="-apple-system"/>
              </a:rPr>
              <a:t>99.99%</a:t>
            </a:r>
            <a:r>
              <a:rPr lang="zh-CN" altLang="en-US" b="0" i="0" dirty="0">
                <a:solidFill>
                  <a:srgbClr val="191B1F"/>
                </a:solidFill>
                <a:effectLst/>
                <a:highlight>
                  <a:srgbClr val="FFFFFF"/>
                </a:highlight>
                <a:latin typeface="-apple-system"/>
              </a:rPr>
              <a:t>的人都停留在转发个朋友圈或收藏一下就完成使命了。</a:t>
            </a:r>
          </a:p>
          <a:p>
            <a:pPr algn="l"/>
            <a:r>
              <a:rPr lang="en-US" altLang="zh-CN" b="0" i="0" dirty="0">
                <a:solidFill>
                  <a:srgbClr val="191B1F"/>
                </a:solidFill>
                <a:effectLst/>
                <a:highlight>
                  <a:srgbClr val="FFFFFF"/>
                </a:highlight>
                <a:latin typeface="-apple-system"/>
              </a:rPr>
              <a:t>12</a:t>
            </a:r>
            <a:r>
              <a:rPr lang="zh-CN" altLang="en-US" b="0" i="0" dirty="0">
                <a:solidFill>
                  <a:srgbClr val="191B1F"/>
                </a:solidFill>
                <a:effectLst/>
                <a:highlight>
                  <a:srgbClr val="FFFFFF"/>
                </a:highlight>
                <a:latin typeface="-apple-system"/>
              </a:rPr>
              <a:t>、会有很多人在今天暗下决心要多读几本书或培养阅读习惯，但明天早上起来这事就完了。</a:t>
            </a:r>
          </a:p>
          <a:p>
            <a:pPr algn="l"/>
            <a:r>
              <a:rPr lang="en-US" altLang="zh-CN" b="0" i="0" dirty="0">
                <a:solidFill>
                  <a:srgbClr val="191B1F"/>
                </a:solidFill>
                <a:effectLst/>
                <a:highlight>
                  <a:srgbClr val="FFFFFF"/>
                </a:highlight>
                <a:latin typeface="-apple-system"/>
              </a:rPr>
              <a:t>13</a:t>
            </a:r>
            <a:r>
              <a:rPr lang="zh-CN" altLang="en-US" b="0" i="0" dirty="0">
                <a:solidFill>
                  <a:srgbClr val="191B1F"/>
                </a:solidFill>
                <a:effectLst/>
                <a:highlight>
                  <a:srgbClr val="FFFFFF"/>
                </a:highlight>
                <a:latin typeface="-apple-system"/>
              </a:rPr>
              <a:t>、很多从来不读书的家长，自己没事就玩手机，去要求孩子你要多看书！你以为孩子很好骗吗，没门。</a:t>
            </a:r>
          </a:p>
          <a:p>
            <a:endParaRPr lang="zh-CN" altLang="en-US" dirty="0"/>
          </a:p>
        </p:txBody>
      </p:sp>
    </p:spTree>
    <p:extLst>
      <p:ext uri="{BB962C8B-B14F-4D97-AF65-F5344CB8AC3E}">
        <p14:creationId xmlns:p14="http://schemas.microsoft.com/office/powerpoint/2010/main" val="18358395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B33D9EB-C00F-9305-79D9-CCF6740AD4E1}"/>
              </a:ext>
            </a:extLst>
          </p:cNvPr>
          <p:cNvSpPr>
            <a:spLocks noGrp="1"/>
          </p:cNvSpPr>
          <p:nvPr>
            <p:ph idx="1"/>
          </p:nvPr>
        </p:nvSpPr>
        <p:spPr>
          <a:xfrm>
            <a:off x="838200" y="-4351338"/>
            <a:ext cx="10515600" cy="4351338"/>
          </a:xfrm>
        </p:spPr>
        <p:txBody>
          <a:bodyPr>
            <a:noAutofit/>
          </a:bodyPr>
          <a:lstStyle/>
          <a:p>
            <a:pPr algn="l"/>
            <a:r>
              <a:rPr lang="en-US" altLang="zh-CN" b="0" i="0" dirty="0">
                <a:solidFill>
                  <a:srgbClr val="191B1F"/>
                </a:solidFill>
                <a:effectLst/>
                <a:highlight>
                  <a:srgbClr val="FFFFFF"/>
                </a:highlight>
                <a:latin typeface="-apple-system"/>
              </a:rPr>
              <a:t>1</a:t>
            </a:r>
            <a:r>
              <a:rPr lang="zh-CN" altLang="en-US" b="0" i="0" dirty="0">
                <a:solidFill>
                  <a:srgbClr val="191B1F"/>
                </a:solidFill>
                <a:effectLst/>
                <a:highlight>
                  <a:srgbClr val="FFFFFF"/>
                </a:highlight>
                <a:latin typeface="-apple-system"/>
              </a:rPr>
              <a:t>、阅读不需要等待，不需要特定时间再去看，别跟风。跟风的人大都很少读书。</a:t>
            </a:r>
            <a:endParaRPr lang="en-US" altLang="zh-CN" b="0" i="0" dirty="0">
              <a:solidFill>
                <a:srgbClr val="191B1F"/>
              </a:solidFill>
              <a:effectLst/>
              <a:highlight>
                <a:srgbClr val="FFFFFF"/>
              </a:highlight>
              <a:latin typeface="-apple-system"/>
            </a:endParaRPr>
          </a:p>
          <a:p>
            <a:pPr algn="l"/>
            <a:r>
              <a:rPr lang="en-US" altLang="zh-CN" b="0" i="0" dirty="0">
                <a:solidFill>
                  <a:srgbClr val="191B1F"/>
                </a:solidFill>
                <a:effectLst/>
                <a:highlight>
                  <a:srgbClr val="FFFFFF"/>
                </a:highlight>
                <a:latin typeface="-apple-system"/>
              </a:rPr>
              <a:t>2</a:t>
            </a:r>
            <a:r>
              <a:rPr lang="zh-CN" altLang="en-US" b="0" i="0" dirty="0">
                <a:solidFill>
                  <a:srgbClr val="191B1F"/>
                </a:solidFill>
                <a:effectLst/>
                <a:highlight>
                  <a:srgbClr val="FFFFFF"/>
                </a:highlight>
                <a:latin typeface="-apple-system"/>
              </a:rPr>
              <a:t>、多读书不一定能让你赚到钱。读书跟赚钱并不是因果关系。</a:t>
            </a:r>
            <a:endParaRPr lang="en-US" altLang="zh-CN" b="0" i="0" dirty="0">
              <a:solidFill>
                <a:srgbClr val="191B1F"/>
              </a:solidFill>
              <a:effectLst/>
              <a:highlight>
                <a:srgbClr val="FFFFFF"/>
              </a:highlight>
              <a:latin typeface="-apple-system"/>
            </a:endParaRPr>
          </a:p>
          <a:p>
            <a:pPr algn="l"/>
            <a:r>
              <a:rPr lang="en-US" altLang="zh-CN" b="0" i="0" dirty="0">
                <a:solidFill>
                  <a:srgbClr val="191B1F"/>
                </a:solidFill>
                <a:effectLst/>
                <a:highlight>
                  <a:srgbClr val="FFFFFF"/>
                </a:highlight>
                <a:latin typeface="-apple-system"/>
              </a:rPr>
              <a:t>3</a:t>
            </a:r>
            <a:r>
              <a:rPr lang="zh-CN" altLang="en-US" b="0" i="0" dirty="0">
                <a:solidFill>
                  <a:srgbClr val="191B1F"/>
                </a:solidFill>
                <a:effectLst/>
                <a:highlight>
                  <a:srgbClr val="FFFFFF"/>
                </a:highlight>
                <a:latin typeface="-apple-system"/>
              </a:rPr>
              <a:t>、阅读是一种长期行为，不要指望看几十本、几百本或者读上</a:t>
            </a:r>
            <a:r>
              <a:rPr lang="en-US" altLang="zh-CN" b="0" i="0" dirty="0">
                <a:solidFill>
                  <a:srgbClr val="191B1F"/>
                </a:solidFill>
                <a:effectLst/>
                <a:highlight>
                  <a:srgbClr val="FFFFFF"/>
                </a:highlight>
                <a:latin typeface="-apple-system"/>
              </a:rPr>
              <a:t>12</a:t>
            </a:r>
            <a:r>
              <a:rPr lang="zh-CN" altLang="en-US" b="0" i="0" dirty="0">
                <a:solidFill>
                  <a:srgbClr val="191B1F"/>
                </a:solidFill>
                <a:effectLst/>
                <a:highlight>
                  <a:srgbClr val="FFFFFF"/>
                </a:highlight>
                <a:latin typeface="-apple-system"/>
              </a:rPr>
              <a:t>年时间就能产生什么变化。</a:t>
            </a:r>
            <a:endParaRPr lang="en-US" altLang="zh-CN" b="0" i="0" dirty="0">
              <a:solidFill>
                <a:srgbClr val="191B1F"/>
              </a:solidFill>
              <a:effectLst/>
              <a:highlight>
                <a:srgbClr val="FFFFFF"/>
              </a:highlight>
              <a:latin typeface="-apple-system"/>
            </a:endParaRPr>
          </a:p>
          <a:p>
            <a:pPr algn="l"/>
            <a:r>
              <a:rPr lang="en-US" altLang="zh-CN" b="0" i="0" dirty="0">
                <a:solidFill>
                  <a:srgbClr val="191B1F"/>
                </a:solidFill>
                <a:effectLst/>
                <a:highlight>
                  <a:srgbClr val="FFFFFF"/>
                </a:highlight>
                <a:latin typeface="-apple-system"/>
              </a:rPr>
              <a:t>4</a:t>
            </a:r>
            <a:r>
              <a:rPr lang="zh-CN" altLang="en-US" b="0" i="0" dirty="0">
                <a:solidFill>
                  <a:srgbClr val="191B1F"/>
                </a:solidFill>
                <a:effectLst/>
                <a:highlight>
                  <a:srgbClr val="FFFFFF"/>
                </a:highlight>
                <a:latin typeface="-apple-system"/>
              </a:rPr>
              <a:t>、对阅读来说，速度完全不重要，读慢一点，坚持多思考、多总结、多输出。但这是正确的废话，大多数人看完一本书就已经不错了，能做个书摘录或笔记的人都非常少。</a:t>
            </a:r>
            <a:endParaRPr lang="en-US" altLang="zh-CN" b="0" i="0" dirty="0">
              <a:solidFill>
                <a:srgbClr val="191B1F"/>
              </a:solidFill>
              <a:effectLst/>
              <a:highlight>
                <a:srgbClr val="FFFFFF"/>
              </a:highlight>
              <a:latin typeface="-apple-system"/>
            </a:endParaRPr>
          </a:p>
          <a:p>
            <a:pPr algn="l"/>
            <a:r>
              <a:rPr lang="en-US" altLang="zh-CN" b="0" i="0" dirty="0">
                <a:solidFill>
                  <a:srgbClr val="191B1F"/>
                </a:solidFill>
                <a:effectLst/>
                <a:highlight>
                  <a:srgbClr val="FFFFFF"/>
                </a:highlight>
                <a:latin typeface="-apple-system"/>
              </a:rPr>
              <a:t>5</a:t>
            </a:r>
            <a:r>
              <a:rPr lang="zh-CN" altLang="en-US" b="0" i="0" dirty="0">
                <a:solidFill>
                  <a:srgbClr val="191B1F"/>
                </a:solidFill>
                <a:effectLst/>
                <a:highlight>
                  <a:srgbClr val="FFFFFF"/>
                </a:highlight>
                <a:latin typeface="-apple-system"/>
              </a:rPr>
              <a:t>、别太在意数量，也别在意每天读多少页，能象刷牙洗脸一下坚持读下去才行</a:t>
            </a:r>
            <a:endParaRPr lang="en-US" altLang="zh-CN" b="0" i="0" dirty="0">
              <a:solidFill>
                <a:srgbClr val="191B1F"/>
              </a:solidFill>
              <a:effectLst/>
              <a:highlight>
                <a:srgbClr val="FFFFFF"/>
              </a:highlight>
              <a:latin typeface="-apple-system"/>
            </a:endParaRPr>
          </a:p>
          <a:p>
            <a:pPr algn="l"/>
            <a:r>
              <a:rPr lang="en-US" altLang="zh-CN" b="0" i="0" dirty="0">
                <a:solidFill>
                  <a:srgbClr val="191B1F"/>
                </a:solidFill>
                <a:effectLst/>
                <a:highlight>
                  <a:srgbClr val="FFFFFF"/>
                </a:highlight>
                <a:latin typeface="-apple-system"/>
              </a:rPr>
              <a:t>6</a:t>
            </a:r>
            <a:r>
              <a:rPr lang="zh-CN" altLang="en-US" b="0" i="0" dirty="0">
                <a:solidFill>
                  <a:srgbClr val="191B1F"/>
                </a:solidFill>
                <a:effectLst/>
                <a:highlight>
                  <a:srgbClr val="FFFFFF"/>
                </a:highlight>
                <a:latin typeface="-apple-system"/>
              </a:rPr>
              <a:t>、绝大多数人都是走马观花，并不知道如何阅读或者说知道阅读方法，但并没有真正做到。</a:t>
            </a:r>
            <a:endParaRPr lang="en-US" altLang="zh-CN" b="0" i="0" dirty="0">
              <a:solidFill>
                <a:srgbClr val="191B1F"/>
              </a:solidFill>
              <a:effectLst/>
              <a:highlight>
                <a:srgbClr val="FFFFFF"/>
              </a:highlight>
              <a:latin typeface="-apple-system"/>
            </a:endParaRPr>
          </a:p>
          <a:p>
            <a:pPr algn="l"/>
            <a:r>
              <a:rPr lang="en-US" altLang="zh-CN" b="0" i="0" dirty="0">
                <a:solidFill>
                  <a:srgbClr val="191B1F"/>
                </a:solidFill>
                <a:effectLst/>
                <a:highlight>
                  <a:srgbClr val="FFFFFF"/>
                </a:highlight>
                <a:latin typeface="-apple-system"/>
              </a:rPr>
              <a:t>7</a:t>
            </a:r>
            <a:r>
              <a:rPr lang="zh-CN" altLang="en-US" b="0" i="0" dirty="0">
                <a:solidFill>
                  <a:srgbClr val="191B1F"/>
                </a:solidFill>
                <a:effectLst/>
                <a:highlight>
                  <a:srgbClr val="FFFFFF"/>
                </a:highlight>
                <a:latin typeface="-apple-system"/>
              </a:rPr>
              <a:t>、阅读相对其它爱好，实际非常廉价，但大多数人很少舍得花钱买书。</a:t>
            </a:r>
            <a:endParaRPr lang="en-US" altLang="zh-CN" b="0" i="0" dirty="0">
              <a:solidFill>
                <a:srgbClr val="191B1F"/>
              </a:solidFill>
              <a:effectLst/>
              <a:highlight>
                <a:srgbClr val="FFFFFF"/>
              </a:highlight>
              <a:latin typeface="-apple-system"/>
            </a:endParaRPr>
          </a:p>
          <a:p>
            <a:pPr algn="l"/>
            <a:r>
              <a:rPr lang="en-US" altLang="zh-CN" b="0" i="0" dirty="0">
                <a:solidFill>
                  <a:srgbClr val="191B1F"/>
                </a:solidFill>
                <a:effectLst/>
                <a:highlight>
                  <a:srgbClr val="FFFFFF"/>
                </a:highlight>
                <a:latin typeface="-apple-system"/>
              </a:rPr>
              <a:t>8</a:t>
            </a:r>
            <a:r>
              <a:rPr lang="zh-CN" altLang="en-US" b="0" i="0" dirty="0">
                <a:solidFill>
                  <a:srgbClr val="191B1F"/>
                </a:solidFill>
                <a:effectLst/>
                <a:highlight>
                  <a:srgbClr val="FFFFFF"/>
                </a:highlight>
                <a:latin typeface="-apple-system"/>
              </a:rPr>
              <a:t>、别在阅读上取巧，别以为听过一本书的音频、看完篇读书笔记、思维导图、</a:t>
            </a:r>
            <a:r>
              <a:rPr lang="en-US" altLang="zh-CN" b="0" i="0" dirty="0">
                <a:solidFill>
                  <a:srgbClr val="191B1F"/>
                </a:solidFill>
                <a:effectLst/>
                <a:highlight>
                  <a:srgbClr val="FFFFFF"/>
                </a:highlight>
                <a:latin typeface="-apple-system"/>
              </a:rPr>
              <a:t>PPT</a:t>
            </a:r>
            <a:r>
              <a:rPr lang="zh-CN" altLang="en-US" b="0" i="0" dirty="0">
                <a:solidFill>
                  <a:srgbClr val="191B1F"/>
                </a:solidFill>
                <a:effectLst/>
                <a:highlight>
                  <a:srgbClr val="FFFFFF"/>
                </a:highlight>
                <a:latin typeface="-apple-system"/>
              </a:rPr>
              <a:t>之类的东西，就算看了或者了解这本书的内容，别做梦了。觉得哪本书不错，自己买一本，多读几遍。</a:t>
            </a:r>
            <a:endParaRPr lang="en-US" altLang="zh-CN" b="0" i="0" dirty="0">
              <a:solidFill>
                <a:srgbClr val="191B1F"/>
              </a:solidFill>
              <a:effectLst/>
              <a:highlight>
                <a:srgbClr val="FFFFFF"/>
              </a:highlight>
              <a:latin typeface="-apple-system"/>
            </a:endParaRPr>
          </a:p>
          <a:p>
            <a:pPr algn="l"/>
            <a:r>
              <a:rPr lang="en-US" altLang="zh-CN" b="0" i="0" dirty="0">
                <a:solidFill>
                  <a:srgbClr val="191B1F"/>
                </a:solidFill>
                <a:effectLst/>
                <a:highlight>
                  <a:srgbClr val="FFFFFF"/>
                </a:highlight>
                <a:latin typeface="-apple-system"/>
              </a:rPr>
              <a:t>9</a:t>
            </a:r>
            <a:r>
              <a:rPr lang="zh-CN" altLang="en-US" b="0" i="0" dirty="0">
                <a:solidFill>
                  <a:srgbClr val="191B1F"/>
                </a:solidFill>
                <a:effectLst/>
                <a:highlight>
                  <a:srgbClr val="FFFFFF"/>
                </a:highlight>
                <a:latin typeface="-apple-system"/>
              </a:rPr>
              <a:t>、别在速读上花时间，也别买任何速读课程，这是智商税，完全无用。</a:t>
            </a:r>
            <a:endParaRPr lang="en-US" altLang="zh-CN" b="0" i="0" dirty="0">
              <a:solidFill>
                <a:srgbClr val="191B1F"/>
              </a:solidFill>
              <a:effectLst/>
              <a:highlight>
                <a:srgbClr val="FFFFFF"/>
              </a:highlight>
              <a:latin typeface="-apple-system"/>
            </a:endParaRPr>
          </a:p>
          <a:p>
            <a:pPr algn="l"/>
            <a:r>
              <a:rPr lang="en-US" altLang="zh-CN" b="0" i="0" dirty="0">
                <a:solidFill>
                  <a:srgbClr val="191B1F"/>
                </a:solidFill>
                <a:effectLst/>
                <a:highlight>
                  <a:srgbClr val="FFFFFF"/>
                </a:highlight>
                <a:latin typeface="-apple-system"/>
              </a:rPr>
              <a:t>10</a:t>
            </a:r>
            <a:r>
              <a:rPr lang="zh-CN" altLang="en-US" b="0" i="0" dirty="0">
                <a:solidFill>
                  <a:srgbClr val="191B1F"/>
                </a:solidFill>
                <a:effectLst/>
                <a:highlight>
                  <a:srgbClr val="FFFFFF"/>
                </a:highlight>
                <a:latin typeface="-apple-system"/>
              </a:rPr>
              <a:t>、真正的阅读很艰难，是在跟自己过不去。但只有读这样的书才会对自己有帮助。</a:t>
            </a:r>
            <a:endParaRPr lang="en-US" altLang="zh-CN" b="0" i="0" dirty="0">
              <a:solidFill>
                <a:srgbClr val="191B1F"/>
              </a:solidFill>
              <a:effectLst/>
              <a:highlight>
                <a:srgbClr val="FFFFFF"/>
              </a:highlight>
              <a:latin typeface="-apple-system"/>
            </a:endParaRPr>
          </a:p>
          <a:p>
            <a:pPr algn="l"/>
            <a:r>
              <a:rPr lang="en-US" altLang="zh-CN" b="0" i="0" dirty="0">
                <a:solidFill>
                  <a:srgbClr val="191B1F"/>
                </a:solidFill>
                <a:effectLst/>
                <a:highlight>
                  <a:srgbClr val="FFFFFF"/>
                </a:highlight>
                <a:latin typeface="-apple-system"/>
              </a:rPr>
              <a:t>11</a:t>
            </a:r>
            <a:r>
              <a:rPr lang="zh-CN" altLang="en-US" b="0" i="0" dirty="0">
                <a:solidFill>
                  <a:srgbClr val="191B1F"/>
                </a:solidFill>
                <a:effectLst/>
                <a:highlight>
                  <a:srgbClr val="FFFFFF"/>
                </a:highlight>
                <a:latin typeface="-apple-system"/>
              </a:rPr>
              <a:t>、对于大多数书单，特别是一下列出几十本上百本的。估计几万或几十万人才有可能会有几个人真正读完。</a:t>
            </a:r>
            <a:r>
              <a:rPr lang="en-US" altLang="zh-CN" b="0" i="0" dirty="0">
                <a:solidFill>
                  <a:srgbClr val="191B1F"/>
                </a:solidFill>
                <a:effectLst/>
                <a:highlight>
                  <a:srgbClr val="FFFFFF"/>
                </a:highlight>
                <a:latin typeface="-apple-system"/>
              </a:rPr>
              <a:t>99.99%</a:t>
            </a:r>
            <a:r>
              <a:rPr lang="zh-CN" altLang="en-US" b="0" i="0" dirty="0">
                <a:solidFill>
                  <a:srgbClr val="191B1F"/>
                </a:solidFill>
                <a:effectLst/>
                <a:highlight>
                  <a:srgbClr val="FFFFFF"/>
                </a:highlight>
                <a:latin typeface="-apple-system"/>
              </a:rPr>
              <a:t>的人都停留在转发个朋友圈或收藏一下就完成使命了。</a:t>
            </a:r>
          </a:p>
          <a:p>
            <a:pPr algn="l"/>
            <a:r>
              <a:rPr lang="en-US" altLang="zh-CN" b="0" i="0" dirty="0">
                <a:solidFill>
                  <a:srgbClr val="191B1F"/>
                </a:solidFill>
                <a:effectLst/>
                <a:highlight>
                  <a:srgbClr val="FFFFFF"/>
                </a:highlight>
                <a:latin typeface="-apple-system"/>
              </a:rPr>
              <a:t>12</a:t>
            </a:r>
            <a:r>
              <a:rPr lang="zh-CN" altLang="en-US" b="0" i="0" dirty="0">
                <a:solidFill>
                  <a:srgbClr val="191B1F"/>
                </a:solidFill>
                <a:effectLst/>
                <a:highlight>
                  <a:srgbClr val="FFFFFF"/>
                </a:highlight>
                <a:latin typeface="-apple-system"/>
              </a:rPr>
              <a:t>、会有很多人在今天暗下决心要多读几本书或培养阅读习惯，但明天早上起来这事就完了。</a:t>
            </a:r>
          </a:p>
          <a:p>
            <a:pPr algn="l"/>
            <a:r>
              <a:rPr lang="en-US" altLang="zh-CN" b="0" i="0" dirty="0">
                <a:solidFill>
                  <a:srgbClr val="191B1F"/>
                </a:solidFill>
                <a:effectLst/>
                <a:highlight>
                  <a:srgbClr val="FFFFFF"/>
                </a:highlight>
                <a:latin typeface="-apple-system"/>
              </a:rPr>
              <a:t>13</a:t>
            </a:r>
            <a:r>
              <a:rPr lang="zh-CN" altLang="en-US" b="0" i="0" dirty="0">
                <a:solidFill>
                  <a:srgbClr val="191B1F"/>
                </a:solidFill>
                <a:effectLst/>
                <a:highlight>
                  <a:srgbClr val="FFFFFF"/>
                </a:highlight>
                <a:latin typeface="-apple-system"/>
              </a:rPr>
              <a:t>、很多从来不读书的家长，自己没事就玩手机，去要求孩子你要多看书！你以为孩子很好骗吗，没门。</a:t>
            </a:r>
          </a:p>
          <a:p>
            <a:endParaRPr lang="zh-CN" altLang="en-US" dirty="0"/>
          </a:p>
        </p:txBody>
      </p:sp>
    </p:spTree>
    <p:extLst>
      <p:ext uri="{BB962C8B-B14F-4D97-AF65-F5344CB8AC3E}">
        <p14:creationId xmlns:p14="http://schemas.microsoft.com/office/powerpoint/2010/main" val="10837407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B33D9EB-C00F-9305-79D9-CCF6740AD4E1}"/>
              </a:ext>
            </a:extLst>
          </p:cNvPr>
          <p:cNvSpPr>
            <a:spLocks noGrp="1"/>
          </p:cNvSpPr>
          <p:nvPr>
            <p:ph idx="1"/>
          </p:nvPr>
        </p:nvSpPr>
        <p:spPr>
          <a:xfrm>
            <a:off x="838200" y="-10533063"/>
            <a:ext cx="10515600" cy="4351338"/>
          </a:xfrm>
        </p:spPr>
        <p:txBody>
          <a:bodyPr>
            <a:noAutofit/>
          </a:bodyPr>
          <a:lstStyle/>
          <a:p>
            <a:pPr algn="l"/>
            <a:r>
              <a:rPr lang="en-US" altLang="zh-CN" b="0" i="0" dirty="0">
                <a:solidFill>
                  <a:srgbClr val="191B1F"/>
                </a:solidFill>
                <a:effectLst/>
                <a:highlight>
                  <a:srgbClr val="FFFFFF"/>
                </a:highlight>
                <a:latin typeface="-apple-system"/>
              </a:rPr>
              <a:t>1</a:t>
            </a:r>
            <a:r>
              <a:rPr lang="zh-CN" altLang="en-US" b="0" i="0" dirty="0">
                <a:solidFill>
                  <a:srgbClr val="191B1F"/>
                </a:solidFill>
                <a:effectLst/>
                <a:highlight>
                  <a:srgbClr val="FFFFFF"/>
                </a:highlight>
                <a:latin typeface="-apple-system"/>
              </a:rPr>
              <a:t>、阅读不需要等待，不需要特定时间再去看，别跟风。跟风的人大都很少读书。</a:t>
            </a:r>
            <a:endParaRPr lang="en-US" altLang="zh-CN" b="0" i="0" dirty="0">
              <a:solidFill>
                <a:srgbClr val="191B1F"/>
              </a:solidFill>
              <a:effectLst/>
              <a:highlight>
                <a:srgbClr val="FFFFFF"/>
              </a:highlight>
              <a:latin typeface="-apple-system"/>
            </a:endParaRPr>
          </a:p>
          <a:p>
            <a:pPr algn="l"/>
            <a:r>
              <a:rPr lang="en-US" altLang="zh-CN" b="0" i="0" dirty="0">
                <a:solidFill>
                  <a:srgbClr val="191B1F"/>
                </a:solidFill>
                <a:effectLst/>
                <a:highlight>
                  <a:srgbClr val="FFFFFF"/>
                </a:highlight>
                <a:latin typeface="-apple-system"/>
              </a:rPr>
              <a:t>2</a:t>
            </a:r>
            <a:r>
              <a:rPr lang="zh-CN" altLang="en-US" b="0" i="0" dirty="0">
                <a:solidFill>
                  <a:srgbClr val="191B1F"/>
                </a:solidFill>
                <a:effectLst/>
                <a:highlight>
                  <a:srgbClr val="FFFFFF"/>
                </a:highlight>
                <a:latin typeface="-apple-system"/>
              </a:rPr>
              <a:t>、多读书不一定能让你赚到钱。读书跟赚钱并不是因果关系。</a:t>
            </a:r>
            <a:endParaRPr lang="en-US" altLang="zh-CN" b="0" i="0" dirty="0">
              <a:solidFill>
                <a:srgbClr val="191B1F"/>
              </a:solidFill>
              <a:effectLst/>
              <a:highlight>
                <a:srgbClr val="FFFFFF"/>
              </a:highlight>
              <a:latin typeface="-apple-system"/>
            </a:endParaRPr>
          </a:p>
          <a:p>
            <a:pPr algn="l"/>
            <a:r>
              <a:rPr lang="en-US" altLang="zh-CN" b="0" i="0" dirty="0">
                <a:solidFill>
                  <a:srgbClr val="191B1F"/>
                </a:solidFill>
                <a:effectLst/>
                <a:highlight>
                  <a:srgbClr val="FFFFFF"/>
                </a:highlight>
                <a:latin typeface="-apple-system"/>
              </a:rPr>
              <a:t>3</a:t>
            </a:r>
            <a:r>
              <a:rPr lang="zh-CN" altLang="en-US" b="0" i="0" dirty="0">
                <a:solidFill>
                  <a:srgbClr val="191B1F"/>
                </a:solidFill>
                <a:effectLst/>
                <a:highlight>
                  <a:srgbClr val="FFFFFF"/>
                </a:highlight>
                <a:latin typeface="-apple-system"/>
              </a:rPr>
              <a:t>、阅读是一种长期行为，不要指望看几十本、几百本或者读上</a:t>
            </a:r>
            <a:r>
              <a:rPr lang="en-US" altLang="zh-CN" b="0" i="0" dirty="0">
                <a:solidFill>
                  <a:srgbClr val="191B1F"/>
                </a:solidFill>
                <a:effectLst/>
                <a:highlight>
                  <a:srgbClr val="FFFFFF"/>
                </a:highlight>
                <a:latin typeface="-apple-system"/>
              </a:rPr>
              <a:t>12</a:t>
            </a:r>
            <a:r>
              <a:rPr lang="zh-CN" altLang="en-US" b="0" i="0" dirty="0">
                <a:solidFill>
                  <a:srgbClr val="191B1F"/>
                </a:solidFill>
                <a:effectLst/>
                <a:highlight>
                  <a:srgbClr val="FFFFFF"/>
                </a:highlight>
                <a:latin typeface="-apple-system"/>
              </a:rPr>
              <a:t>年时间就能产生什么变化。</a:t>
            </a:r>
            <a:endParaRPr lang="en-US" altLang="zh-CN" b="0" i="0" dirty="0">
              <a:solidFill>
                <a:srgbClr val="191B1F"/>
              </a:solidFill>
              <a:effectLst/>
              <a:highlight>
                <a:srgbClr val="FFFFFF"/>
              </a:highlight>
              <a:latin typeface="-apple-system"/>
            </a:endParaRPr>
          </a:p>
          <a:p>
            <a:pPr algn="l"/>
            <a:r>
              <a:rPr lang="en-US" altLang="zh-CN" b="0" i="0" dirty="0">
                <a:solidFill>
                  <a:srgbClr val="191B1F"/>
                </a:solidFill>
                <a:effectLst/>
                <a:highlight>
                  <a:srgbClr val="FFFFFF"/>
                </a:highlight>
                <a:latin typeface="-apple-system"/>
              </a:rPr>
              <a:t>4</a:t>
            </a:r>
            <a:r>
              <a:rPr lang="zh-CN" altLang="en-US" b="0" i="0" dirty="0">
                <a:solidFill>
                  <a:srgbClr val="191B1F"/>
                </a:solidFill>
                <a:effectLst/>
                <a:highlight>
                  <a:srgbClr val="FFFFFF"/>
                </a:highlight>
                <a:latin typeface="-apple-system"/>
              </a:rPr>
              <a:t>、对阅读来说，速度完全不重要，读慢一点，坚持多思考、多总结、多输出。但这是正确的废话，大多数人看完一本书就已经不错了，能做个书摘录或笔记的人都非常少。</a:t>
            </a:r>
            <a:endParaRPr lang="en-US" altLang="zh-CN" b="0" i="0" dirty="0">
              <a:solidFill>
                <a:srgbClr val="191B1F"/>
              </a:solidFill>
              <a:effectLst/>
              <a:highlight>
                <a:srgbClr val="FFFFFF"/>
              </a:highlight>
              <a:latin typeface="-apple-system"/>
            </a:endParaRPr>
          </a:p>
          <a:p>
            <a:pPr algn="l"/>
            <a:r>
              <a:rPr lang="en-US" altLang="zh-CN" b="0" i="0" dirty="0">
                <a:solidFill>
                  <a:srgbClr val="191B1F"/>
                </a:solidFill>
                <a:effectLst/>
                <a:highlight>
                  <a:srgbClr val="FFFFFF"/>
                </a:highlight>
                <a:latin typeface="-apple-system"/>
              </a:rPr>
              <a:t>5</a:t>
            </a:r>
            <a:r>
              <a:rPr lang="zh-CN" altLang="en-US" b="0" i="0" dirty="0">
                <a:solidFill>
                  <a:srgbClr val="191B1F"/>
                </a:solidFill>
                <a:effectLst/>
                <a:highlight>
                  <a:srgbClr val="FFFFFF"/>
                </a:highlight>
                <a:latin typeface="-apple-system"/>
              </a:rPr>
              <a:t>、别太在意数量，也别在意每天读多少页，能象刷牙洗脸一下坚持读下去才行</a:t>
            </a:r>
            <a:endParaRPr lang="en-US" altLang="zh-CN" b="0" i="0" dirty="0">
              <a:solidFill>
                <a:srgbClr val="191B1F"/>
              </a:solidFill>
              <a:effectLst/>
              <a:highlight>
                <a:srgbClr val="FFFFFF"/>
              </a:highlight>
              <a:latin typeface="-apple-system"/>
            </a:endParaRPr>
          </a:p>
          <a:p>
            <a:pPr algn="l"/>
            <a:r>
              <a:rPr lang="en-US" altLang="zh-CN" b="0" i="0" dirty="0">
                <a:solidFill>
                  <a:srgbClr val="191B1F"/>
                </a:solidFill>
                <a:effectLst/>
                <a:highlight>
                  <a:srgbClr val="FFFFFF"/>
                </a:highlight>
                <a:latin typeface="-apple-system"/>
              </a:rPr>
              <a:t>6</a:t>
            </a:r>
            <a:r>
              <a:rPr lang="zh-CN" altLang="en-US" b="0" i="0" dirty="0">
                <a:solidFill>
                  <a:srgbClr val="191B1F"/>
                </a:solidFill>
                <a:effectLst/>
                <a:highlight>
                  <a:srgbClr val="FFFFFF"/>
                </a:highlight>
                <a:latin typeface="-apple-system"/>
              </a:rPr>
              <a:t>、绝大多数人都是走马观花，并不知道如何阅读或者说知道阅读方法，但并没有真正做到。</a:t>
            </a:r>
            <a:endParaRPr lang="en-US" altLang="zh-CN" b="0" i="0" dirty="0">
              <a:solidFill>
                <a:srgbClr val="191B1F"/>
              </a:solidFill>
              <a:effectLst/>
              <a:highlight>
                <a:srgbClr val="FFFFFF"/>
              </a:highlight>
              <a:latin typeface="-apple-system"/>
            </a:endParaRPr>
          </a:p>
          <a:p>
            <a:pPr algn="l"/>
            <a:r>
              <a:rPr lang="en-US" altLang="zh-CN" b="0" i="0" dirty="0">
                <a:solidFill>
                  <a:srgbClr val="191B1F"/>
                </a:solidFill>
                <a:effectLst/>
                <a:highlight>
                  <a:srgbClr val="FFFFFF"/>
                </a:highlight>
                <a:latin typeface="-apple-system"/>
              </a:rPr>
              <a:t>7</a:t>
            </a:r>
            <a:r>
              <a:rPr lang="zh-CN" altLang="en-US" b="0" i="0" dirty="0">
                <a:solidFill>
                  <a:srgbClr val="191B1F"/>
                </a:solidFill>
                <a:effectLst/>
                <a:highlight>
                  <a:srgbClr val="FFFFFF"/>
                </a:highlight>
                <a:latin typeface="-apple-system"/>
              </a:rPr>
              <a:t>、阅读相对其它爱好，实际非常廉价，但大多数人很少舍得花钱买书。</a:t>
            </a:r>
            <a:endParaRPr lang="en-US" altLang="zh-CN" b="0" i="0" dirty="0">
              <a:solidFill>
                <a:srgbClr val="191B1F"/>
              </a:solidFill>
              <a:effectLst/>
              <a:highlight>
                <a:srgbClr val="FFFFFF"/>
              </a:highlight>
              <a:latin typeface="-apple-system"/>
            </a:endParaRPr>
          </a:p>
          <a:p>
            <a:pPr algn="l"/>
            <a:r>
              <a:rPr lang="en-US" altLang="zh-CN" b="0" i="0" dirty="0">
                <a:solidFill>
                  <a:srgbClr val="191B1F"/>
                </a:solidFill>
                <a:effectLst/>
                <a:highlight>
                  <a:srgbClr val="FFFFFF"/>
                </a:highlight>
                <a:latin typeface="-apple-system"/>
              </a:rPr>
              <a:t>8</a:t>
            </a:r>
            <a:r>
              <a:rPr lang="zh-CN" altLang="en-US" b="0" i="0" dirty="0">
                <a:solidFill>
                  <a:srgbClr val="191B1F"/>
                </a:solidFill>
                <a:effectLst/>
                <a:highlight>
                  <a:srgbClr val="FFFFFF"/>
                </a:highlight>
                <a:latin typeface="-apple-system"/>
              </a:rPr>
              <a:t>、别在阅读上取巧，别以为听过一本书的音频、看完篇读书笔记、思维导图、</a:t>
            </a:r>
            <a:r>
              <a:rPr lang="en-US" altLang="zh-CN" b="0" i="0" dirty="0">
                <a:solidFill>
                  <a:srgbClr val="191B1F"/>
                </a:solidFill>
                <a:effectLst/>
                <a:highlight>
                  <a:srgbClr val="FFFFFF"/>
                </a:highlight>
                <a:latin typeface="-apple-system"/>
              </a:rPr>
              <a:t>PPT</a:t>
            </a:r>
            <a:r>
              <a:rPr lang="zh-CN" altLang="en-US" b="0" i="0" dirty="0">
                <a:solidFill>
                  <a:srgbClr val="191B1F"/>
                </a:solidFill>
                <a:effectLst/>
                <a:highlight>
                  <a:srgbClr val="FFFFFF"/>
                </a:highlight>
                <a:latin typeface="-apple-system"/>
              </a:rPr>
              <a:t>之类的东西，就算看了或者了解这本书的内容，别做梦了。觉得哪本书不错，自己买一本，多读几遍。</a:t>
            </a:r>
            <a:endParaRPr lang="en-US" altLang="zh-CN" b="0" i="0" dirty="0">
              <a:solidFill>
                <a:srgbClr val="191B1F"/>
              </a:solidFill>
              <a:effectLst/>
              <a:highlight>
                <a:srgbClr val="FFFFFF"/>
              </a:highlight>
              <a:latin typeface="-apple-system"/>
            </a:endParaRPr>
          </a:p>
          <a:p>
            <a:pPr algn="l"/>
            <a:r>
              <a:rPr lang="en-US" altLang="zh-CN" b="0" i="0" dirty="0">
                <a:solidFill>
                  <a:srgbClr val="191B1F"/>
                </a:solidFill>
                <a:effectLst/>
                <a:highlight>
                  <a:srgbClr val="FFFFFF"/>
                </a:highlight>
                <a:latin typeface="-apple-system"/>
              </a:rPr>
              <a:t>9</a:t>
            </a:r>
            <a:r>
              <a:rPr lang="zh-CN" altLang="en-US" b="0" i="0" dirty="0">
                <a:solidFill>
                  <a:srgbClr val="191B1F"/>
                </a:solidFill>
                <a:effectLst/>
                <a:highlight>
                  <a:srgbClr val="FFFFFF"/>
                </a:highlight>
                <a:latin typeface="-apple-system"/>
              </a:rPr>
              <a:t>、别在速读上花时间，也别买任何速读课程，这是智商税，完全无用。</a:t>
            </a:r>
            <a:endParaRPr lang="en-US" altLang="zh-CN" b="0" i="0" dirty="0">
              <a:solidFill>
                <a:srgbClr val="191B1F"/>
              </a:solidFill>
              <a:effectLst/>
              <a:highlight>
                <a:srgbClr val="FFFFFF"/>
              </a:highlight>
              <a:latin typeface="-apple-system"/>
            </a:endParaRPr>
          </a:p>
          <a:p>
            <a:pPr algn="l"/>
            <a:r>
              <a:rPr lang="en-US" altLang="zh-CN" b="0" i="0" dirty="0">
                <a:solidFill>
                  <a:srgbClr val="191B1F"/>
                </a:solidFill>
                <a:effectLst/>
                <a:highlight>
                  <a:srgbClr val="FFFFFF"/>
                </a:highlight>
                <a:latin typeface="-apple-system"/>
              </a:rPr>
              <a:t>10</a:t>
            </a:r>
            <a:r>
              <a:rPr lang="zh-CN" altLang="en-US" b="0" i="0" dirty="0">
                <a:solidFill>
                  <a:srgbClr val="191B1F"/>
                </a:solidFill>
                <a:effectLst/>
                <a:highlight>
                  <a:srgbClr val="FFFFFF"/>
                </a:highlight>
                <a:latin typeface="-apple-system"/>
              </a:rPr>
              <a:t>、真正的阅读很艰难，是在跟自己过不去。但只有读这样的书才会对自己有帮助。</a:t>
            </a:r>
            <a:endParaRPr lang="en-US" altLang="zh-CN" b="0" i="0" dirty="0">
              <a:solidFill>
                <a:srgbClr val="191B1F"/>
              </a:solidFill>
              <a:effectLst/>
              <a:highlight>
                <a:srgbClr val="FFFFFF"/>
              </a:highlight>
              <a:latin typeface="-apple-system"/>
            </a:endParaRPr>
          </a:p>
          <a:p>
            <a:pPr algn="l"/>
            <a:r>
              <a:rPr lang="en-US" altLang="zh-CN" b="0" i="0" dirty="0">
                <a:solidFill>
                  <a:srgbClr val="191B1F"/>
                </a:solidFill>
                <a:effectLst/>
                <a:highlight>
                  <a:srgbClr val="FFFFFF"/>
                </a:highlight>
                <a:latin typeface="-apple-system"/>
              </a:rPr>
              <a:t>11</a:t>
            </a:r>
            <a:r>
              <a:rPr lang="zh-CN" altLang="en-US" b="0" i="0" dirty="0">
                <a:solidFill>
                  <a:srgbClr val="191B1F"/>
                </a:solidFill>
                <a:effectLst/>
                <a:highlight>
                  <a:srgbClr val="FFFFFF"/>
                </a:highlight>
                <a:latin typeface="-apple-system"/>
              </a:rPr>
              <a:t>、对于大多数书单，特别是一下列出几十本上百本的。估计几万或几十万人才有可能会有几个人真正读完。</a:t>
            </a:r>
            <a:r>
              <a:rPr lang="en-US" altLang="zh-CN" b="0" i="0" dirty="0">
                <a:solidFill>
                  <a:srgbClr val="191B1F"/>
                </a:solidFill>
                <a:effectLst/>
                <a:highlight>
                  <a:srgbClr val="FFFFFF"/>
                </a:highlight>
                <a:latin typeface="-apple-system"/>
              </a:rPr>
              <a:t>99.99%</a:t>
            </a:r>
            <a:r>
              <a:rPr lang="zh-CN" altLang="en-US" b="0" i="0" dirty="0">
                <a:solidFill>
                  <a:srgbClr val="191B1F"/>
                </a:solidFill>
                <a:effectLst/>
                <a:highlight>
                  <a:srgbClr val="FFFFFF"/>
                </a:highlight>
                <a:latin typeface="-apple-system"/>
              </a:rPr>
              <a:t>的人都停留在转发个朋友圈或收藏一下就完成使命了。</a:t>
            </a:r>
          </a:p>
          <a:p>
            <a:pPr algn="l"/>
            <a:r>
              <a:rPr lang="en-US" altLang="zh-CN" b="0" i="0" dirty="0">
                <a:solidFill>
                  <a:srgbClr val="191B1F"/>
                </a:solidFill>
                <a:effectLst/>
                <a:highlight>
                  <a:srgbClr val="FFFFFF"/>
                </a:highlight>
                <a:latin typeface="-apple-system"/>
              </a:rPr>
              <a:t>12</a:t>
            </a:r>
            <a:r>
              <a:rPr lang="zh-CN" altLang="en-US" b="0" i="0" dirty="0">
                <a:solidFill>
                  <a:srgbClr val="191B1F"/>
                </a:solidFill>
                <a:effectLst/>
                <a:highlight>
                  <a:srgbClr val="FFFFFF"/>
                </a:highlight>
                <a:latin typeface="-apple-system"/>
              </a:rPr>
              <a:t>、会有很多人在今天暗下决心要多读几本书或培养阅读习惯，但明天早上起来这事就完了。</a:t>
            </a:r>
          </a:p>
          <a:p>
            <a:pPr algn="l"/>
            <a:r>
              <a:rPr lang="en-US" altLang="zh-CN" b="0" i="0" dirty="0">
                <a:solidFill>
                  <a:srgbClr val="191B1F"/>
                </a:solidFill>
                <a:effectLst/>
                <a:highlight>
                  <a:srgbClr val="FFFFFF"/>
                </a:highlight>
                <a:latin typeface="-apple-system"/>
              </a:rPr>
              <a:t>13</a:t>
            </a:r>
            <a:r>
              <a:rPr lang="zh-CN" altLang="en-US" b="0" i="0" dirty="0">
                <a:solidFill>
                  <a:srgbClr val="191B1F"/>
                </a:solidFill>
                <a:effectLst/>
                <a:highlight>
                  <a:srgbClr val="FFFFFF"/>
                </a:highlight>
                <a:latin typeface="-apple-system"/>
              </a:rPr>
              <a:t>、很多从来不读书的家长，自己没事就玩手机，去要求孩子你要多看书！你以为孩子很好骗吗，没门。</a:t>
            </a:r>
          </a:p>
          <a:p>
            <a:endParaRPr lang="zh-CN" altLang="en-US" dirty="0"/>
          </a:p>
        </p:txBody>
      </p:sp>
      <p:sp>
        <p:nvSpPr>
          <p:cNvPr id="2" name="文本框 1">
            <a:extLst>
              <a:ext uri="{FF2B5EF4-FFF2-40B4-BE49-F238E27FC236}">
                <a16:creationId xmlns:a16="http://schemas.microsoft.com/office/drawing/2014/main" id="{AB146C00-9669-A02A-6E35-697E9FA37F50}"/>
              </a:ext>
            </a:extLst>
          </p:cNvPr>
          <p:cNvSpPr txBox="1"/>
          <p:nvPr/>
        </p:nvSpPr>
        <p:spPr>
          <a:xfrm>
            <a:off x="838200" y="2551837"/>
            <a:ext cx="4339650" cy="1754326"/>
          </a:xfrm>
          <a:prstGeom prst="rect">
            <a:avLst/>
          </a:prstGeom>
          <a:noFill/>
        </p:spPr>
        <p:txBody>
          <a:bodyPr wrap="none" rtlCol="0">
            <a:spAutoFit/>
          </a:bodyPr>
          <a:lstStyle/>
          <a:p>
            <a:pPr algn="l"/>
            <a:r>
              <a:rPr lang="zh-CN" altLang="en-US" sz="3600" b="0" i="0" dirty="0">
                <a:solidFill>
                  <a:srgbClr val="191B1F"/>
                </a:solidFill>
                <a:effectLst/>
                <a:highlight>
                  <a:srgbClr val="FFFFFF"/>
                </a:highlight>
                <a:latin typeface="楷体" panose="02010609060101010101" pitchFamily="49" charset="-122"/>
                <a:ea typeface="楷体" panose="02010609060101010101" pitchFamily="49" charset="-122"/>
              </a:rPr>
              <a:t>行动大于一切，</a:t>
            </a:r>
            <a:endParaRPr lang="en-US" altLang="zh-CN" sz="3600" b="0" i="0" dirty="0">
              <a:solidFill>
                <a:srgbClr val="191B1F"/>
              </a:solidFill>
              <a:effectLst/>
              <a:highlight>
                <a:srgbClr val="FFFFFF"/>
              </a:highlight>
              <a:latin typeface="楷体" panose="02010609060101010101" pitchFamily="49" charset="-122"/>
              <a:ea typeface="楷体" panose="02010609060101010101" pitchFamily="49" charset="-122"/>
            </a:endParaRPr>
          </a:p>
          <a:p>
            <a:pPr algn="l"/>
            <a:r>
              <a:rPr lang="zh-CN" altLang="en-US" sz="3600" b="0" i="0" dirty="0">
                <a:solidFill>
                  <a:srgbClr val="191B1F"/>
                </a:solidFill>
                <a:effectLst/>
                <a:highlight>
                  <a:srgbClr val="FFFFFF"/>
                </a:highlight>
                <a:latin typeface="楷体" panose="02010609060101010101" pitchFamily="49" charset="-122"/>
                <a:ea typeface="楷体" panose="02010609060101010101" pitchFamily="49" charset="-122"/>
              </a:rPr>
              <a:t>行动大于一切，</a:t>
            </a:r>
            <a:endParaRPr lang="en-US" altLang="zh-CN" sz="3600" b="0" i="0" dirty="0">
              <a:solidFill>
                <a:srgbClr val="191B1F"/>
              </a:solidFill>
              <a:effectLst/>
              <a:highlight>
                <a:srgbClr val="FFFFFF"/>
              </a:highlight>
              <a:latin typeface="楷体" panose="02010609060101010101" pitchFamily="49" charset="-122"/>
              <a:ea typeface="楷体" panose="02010609060101010101" pitchFamily="49" charset="-122"/>
            </a:endParaRPr>
          </a:p>
          <a:p>
            <a:pPr algn="l"/>
            <a:r>
              <a:rPr lang="zh-CN" altLang="en-US" sz="3600" b="0" i="0" dirty="0">
                <a:solidFill>
                  <a:srgbClr val="191B1F"/>
                </a:solidFill>
                <a:effectLst/>
                <a:highlight>
                  <a:srgbClr val="FFFFFF"/>
                </a:highlight>
                <a:latin typeface="楷体" panose="02010609060101010101" pitchFamily="49" charset="-122"/>
                <a:ea typeface="楷体" panose="02010609060101010101" pitchFamily="49" charset="-122"/>
              </a:rPr>
              <a:t>行动大于一切！！！</a:t>
            </a:r>
          </a:p>
        </p:txBody>
      </p:sp>
    </p:spTree>
    <p:extLst>
      <p:ext uri="{BB962C8B-B14F-4D97-AF65-F5344CB8AC3E}">
        <p14:creationId xmlns:p14="http://schemas.microsoft.com/office/powerpoint/2010/main" val="11941393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FFC59-470C-5D20-D98F-0FD10BBAF99F}"/>
              </a:ext>
            </a:extLst>
          </p:cNvPr>
          <p:cNvSpPr>
            <a:spLocks noGrp="1"/>
          </p:cNvSpPr>
          <p:nvPr>
            <p:ph type="title"/>
          </p:nvPr>
        </p:nvSpPr>
        <p:spPr/>
        <p:txBody>
          <a:bodyPr/>
          <a:lstStyle/>
          <a:p>
            <a:r>
              <a:rPr lang="en-US" altLang="zh-CN" dirty="0"/>
              <a:t>Thank you</a:t>
            </a:r>
            <a:endParaRPr lang="zh-CN" altLang="en-US" dirty="0"/>
          </a:p>
        </p:txBody>
      </p:sp>
      <p:sp>
        <p:nvSpPr>
          <p:cNvPr id="3" name="内容占位符 2">
            <a:extLst>
              <a:ext uri="{FF2B5EF4-FFF2-40B4-BE49-F238E27FC236}">
                <a16:creationId xmlns:a16="http://schemas.microsoft.com/office/drawing/2014/main" id="{C13EA621-6EDB-0BC7-99D4-A770B4BCB822}"/>
              </a:ext>
            </a:extLst>
          </p:cNvPr>
          <p:cNvSpPr>
            <a:spLocks noGrp="1"/>
          </p:cNvSpPr>
          <p:nvPr>
            <p:ph type="body" idx="1"/>
          </p:nvPr>
        </p:nvSpPr>
        <p:spPr/>
        <p:txBody>
          <a:bodyPr/>
          <a:lstStyle/>
          <a:p>
            <a:r>
              <a:rPr lang="en-US" altLang="zh-CN" dirty="0"/>
              <a:t>2024.04.22</a:t>
            </a:r>
            <a:endParaRPr lang="zh-CN" altLang="en-US" dirty="0"/>
          </a:p>
        </p:txBody>
      </p:sp>
    </p:spTree>
    <p:extLst>
      <p:ext uri="{BB962C8B-B14F-4D97-AF65-F5344CB8AC3E}">
        <p14:creationId xmlns:p14="http://schemas.microsoft.com/office/powerpoint/2010/main" val="26532406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4949EE-EFB4-87B7-992B-38C5DEA316B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0EB7B34-6F4F-6242-4537-2F4D7195B0DB}"/>
              </a:ext>
            </a:extLst>
          </p:cNvPr>
          <p:cNvSpPr>
            <a:spLocks noGrp="1"/>
          </p:cNvSpPr>
          <p:nvPr>
            <p:ph idx="1"/>
          </p:nvPr>
        </p:nvSpPr>
        <p:spPr/>
        <p:txBody>
          <a:bodyPr/>
          <a:lstStyle/>
          <a:p>
            <a:endParaRPr lang="zh-CN" altLang="en-US"/>
          </a:p>
        </p:txBody>
      </p:sp>
      <p:pic>
        <p:nvPicPr>
          <p:cNvPr id="4" name="Picture 2">
            <a:extLst>
              <a:ext uri="{FF2B5EF4-FFF2-40B4-BE49-F238E27FC236}">
                <a16:creationId xmlns:a16="http://schemas.microsoft.com/office/drawing/2014/main" id="{5BFCE5D7-35E2-AE37-4E4C-F9670A4B58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883746"/>
            <a:ext cx="12229732" cy="21741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6466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0">
        <p159:morph option="byObject"/>
      </p:transition>
    </mc:Choice>
    <mc:Fallback>
      <p:transition spd="slow"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15D59B-D334-5AEA-CC4E-0A430CED2A6F}"/>
              </a:ext>
            </a:extLst>
          </p:cNvPr>
          <p:cNvSpPr>
            <a:spLocks noGrp="1"/>
          </p:cNvSpPr>
          <p:nvPr>
            <p:ph type="title"/>
          </p:nvPr>
        </p:nvSpPr>
        <p:spPr/>
        <p:txBody>
          <a:bodyPr/>
          <a:lstStyle/>
          <a:p>
            <a:r>
              <a:rPr lang="zh-CN" altLang="en-US" dirty="0"/>
              <a:t>世界读书日发展历史</a:t>
            </a:r>
          </a:p>
        </p:txBody>
      </p:sp>
      <p:sp>
        <p:nvSpPr>
          <p:cNvPr id="3" name="内容占位符 2">
            <a:extLst>
              <a:ext uri="{FF2B5EF4-FFF2-40B4-BE49-F238E27FC236}">
                <a16:creationId xmlns:a16="http://schemas.microsoft.com/office/drawing/2014/main" id="{095569AC-BB80-6CE9-3638-2EA05CD215EB}"/>
              </a:ext>
            </a:extLst>
          </p:cNvPr>
          <p:cNvSpPr>
            <a:spLocks noGrp="1"/>
          </p:cNvSpPr>
          <p:nvPr>
            <p:ph idx="1"/>
          </p:nvPr>
        </p:nvSpPr>
        <p:spPr/>
        <p:txBody>
          <a:bodyPr>
            <a:noAutofit/>
          </a:bodyPr>
          <a:lstStyle/>
          <a:p>
            <a:pPr algn="l"/>
            <a:r>
              <a:rPr lang="en-US" altLang="zh-CN" b="0" i="0" dirty="0">
                <a:solidFill>
                  <a:srgbClr val="202122"/>
                </a:solidFill>
                <a:effectLst/>
                <a:highlight>
                  <a:srgbClr val="FFFFFF"/>
                </a:highlight>
                <a:latin typeface="Arial" panose="020B0604020202020204" pitchFamily="34" charset="0"/>
              </a:rPr>
              <a:t>1995</a:t>
            </a:r>
            <a:r>
              <a:rPr lang="zh-CN" altLang="en-US" b="0" i="0" dirty="0">
                <a:solidFill>
                  <a:srgbClr val="202122"/>
                </a:solidFill>
                <a:effectLst/>
                <a:highlight>
                  <a:srgbClr val="FFFFFF"/>
                </a:highlight>
                <a:latin typeface="Arial" panose="020B0604020202020204" pitchFamily="34" charset="0"/>
              </a:rPr>
              <a:t>年，</a:t>
            </a:r>
            <a:r>
              <a:rPr lang="zh-CN" altLang="en-US" b="0" i="0" u="none" strike="noStrike" dirty="0">
                <a:solidFill>
                  <a:srgbClr val="3366CC"/>
                </a:solidFill>
                <a:effectLst/>
                <a:highlight>
                  <a:srgbClr val="FFFFFF"/>
                </a:highlight>
                <a:latin typeface="Arial" panose="020B0604020202020204" pitchFamily="34" charset="0"/>
              </a:rPr>
              <a:t>联合国教科文组织</a:t>
            </a:r>
            <a:r>
              <a:rPr lang="zh-CN" altLang="en-US" b="0" i="0" dirty="0">
                <a:solidFill>
                  <a:srgbClr val="202122"/>
                </a:solidFill>
                <a:effectLst/>
                <a:highlight>
                  <a:srgbClr val="FFFFFF"/>
                </a:highlight>
                <a:latin typeface="Arial" panose="020B0604020202020204" pitchFamily="34" charset="0"/>
              </a:rPr>
              <a:t>定</a:t>
            </a:r>
            <a:r>
              <a:rPr lang="en-US" altLang="zh-CN" b="0" i="0" u="none" strike="noStrike" dirty="0">
                <a:solidFill>
                  <a:srgbClr val="3366CC"/>
                </a:solidFill>
                <a:effectLst/>
                <a:highlight>
                  <a:srgbClr val="FFFFFF"/>
                </a:highlight>
                <a:latin typeface="Arial" panose="020B0604020202020204" pitchFamily="34" charset="0"/>
              </a:rPr>
              <a:t>4</a:t>
            </a:r>
            <a:r>
              <a:rPr lang="zh-CN" altLang="en-US" b="0" i="0" u="none" strike="noStrike" dirty="0">
                <a:solidFill>
                  <a:srgbClr val="3366CC"/>
                </a:solidFill>
                <a:effectLst/>
                <a:highlight>
                  <a:srgbClr val="FFFFFF"/>
                </a:highlight>
                <a:latin typeface="Arial" panose="020B0604020202020204" pitchFamily="34" charset="0"/>
              </a:rPr>
              <a:t>月</a:t>
            </a:r>
            <a:r>
              <a:rPr lang="en-US" altLang="zh-CN" b="0" i="0" u="none" strike="noStrike" dirty="0">
                <a:solidFill>
                  <a:srgbClr val="3366CC"/>
                </a:solidFill>
                <a:effectLst/>
                <a:highlight>
                  <a:srgbClr val="FFFFFF"/>
                </a:highlight>
                <a:latin typeface="Arial" panose="020B0604020202020204" pitchFamily="34" charset="0"/>
              </a:rPr>
              <a:t>23</a:t>
            </a:r>
            <a:r>
              <a:rPr lang="zh-CN" altLang="en-US" b="0" i="0" u="none" strike="noStrike" dirty="0">
                <a:solidFill>
                  <a:srgbClr val="3366CC"/>
                </a:solidFill>
                <a:effectLst/>
                <a:highlight>
                  <a:srgbClr val="FFFFFF"/>
                </a:highlight>
                <a:latin typeface="Arial" panose="020B0604020202020204" pitchFamily="34" charset="0"/>
              </a:rPr>
              <a:t>日</a:t>
            </a:r>
            <a:r>
              <a:rPr lang="zh-CN" altLang="en-US" b="0" i="0" dirty="0">
                <a:solidFill>
                  <a:srgbClr val="202122"/>
                </a:solidFill>
                <a:effectLst/>
                <a:highlight>
                  <a:srgbClr val="FFFFFF"/>
                </a:highlight>
                <a:latin typeface="Arial" panose="020B0604020202020204" pitchFamily="34" charset="0"/>
              </a:rPr>
              <a:t>为</a:t>
            </a:r>
            <a:r>
              <a:rPr lang="zh-CN" altLang="en-US" b="1" i="0" dirty="0">
                <a:solidFill>
                  <a:srgbClr val="202122"/>
                </a:solidFill>
                <a:effectLst/>
                <a:highlight>
                  <a:srgbClr val="FFFFFF"/>
                </a:highlight>
                <a:latin typeface="Arial" panose="020B0604020202020204" pitchFamily="34" charset="0"/>
              </a:rPr>
              <a:t>世界图书与版权日</a:t>
            </a:r>
            <a:r>
              <a:rPr lang="zh-CN" altLang="en-US" b="0" i="0" dirty="0">
                <a:solidFill>
                  <a:srgbClr val="202122"/>
                </a:solidFill>
                <a:effectLst/>
                <a:highlight>
                  <a:srgbClr val="FFFFFF"/>
                </a:highlight>
                <a:latin typeface="Arial" panose="020B0604020202020204" pitchFamily="34" charset="0"/>
              </a:rPr>
              <a:t>（或</a:t>
            </a:r>
            <a:r>
              <a:rPr lang="zh-CN" altLang="en-US" b="1" i="0" dirty="0">
                <a:solidFill>
                  <a:srgbClr val="202122"/>
                </a:solidFill>
                <a:effectLst/>
                <a:highlight>
                  <a:srgbClr val="FFFFFF"/>
                </a:highlight>
                <a:latin typeface="Arial" panose="020B0604020202020204" pitchFamily="34" charset="0"/>
              </a:rPr>
              <a:t>世界书籍与版权日</a:t>
            </a:r>
            <a:r>
              <a:rPr lang="zh-CN" altLang="en-US" b="0" i="0" dirty="0">
                <a:solidFill>
                  <a:srgbClr val="202122"/>
                </a:solidFill>
                <a:effectLst/>
                <a:highlight>
                  <a:srgbClr val="FFFFFF"/>
                </a:highlight>
                <a:latin typeface="Arial" panose="020B0604020202020204" pitchFamily="34" charset="0"/>
              </a:rPr>
              <a:t>）。汉译另有</a:t>
            </a:r>
            <a:r>
              <a:rPr lang="zh-CN" altLang="en-US" b="1" i="0" dirty="0">
                <a:solidFill>
                  <a:srgbClr val="202122"/>
                </a:solidFill>
                <a:effectLst/>
                <a:highlight>
                  <a:srgbClr val="FFFFFF"/>
                </a:highlight>
                <a:latin typeface="Arial" panose="020B0604020202020204" pitchFamily="34" charset="0"/>
              </a:rPr>
              <a:t>世界读书日</a:t>
            </a:r>
            <a:r>
              <a:rPr lang="zh-CN" altLang="en-US" b="0" i="0" dirty="0">
                <a:solidFill>
                  <a:srgbClr val="202122"/>
                </a:solidFill>
                <a:effectLst/>
                <a:highlight>
                  <a:srgbClr val="FFFFFF"/>
                </a:highlight>
                <a:latin typeface="Arial" panose="020B0604020202020204" pitchFamily="34" charset="0"/>
              </a:rPr>
              <a:t>、</a:t>
            </a:r>
            <a:r>
              <a:rPr lang="zh-CN" altLang="en-US" b="1" i="0" dirty="0">
                <a:solidFill>
                  <a:srgbClr val="202122"/>
                </a:solidFill>
                <a:effectLst/>
                <a:highlight>
                  <a:srgbClr val="FFFFFF"/>
                </a:highlight>
                <a:latin typeface="Arial" panose="020B0604020202020204" pitchFamily="34" charset="0"/>
              </a:rPr>
              <a:t>世界阅读日</a:t>
            </a:r>
            <a:r>
              <a:rPr lang="zh-CN" altLang="en-US" b="0" i="0" dirty="0">
                <a:solidFill>
                  <a:srgbClr val="202122"/>
                </a:solidFill>
                <a:effectLst/>
                <a:highlight>
                  <a:srgbClr val="FFFFFF"/>
                </a:highlight>
                <a:latin typeface="Arial" panose="020B0604020202020204" pitchFamily="34" charset="0"/>
              </a:rPr>
              <a:t>、</a:t>
            </a:r>
            <a:r>
              <a:rPr lang="zh-CN" altLang="en-US" b="1" i="0" dirty="0">
                <a:solidFill>
                  <a:srgbClr val="202122"/>
                </a:solidFill>
                <a:effectLst/>
                <a:highlight>
                  <a:srgbClr val="FFFFFF"/>
                </a:highlight>
                <a:latin typeface="Arial" panose="020B0604020202020204" pitchFamily="34" charset="0"/>
              </a:rPr>
              <a:t>世界书香日</a:t>
            </a:r>
            <a:r>
              <a:rPr lang="zh-CN" altLang="en-US" b="0" i="0" dirty="0">
                <a:solidFill>
                  <a:srgbClr val="202122"/>
                </a:solidFill>
                <a:effectLst/>
                <a:highlight>
                  <a:srgbClr val="FFFFFF"/>
                </a:highlight>
                <a:latin typeface="Arial" panose="020B0604020202020204" pitchFamily="34" charset="0"/>
              </a:rPr>
              <a:t>诸种。</a:t>
            </a:r>
          </a:p>
          <a:p>
            <a:pPr algn="l"/>
            <a:r>
              <a:rPr lang="en-US" altLang="zh-CN" b="0" i="0" dirty="0">
                <a:solidFill>
                  <a:srgbClr val="202122"/>
                </a:solidFill>
                <a:effectLst/>
                <a:highlight>
                  <a:srgbClr val="FFFFFF"/>
                </a:highlight>
                <a:latin typeface="Arial" panose="020B0604020202020204" pitchFamily="34" charset="0"/>
              </a:rPr>
              <a:t>1616</a:t>
            </a:r>
            <a:r>
              <a:rPr lang="zh-CN" altLang="en-US" b="0" i="0" dirty="0">
                <a:solidFill>
                  <a:srgbClr val="202122"/>
                </a:solidFill>
                <a:effectLst/>
                <a:highlight>
                  <a:srgbClr val="FFFFFF"/>
                </a:highlight>
                <a:latin typeface="Arial" panose="020B0604020202020204" pitchFamily="34" charset="0"/>
              </a:rPr>
              <a:t>年</a:t>
            </a:r>
            <a:r>
              <a:rPr lang="en-US" altLang="zh-CN" b="0" i="0" u="none" strike="noStrike" dirty="0">
                <a:solidFill>
                  <a:srgbClr val="3366CC"/>
                </a:solidFill>
                <a:effectLst/>
                <a:highlight>
                  <a:srgbClr val="FFFFFF"/>
                </a:highlight>
                <a:latin typeface="Arial" panose="020B0604020202020204" pitchFamily="34" charset="0"/>
              </a:rPr>
              <a:t>4</a:t>
            </a:r>
            <a:r>
              <a:rPr lang="zh-CN" altLang="en-US" b="0" i="0" u="none" strike="noStrike" dirty="0">
                <a:solidFill>
                  <a:srgbClr val="3366CC"/>
                </a:solidFill>
                <a:effectLst/>
                <a:highlight>
                  <a:srgbClr val="FFFFFF"/>
                </a:highlight>
                <a:latin typeface="Arial" panose="020B0604020202020204" pitchFamily="34" charset="0"/>
              </a:rPr>
              <a:t>月</a:t>
            </a:r>
            <a:r>
              <a:rPr lang="en-US" altLang="zh-CN" b="0" i="0" u="none" strike="noStrike" dirty="0">
                <a:solidFill>
                  <a:srgbClr val="3366CC"/>
                </a:solidFill>
                <a:effectLst/>
                <a:highlight>
                  <a:srgbClr val="FFFFFF"/>
                </a:highlight>
                <a:latin typeface="Arial" panose="020B0604020202020204" pitchFamily="34" charset="0"/>
              </a:rPr>
              <a:t>23</a:t>
            </a:r>
            <a:r>
              <a:rPr lang="zh-CN" altLang="en-US" b="0" i="0" u="none" strike="noStrike" dirty="0">
                <a:solidFill>
                  <a:srgbClr val="3366CC"/>
                </a:solidFill>
                <a:effectLst/>
                <a:highlight>
                  <a:srgbClr val="FFFFFF"/>
                </a:highlight>
                <a:latin typeface="Arial" panose="020B0604020202020204" pitchFamily="34" charset="0"/>
              </a:rPr>
              <a:t>日</a:t>
            </a:r>
            <a:r>
              <a:rPr lang="zh-CN" altLang="en-US" b="0" i="0" dirty="0">
                <a:solidFill>
                  <a:srgbClr val="202122"/>
                </a:solidFill>
                <a:effectLst/>
                <a:highlight>
                  <a:srgbClr val="FFFFFF"/>
                </a:highlight>
                <a:latin typeface="Arial" panose="020B0604020202020204" pitchFamily="34" charset="0"/>
              </a:rPr>
              <a:t>，</a:t>
            </a:r>
            <a:r>
              <a:rPr lang="zh-CN" altLang="en-US" b="0" i="0" u="none" strike="noStrike" dirty="0">
                <a:solidFill>
                  <a:srgbClr val="3366CC"/>
                </a:solidFill>
                <a:effectLst/>
                <a:highlight>
                  <a:srgbClr val="FFFFFF"/>
                </a:highlight>
                <a:latin typeface="Arial" panose="020B0604020202020204" pitchFamily="34" charset="0"/>
              </a:rPr>
              <a:t>塞万提斯</a:t>
            </a:r>
            <a:r>
              <a:rPr lang="zh-CN" altLang="en-US" b="0" i="0" dirty="0">
                <a:solidFill>
                  <a:srgbClr val="202122"/>
                </a:solidFill>
                <a:effectLst/>
                <a:highlight>
                  <a:srgbClr val="FFFFFF"/>
                </a:highlight>
                <a:latin typeface="Arial" panose="020B0604020202020204" pitchFamily="34" charset="0"/>
              </a:rPr>
              <a:t>与</a:t>
            </a:r>
            <a:r>
              <a:rPr lang="zh-CN" altLang="en-US" b="0" i="0" u="none" strike="noStrike" dirty="0">
                <a:solidFill>
                  <a:srgbClr val="3366CC"/>
                </a:solidFill>
                <a:effectLst/>
                <a:highlight>
                  <a:srgbClr val="FFFFFF"/>
                </a:highlight>
                <a:latin typeface="Arial" panose="020B0604020202020204" pitchFamily="34" charset="0"/>
              </a:rPr>
              <a:t>莎士比亚</a:t>
            </a:r>
            <a:r>
              <a:rPr lang="zh-CN" altLang="en-US" b="0" i="0" dirty="0">
                <a:solidFill>
                  <a:srgbClr val="202122"/>
                </a:solidFill>
                <a:effectLst/>
                <a:highlight>
                  <a:srgbClr val="FFFFFF"/>
                </a:highlight>
                <a:latin typeface="Arial" panose="020B0604020202020204" pitchFamily="34" charset="0"/>
              </a:rPr>
              <a:t>辞世。</a:t>
            </a:r>
            <a:r>
              <a:rPr lang="en-US" altLang="zh-CN" b="0" i="0" dirty="0">
                <a:solidFill>
                  <a:srgbClr val="202122"/>
                </a:solidFill>
                <a:effectLst/>
                <a:highlight>
                  <a:srgbClr val="FFFFFF"/>
                </a:highlight>
                <a:latin typeface="Arial" panose="020B0604020202020204" pitchFamily="34" charset="0"/>
              </a:rPr>
              <a:t>4</a:t>
            </a:r>
            <a:r>
              <a:rPr lang="zh-CN" altLang="en-US" b="0" i="0" dirty="0">
                <a:solidFill>
                  <a:srgbClr val="202122"/>
                </a:solidFill>
                <a:effectLst/>
                <a:highlight>
                  <a:srgbClr val="FFFFFF"/>
                </a:highlight>
                <a:latin typeface="Arial" panose="020B0604020202020204" pitchFamily="34" charset="0"/>
              </a:rPr>
              <a:t>月</a:t>
            </a:r>
            <a:r>
              <a:rPr lang="en-US" altLang="zh-CN" b="0" i="0" dirty="0">
                <a:solidFill>
                  <a:srgbClr val="202122"/>
                </a:solidFill>
                <a:effectLst/>
                <a:highlight>
                  <a:srgbClr val="FFFFFF"/>
                </a:highlight>
                <a:latin typeface="Arial" panose="020B0604020202020204" pitchFamily="34" charset="0"/>
              </a:rPr>
              <a:t>23</a:t>
            </a:r>
            <a:r>
              <a:rPr lang="zh-CN" altLang="en-US" b="0" i="0" dirty="0">
                <a:solidFill>
                  <a:srgbClr val="202122"/>
                </a:solidFill>
                <a:effectLst/>
                <a:highlight>
                  <a:srgbClr val="FFFFFF"/>
                </a:highlight>
                <a:latin typeface="Arial" panose="020B0604020202020204" pitchFamily="34" charset="0"/>
              </a:rPr>
              <a:t>日也和其它一些伟大作者的生卒有关，诸如</a:t>
            </a:r>
            <a:r>
              <a:rPr lang="zh-CN" altLang="en-US" b="0" i="0" u="none" strike="noStrike" dirty="0">
                <a:solidFill>
                  <a:srgbClr val="3366CC"/>
                </a:solidFill>
                <a:effectLst/>
                <a:highlight>
                  <a:srgbClr val="FFFFFF"/>
                </a:highlight>
                <a:latin typeface="Arial" panose="020B0604020202020204" pitchFamily="34" charset="0"/>
              </a:rPr>
              <a:t>印卡</a:t>
            </a:r>
            <a:r>
              <a:rPr lang="en-US" altLang="zh-CN" b="0" i="0" u="none" strike="noStrike" dirty="0">
                <a:solidFill>
                  <a:srgbClr val="3366CC"/>
                </a:solidFill>
                <a:effectLst/>
                <a:highlight>
                  <a:srgbClr val="FFFFFF"/>
                </a:highlight>
                <a:latin typeface="Arial" panose="020B0604020202020204" pitchFamily="34" charset="0"/>
              </a:rPr>
              <a:t>·</a:t>
            </a:r>
            <a:r>
              <a:rPr lang="zh-CN" altLang="en-US" b="0" i="0" u="none" strike="noStrike" dirty="0">
                <a:solidFill>
                  <a:srgbClr val="3366CC"/>
                </a:solidFill>
                <a:effectLst/>
                <a:highlight>
                  <a:srgbClr val="FFFFFF"/>
                </a:highlight>
                <a:latin typeface="Arial" panose="020B0604020202020204" pitchFamily="34" charset="0"/>
              </a:rPr>
              <a:t>加西拉索</a:t>
            </a:r>
            <a:r>
              <a:rPr lang="en-US" altLang="zh-CN" b="0" i="0" u="none" strike="noStrike" dirty="0">
                <a:solidFill>
                  <a:srgbClr val="3366CC"/>
                </a:solidFill>
                <a:effectLst/>
                <a:highlight>
                  <a:srgbClr val="FFFFFF"/>
                </a:highlight>
                <a:latin typeface="Arial" panose="020B0604020202020204" pitchFamily="34" charset="0"/>
              </a:rPr>
              <a:t>·</a:t>
            </a:r>
            <a:r>
              <a:rPr lang="zh-CN" altLang="en-US" b="0" i="0" u="none" strike="noStrike" dirty="0">
                <a:solidFill>
                  <a:srgbClr val="3366CC"/>
                </a:solidFill>
                <a:effectLst/>
                <a:highlight>
                  <a:srgbClr val="FFFFFF"/>
                </a:highlight>
                <a:latin typeface="Arial" panose="020B0604020202020204" pitchFamily="34" charset="0"/>
              </a:rPr>
              <a:t>德拉维加</a:t>
            </a:r>
            <a:r>
              <a:rPr lang="zh-CN" altLang="en-US" b="0" i="0" dirty="0">
                <a:solidFill>
                  <a:srgbClr val="202122"/>
                </a:solidFill>
                <a:effectLst/>
                <a:highlight>
                  <a:srgbClr val="FFFFFF"/>
                </a:highlight>
                <a:latin typeface="Arial" panose="020B0604020202020204" pitchFamily="34" charset="0"/>
              </a:rPr>
              <a:t>、</a:t>
            </a:r>
            <a:r>
              <a:rPr lang="zh-CN" altLang="en-US" b="0" i="0" u="none" strike="noStrike" dirty="0">
                <a:solidFill>
                  <a:srgbClr val="3366CC"/>
                </a:solidFill>
                <a:effectLst/>
                <a:highlight>
                  <a:srgbClr val="FFFFFF"/>
                </a:highlight>
                <a:latin typeface="Arial" panose="020B0604020202020204" pitchFamily="34" charset="0"/>
              </a:rPr>
              <a:t>纳博科夫</a:t>
            </a:r>
            <a:r>
              <a:rPr lang="zh-CN" altLang="en-US" b="0" i="0" dirty="0">
                <a:solidFill>
                  <a:srgbClr val="202122"/>
                </a:solidFill>
                <a:effectLst/>
                <a:highlight>
                  <a:srgbClr val="FFFFFF"/>
                </a:highlight>
                <a:latin typeface="Arial" panose="020B0604020202020204" pitchFamily="34" charset="0"/>
              </a:rPr>
              <a:t>、</a:t>
            </a:r>
            <a:r>
              <a:rPr lang="zh-CN" altLang="en-US" b="0" i="0" u="none" strike="noStrike" dirty="0">
                <a:solidFill>
                  <a:srgbClr val="3366CC"/>
                </a:solidFill>
                <a:effectLst/>
                <a:highlight>
                  <a:srgbClr val="FFFFFF"/>
                </a:highlight>
                <a:latin typeface="Arial" panose="020B0604020202020204" pitchFamily="34" charset="0"/>
              </a:rPr>
              <a:t>哈尔多尔</a:t>
            </a:r>
            <a:r>
              <a:rPr lang="en-US" altLang="zh-CN" b="0" i="0" u="none" strike="noStrike" dirty="0">
                <a:solidFill>
                  <a:srgbClr val="3366CC"/>
                </a:solidFill>
                <a:effectLst/>
                <a:highlight>
                  <a:srgbClr val="FFFFFF"/>
                </a:highlight>
                <a:latin typeface="Arial" panose="020B0604020202020204" pitchFamily="34" charset="0"/>
              </a:rPr>
              <a:t>·</a:t>
            </a:r>
            <a:r>
              <a:rPr lang="zh-CN" altLang="en-US" b="0" i="0" u="none" strike="noStrike" dirty="0">
                <a:solidFill>
                  <a:srgbClr val="3366CC"/>
                </a:solidFill>
                <a:effectLst/>
                <a:highlight>
                  <a:srgbClr val="FFFFFF"/>
                </a:highlight>
                <a:latin typeface="Arial" panose="020B0604020202020204" pitchFamily="34" charset="0"/>
              </a:rPr>
              <a:t>拉克斯内斯</a:t>
            </a:r>
            <a:r>
              <a:rPr lang="zh-CN" altLang="en-US" b="0" i="0" dirty="0">
                <a:solidFill>
                  <a:srgbClr val="202122"/>
                </a:solidFill>
                <a:effectLst/>
                <a:highlight>
                  <a:srgbClr val="FFFFFF"/>
                </a:highlight>
                <a:latin typeface="Arial" panose="020B0604020202020204" pitchFamily="34" charset="0"/>
              </a:rPr>
              <a:t>、</a:t>
            </a:r>
            <a:r>
              <a:rPr lang="zh-CN" altLang="en-US" b="0" i="0" u="none" strike="noStrike" dirty="0">
                <a:solidFill>
                  <a:srgbClr val="007A5E"/>
                </a:solidFill>
                <a:effectLst/>
                <a:highlight>
                  <a:srgbClr val="FFFFFF"/>
                </a:highlight>
                <a:latin typeface="Arial" panose="020B0604020202020204" pitchFamily="34" charset="0"/>
              </a:rPr>
              <a:t>莫里斯</a:t>
            </a:r>
            <a:r>
              <a:rPr lang="en-US" altLang="zh-CN" b="0" i="0" u="none" strike="noStrike" dirty="0">
                <a:solidFill>
                  <a:srgbClr val="007A5E"/>
                </a:solidFill>
                <a:effectLst/>
                <a:highlight>
                  <a:srgbClr val="FFFFFF"/>
                </a:highlight>
                <a:latin typeface="Arial" panose="020B0604020202020204" pitchFamily="34" charset="0"/>
              </a:rPr>
              <a:t>·</a:t>
            </a:r>
            <a:r>
              <a:rPr lang="zh-CN" altLang="en-US" b="0" i="0" u="none" strike="noStrike" dirty="0">
                <a:solidFill>
                  <a:srgbClr val="007A5E"/>
                </a:solidFill>
                <a:effectLst/>
                <a:highlight>
                  <a:srgbClr val="FFFFFF"/>
                </a:highlight>
                <a:latin typeface="Arial" panose="020B0604020202020204" pitchFamily="34" charset="0"/>
              </a:rPr>
              <a:t>图翁</a:t>
            </a:r>
            <a:r>
              <a:rPr lang="zh-CN" altLang="en-US" b="0" i="0" dirty="0">
                <a:solidFill>
                  <a:srgbClr val="202122"/>
                </a:solidFill>
                <a:effectLst/>
                <a:highlight>
                  <a:srgbClr val="FFFFFF"/>
                </a:highlight>
                <a:latin typeface="Arial" panose="020B0604020202020204" pitchFamily="34" charset="0"/>
              </a:rPr>
              <a:t>、</a:t>
            </a:r>
            <a:r>
              <a:rPr lang="zh-CN" altLang="en-US" b="0" i="0" u="none" strike="noStrike" dirty="0">
                <a:solidFill>
                  <a:srgbClr val="007A5E"/>
                </a:solidFill>
                <a:effectLst/>
                <a:highlight>
                  <a:srgbClr val="FFFFFF"/>
                </a:highlight>
                <a:latin typeface="Arial" panose="020B0604020202020204" pitchFamily="34" charset="0"/>
              </a:rPr>
              <a:t>何西</a:t>
            </a:r>
            <a:r>
              <a:rPr lang="en-US" altLang="zh-CN" b="0" i="0" u="none" strike="noStrike" dirty="0">
                <a:solidFill>
                  <a:srgbClr val="007A5E"/>
                </a:solidFill>
                <a:effectLst/>
                <a:highlight>
                  <a:srgbClr val="FFFFFF"/>
                </a:highlight>
                <a:latin typeface="Arial" panose="020B0604020202020204" pitchFamily="34" charset="0"/>
              </a:rPr>
              <a:t>·</a:t>
            </a:r>
            <a:r>
              <a:rPr lang="zh-CN" altLang="en-US" b="0" i="0" u="none" strike="noStrike" dirty="0">
                <a:solidFill>
                  <a:srgbClr val="007A5E"/>
                </a:solidFill>
                <a:effectLst/>
                <a:highlight>
                  <a:srgbClr val="FFFFFF"/>
                </a:highlight>
                <a:latin typeface="Arial" panose="020B0604020202020204" pitchFamily="34" charset="0"/>
              </a:rPr>
              <a:t>布拉</a:t>
            </a:r>
            <a:r>
              <a:rPr lang="zh-CN" altLang="en-US" b="0" i="0" dirty="0">
                <a:solidFill>
                  <a:srgbClr val="202122"/>
                </a:solidFill>
                <a:effectLst/>
                <a:highlight>
                  <a:srgbClr val="FFFFFF"/>
                </a:highlight>
                <a:latin typeface="Arial" panose="020B0604020202020204" pitchFamily="34" charset="0"/>
              </a:rPr>
              <a:t>与</a:t>
            </a:r>
            <a:r>
              <a:rPr lang="zh-CN" altLang="en-US" b="0" i="0" u="none" strike="noStrike" dirty="0">
                <a:solidFill>
                  <a:srgbClr val="007A5E"/>
                </a:solidFill>
                <a:effectLst/>
                <a:highlight>
                  <a:srgbClr val="FFFFFF"/>
                </a:highlight>
                <a:latin typeface="Arial" panose="020B0604020202020204" pitchFamily="34" charset="0"/>
              </a:rPr>
              <a:t>曼努埃尔</a:t>
            </a:r>
            <a:r>
              <a:rPr lang="en-US" altLang="zh-CN" b="0" i="0" u="none" strike="noStrike" dirty="0">
                <a:solidFill>
                  <a:srgbClr val="007A5E"/>
                </a:solidFill>
                <a:effectLst/>
                <a:highlight>
                  <a:srgbClr val="FFFFFF"/>
                </a:highlight>
                <a:latin typeface="Arial" panose="020B0604020202020204" pitchFamily="34" charset="0"/>
              </a:rPr>
              <a:t>·</a:t>
            </a:r>
            <a:r>
              <a:rPr lang="zh-CN" altLang="en-US" b="0" i="0" u="none" strike="noStrike" dirty="0">
                <a:solidFill>
                  <a:srgbClr val="007A5E"/>
                </a:solidFill>
                <a:effectLst/>
                <a:highlight>
                  <a:srgbClr val="FFFFFF"/>
                </a:highlight>
                <a:latin typeface="Arial" panose="020B0604020202020204" pitchFamily="34" charset="0"/>
              </a:rPr>
              <a:t>巴列霍</a:t>
            </a:r>
            <a:r>
              <a:rPr lang="zh-CN" altLang="en-US" b="0" i="0" dirty="0">
                <a:solidFill>
                  <a:srgbClr val="202122"/>
                </a:solidFill>
                <a:effectLst/>
                <a:highlight>
                  <a:srgbClr val="FFFFFF"/>
                </a:highlight>
                <a:latin typeface="Arial" panose="020B0604020202020204" pitchFamily="34" charset="0"/>
              </a:rPr>
              <a:t>等。于是，以</a:t>
            </a:r>
            <a:r>
              <a:rPr lang="en-US" altLang="zh-CN" b="0" i="0" dirty="0">
                <a:solidFill>
                  <a:srgbClr val="202122"/>
                </a:solidFill>
                <a:effectLst/>
                <a:highlight>
                  <a:srgbClr val="FFFFFF"/>
                </a:highlight>
                <a:latin typeface="Arial" panose="020B0604020202020204" pitchFamily="34" charset="0"/>
              </a:rPr>
              <a:t>4</a:t>
            </a:r>
            <a:r>
              <a:rPr lang="zh-CN" altLang="en-US" b="0" i="0" dirty="0">
                <a:solidFill>
                  <a:srgbClr val="202122"/>
                </a:solidFill>
                <a:effectLst/>
                <a:highlight>
                  <a:srgbClr val="FFFFFF"/>
                </a:highlight>
                <a:latin typeface="Arial" panose="020B0604020202020204" pitchFamily="34" charset="0"/>
              </a:rPr>
              <a:t>月</a:t>
            </a:r>
            <a:r>
              <a:rPr lang="en-US" altLang="zh-CN" b="0" i="0" dirty="0">
                <a:solidFill>
                  <a:srgbClr val="202122"/>
                </a:solidFill>
                <a:effectLst/>
                <a:highlight>
                  <a:srgbClr val="FFFFFF"/>
                </a:highlight>
                <a:latin typeface="Arial" panose="020B0604020202020204" pitchFamily="34" charset="0"/>
              </a:rPr>
              <a:t>23</a:t>
            </a:r>
            <a:r>
              <a:rPr lang="zh-CN" altLang="en-US" b="0" i="0" dirty="0">
                <a:solidFill>
                  <a:srgbClr val="202122"/>
                </a:solidFill>
                <a:effectLst/>
                <a:highlight>
                  <a:srgbClr val="FFFFFF"/>
                </a:highlight>
                <a:latin typeface="Arial" panose="020B0604020202020204" pitchFamily="34" charset="0"/>
              </a:rPr>
              <a:t>日向书籍及其作者致以世界范围的敬意，自然成了</a:t>
            </a:r>
            <a:r>
              <a:rPr lang="zh-CN" altLang="en-US" b="0" i="0" u="none" strike="noStrike" dirty="0">
                <a:solidFill>
                  <a:srgbClr val="3366CC"/>
                </a:solidFill>
                <a:effectLst/>
                <a:highlight>
                  <a:srgbClr val="FFFFFF"/>
                </a:highlight>
                <a:latin typeface="Arial" panose="020B0604020202020204" pitchFamily="34" charset="0"/>
              </a:rPr>
              <a:t>联合国大会</a:t>
            </a:r>
            <a:r>
              <a:rPr lang="zh-CN" altLang="en-US" b="0" i="0" dirty="0">
                <a:solidFill>
                  <a:srgbClr val="202122"/>
                </a:solidFill>
                <a:effectLst/>
                <a:highlight>
                  <a:srgbClr val="FFFFFF"/>
                </a:highlight>
                <a:latin typeface="Arial" panose="020B0604020202020204" pitchFamily="34" charset="0"/>
              </a:rPr>
              <a:t>的选择。这是为了鼓励每个人，尤其是年轻人，发掘阅读之乐，并为那些做出促进人类社会与文化发展贡献的人们获取新的尊重。庆祝的想法源于</a:t>
            </a:r>
            <a:r>
              <a:rPr lang="zh-CN" altLang="en-US" b="0" i="0" u="none" strike="noStrike" dirty="0">
                <a:solidFill>
                  <a:srgbClr val="3366CC"/>
                </a:solidFill>
                <a:effectLst/>
                <a:highlight>
                  <a:srgbClr val="FFFFFF"/>
                </a:highlight>
                <a:latin typeface="Arial" panose="020B0604020202020204" pitchFamily="34" charset="0"/>
              </a:rPr>
              <a:t>加泰罗尼亚</a:t>
            </a:r>
            <a:r>
              <a:rPr lang="zh-CN" altLang="en-US" b="0" i="0" dirty="0">
                <a:solidFill>
                  <a:srgbClr val="202122"/>
                </a:solidFill>
                <a:effectLst/>
                <a:highlight>
                  <a:srgbClr val="FFFFFF"/>
                </a:highlight>
                <a:latin typeface="Arial" panose="020B0604020202020204" pitchFamily="34" charset="0"/>
              </a:rPr>
              <a:t>的</a:t>
            </a:r>
            <a:r>
              <a:rPr lang="zh-CN" altLang="en-US" b="0" i="0" u="none" strike="noStrike" dirty="0">
                <a:solidFill>
                  <a:srgbClr val="3366CC"/>
                </a:solidFill>
                <a:effectLst/>
                <a:highlight>
                  <a:srgbClr val="FFFFFF"/>
                </a:highlight>
                <a:latin typeface="Arial" panose="020B0604020202020204" pitchFamily="34" charset="0"/>
              </a:rPr>
              <a:t>圣乔治日</a:t>
            </a:r>
            <a:r>
              <a:rPr lang="zh-CN" altLang="en-US" b="0" i="0" dirty="0">
                <a:solidFill>
                  <a:srgbClr val="202122"/>
                </a:solidFill>
                <a:effectLst/>
                <a:highlight>
                  <a:srgbClr val="FFFFFF"/>
                </a:highlight>
                <a:latin typeface="Arial" panose="020B0604020202020204" pitchFamily="34" charset="0"/>
              </a:rPr>
              <a:t>风俗：当日售书附赠</a:t>
            </a:r>
            <a:r>
              <a:rPr lang="zh-CN" altLang="en-US" b="0" i="0" u="none" strike="noStrike" dirty="0">
                <a:solidFill>
                  <a:srgbClr val="3366CC"/>
                </a:solidFill>
                <a:effectLst/>
                <a:highlight>
                  <a:srgbClr val="FFFFFF"/>
                </a:highlight>
                <a:latin typeface="Arial" panose="020B0604020202020204" pitchFamily="34" charset="0"/>
              </a:rPr>
              <a:t>玫瑰</a:t>
            </a:r>
            <a:r>
              <a:rPr lang="zh-CN" altLang="en-US" b="0" i="0" dirty="0">
                <a:solidFill>
                  <a:srgbClr val="202122"/>
                </a:solidFill>
                <a:effectLst/>
                <a:highlight>
                  <a:srgbClr val="FFFFFF"/>
                </a:highlight>
                <a:latin typeface="Arial" panose="020B0604020202020204" pitchFamily="34" charset="0"/>
              </a:rPr>
              <a:t>。</a:t>
            </a:r>
          </a:p>
          <a:p>
            <a:pPr algn="l"/>
            <a:r>
              <a:rPr lang="en-US" altLang="zh-CN" b="0" i="0" dirty="0">
                <a:solidFill>
                  <a:srgbClr val="202122"/>
                </a:solidFill>
                <a:effectLst/>
                <a:highlight>
                  <a:srgbClr val="FFFFFF"/>
                </a:highlight>
                <a:latin typeface="Arial" panose="020B0604020202020204" pitchFamily="34" charset="0"/>
              </a:rPr>
              <a:t>2000</a:t>
            </a:r>
            <a:r>
              <a:rPr lang="zh-CN" altLang="en-US" b="0" i="0" dirty="0">
                <a:solidFill>
                  <a:srgbClr val="202122"/>
                </a:solidFill>
                <a:effectLst/>
                <a:highlight>
                  <a:srgbClr val="FFFFFF"/>
                </a:highlight>
                <a:latin typeface="Arial" panose="020B0604020202020204" pitchFamily="34" charset="0"/>
              </a:rPr>
              <a:t>年，受世界图书与版权日启发，</a:t>
            </a:r>
            <a:r>
              <a:rPr lang="zh-CN" altLang="en-US" b="0" i="0" u="none" strike="noStrike" dirty="0">
                <a:solidFill>
                  <a:srgbClr val="3366CC"/>
                </a:solidFill>
                <a:effectLst/>
                <a:highlight>
                  <a:srgbClr val="FFFFFF"/>
                </a:highlight>
                <a:latin typeface="Arial" panose="020B0604020202020204" pitchFamily="34" charset="0"/>
              </a:rPr>
              <a:t>世界书都</a:t>
            </a:r>
            <a:r>
              <a:rPr lang="zh-CN" altLang="en-US" b="0" i="0" dirty="0">
                <a:solidFill>
                  <a:srgbClr val="202122"/>
                </a:solidFill>
                <a:effectLst/>
                <a:highlight>
                  <a:srgbClr val="FFFFFF"/>
                </a:highlight>
                <a:latin typeface="Arial" panose="020B0604020202020204" pitchFamily="34" charset="0"/>
              </a:rPr>
              <a:t>项目启动。每年有一座获选城市以</a:t>
            </a:r>
            <a:r>
              <a:rPr lang="zh-CN" altLang="en-US" b="0" i="0" u="none" strike="noStrike" dirty="0">
                <a:solidFill>
                  <a:srgbClr val="3366CC"/>
                </a:solidFill>
                <a:effectLst/>
                <a:highlight>
                  <a:srgbClr val="FFFFFF"/>
                </a:highlight>
                <a:latin typeface="Arial" panose="020B0604020202020204" pitchFamily="34" charset="0"/>
              </a:rPr>
              <a:t>世界书都</a:t>
            </a:r>
            <a:r>
              <a:rPr lang="zh-CN" altLang="en-US" b="0" i="0" dirty="0">
                <a:solidFill>
                  <a:srgbClr val="202122"/>
                </a:solidFill>
                <a:effectLst/>
                <a:highlight>
                  <a:srgbClr val="FFFFFF"/>
                </a:highlight>
                <a:latin typeface="Arial" panose="020B0604020202020204" pitchFamily="34" charset="0"/>
              </a:rPr>
              <a:t>之名庆祝和传扬人类的图书事业，开幕于当年的</a:t>
            </a:r>
            <a:r>
              <a:rPr lang="en-US" altLang="zh-CN" b="0" i="0" dirty="0">
                <a:solidFill>
                  <a:srgbClr val="202122"/>
                </a:solidFill>
                <a:effectLst/>
                <a:highlight>
                  <a:srgbClr val="FFFFFF"/>
                </a:highlight>
                <a:latin typeface="Arial" panose="020B0604020202020204" pitchFamily="34" charset="0"/>
              </a:rPr>
              <a:t>4</a:t>
            </a:r>
            <a:r>
              <a:rPr lang="zh-CN" altLang="en-US" b="0" i="0" dirty="0">
                <a:solidFill>
                  <a:srgbClr val="202122"/>
                </a:solidFill>
                <a:effectLst/>
                <a:highlight>
                  <a:srgbClr val="FFFFFF"/>
                </a:highlight>
                <a:latin typeface="Arial" panose="020B0604020202020204" pitchFamily="34" charset="0"/>
              </a:rPr>
              <a:t>月</a:t>
            </a:r>
            <a:r>
              <a:rPr lang="en-US" altLang="zh-CN" b="0" i="0" dirty="0">
                <a:solidFill>
                  <a:srgbClr val="202122"/>
                </a:solidFill>
                <a:effectLst/>
                <a:highlight>
                  <a:srgbClr val="FFFFFF"/>
                </a:highlight>
                <a:latin typeface="Arial" panose="020B0604020202020204" pitchFamily="34" charset="0"/>
              </a:rPr>
              <a:t>23</a:t>
            </a:r>
            <a:r>
              <a:rPr lang="zh-CN" altLang="en-US" b="0" i="0" dirty="0">
                <a:solidFill>
                  <a:srgbClr val="202122"/>
                </a:solidFill>
                <a:effectLst/>
                <a:highlight>
                  <a:srgbClr val="FFFFFF"/>
                </a:highlight>
                <a:latin typeface="Arial" panose="020B0604020202020204" pitchFamily="34" charset="0"/>
              </a:rPr>
              <a:t>日，结束于翌年的</a:t>
            </a:r>
            <a:r>
              <a:rPr lang="en-US" altLang="zh-CN" b="0" i="0" dirty="0">
                <a:solidFill>
                  <a:srgbClr val="202122"/>
                </a:solidFill>
                <a:effectLst/>
                <a:highlight>
                  <a:srgbClr val="FFFFFF"/>
                </a:highlight>
                <a:latin typeface="Arial" panose="020B0604020202020204" pitchFamily="34" charset="0"/>
              </a:rPr>
              <a:t>4</a:t>
            </a:r>
            <a:r>
              <a:rPr lang="zh-CN" altLang="en-US" b="0" i="0" dirty="0">
                <a:solidFill>
                  <a:srgbClr val="202122"/>
                </a:solidFill>
                <a:effectLst/>
                <a:highlight>
                  <a:srgbClr val="FFFFFF"/>
                </a:highlight>
                <a:latin typeface="Arial" panose="020B0604020202020204" pitchFamily="34" charset="0"/>
              </a:rPr>
              <a:t>月</a:t>
            </a:r>
            <a:r>
              <a:rPr lang="en-US" altLang="zh-CN" b="0" i="0" dirty="0">
                <a:solidFill>
                  <a:srgbClr val="202122"/>
                </a:solidFill>
                <a:effectLst/>
                <a:highlight>
                  <a:srgbClr val="FFFFFF"/>
                </a:highlight>
                <a:latin typeface="Arial" panose="020B0604020202020204" pitchFamily="34" charset="0"/>
              </a:rPr>
              <a:t>23</a:t>
            </a:r>
            <a:r>
              <a:rPr lang="zh-CN" altLang="en-US" b="0" i="0" dirty="0">
                <a:solidFill>
                  <a:srgbClr val="202122"/>
                </a:solidFill>
                <a:effectLst/>
                <a:highlight>
                  <a:srgbClr val="FFFFFF"/>
                </a:highlight>
                <a:latin typeface="Arial" panose="020B0604020202020204" pitchFamily="34" charset="0"/>
              </a:rPr>
              <a:t>日。</a:t>
            </a:r>
          </a:p>
        </p:txBody>
      </p:sp>
      <p:pic>
        <p:nvPicPr>
          <p:cNvPr id="4" name="Picture 2">
            <a:extLst>
              <a:ext uri="{FF2B5EF4-FFF2-40B4-BE49-F238E27FC236}">
                <a16:creationId xmlns:a16="http://schemas.microsoft.com/office/drawing/2014/main" id="{A7779EFD-CD11-0FE9-302C-CD8FE004DF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32" y="-21741746"/>
            <a:ext cx="12229732" cy="21741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881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5569AC-BB80-6CE9-3638-2EA05CD215EB}"/>
              </a:ext>
            </a:extLst>
          </p:cNvPr>
          <p:cNvSpPr>
            <a:spLocks noGrp="1"/>
          </p:cNvSpPr>
          <p:nvPr>
            <p:ph idx="1"/>
          </p:nvPr>
        </p:nvSpPr>
        <p:spPr>
          <a:xfrm>
            <a:off x="838200" y="-1960563"/>
            <a:ext cx="10515600" cy="4351338"/>
          </a:xfrm>
        </p:spPr>
        <p:txBody>
          <a:bodyPr>
            <a:noAutofit/>
          </a:bodyPr>
          <a:lstStyle/>
          <a:p>
            <a:pPr algn="l"/>
            <a:r>
              <a:rPr lang="en-US" altLang="zh-CN" b="0" i="0" dirty="0">
                <a:solidFill>
                  <a:srgbClr val="202122"/>
                </a:solidFill>
                <a:effectLst/>
                <a:highlight>
                  <a:srgbClr val="FFFFFF"/>
                </a:highlight>
                <a:latin typeface="Arial" panose="020B0604020202020204" pitchFamily="34" charset="0"/>
              </a:rPr>
              <a:t>1995</a:t>
            </a:r>
            <a:r>
              <a:rPr lang="zh-CN" altLang="en-US" b="0" i="0" dirty="0">
                <a:solidFill>
                  <a:srgbClr val="202122"/>
                </a:solidFill>
                <a:effectLst/>
                <a:highlight>
                  <a:srgbClr val="FFFFFF"/>
                </a:highlight>
                <a:latin typeface="Arial" panose="020B0604020202020204" pitchFamily="34" charset="0"/>
              </a:rPr>
              <a:t>年，</a:t>
            </a:r>
            <a:r>
              <a:rPr lang="zh-CN" altLang="en-US" b="0" i="0" u="none" strike="noStrike" dirty="0">
                <a:solidFill>
                  <a:srgbClr val="3366CC"/>
                </a:solidFill>
                <a:effectLst/>
                <a:highlight>
                  <a:srgbClr val="FFFFFF"/>
                </a:highlight>
                <a:latin typeface="Arial" panose="020B0604020202020204" pitchFamily="34" charset="0"/>
              </a:rPr>
              <a:t>联合国教科文组织</a:t>
            </a:r>
            <a:r>
              <a:rPr lang="zh-CN" altLang="en-US" b="0" i="0" dirty="0">
                <a:solidFill>
                  <a:srgbClr val="202122"/>
                </a:solidFill>
                <a:effectLst/>
                <a:highlight>
                  <a:srgbClr val="FFFFFF"/>
                </a:highlight>
                <a:latin typeface="Arial" panose="020B0604020202020204" pitchFamily="34" charset="0"/>
              </a:rPr>
              <a:t>定</a:t>
            </a:r>
            <a:r>
              <a:rPr lang="en-US" altLang="zh-CN" b="0" i="0" u="none" strike="noStrike" dirty="0">
                <a:solidFill>
                  <a:srgbClr val="3366CC"/>
                </a:solidFill>
                <a:effectLst/>
                <a:highlight>
                  <a:srgbClr val="FFFFFF"/>
                </a:highlight>
                <a:latin typeface="Arial" panose="020B0604020202020204" pitchFamily="34" charset="0"/>
              </a:rPr>
              <a:t>4</a:t>
            </a:r>
            <a:r>
              <a:rPr lang="zh-CN" altLang="en-US" b="0" i="0" u="none" strike="noStrike" dirty="0">
                <a:solidFill>
                  <a:srgbClr val="3366CC"/>
                </a:solidFill>
                <a:effectLst/>
                <a:highlight>
                  <a:srgbClr val="FFFFFF"/>
                </a:highlight>
                <a:latin typeface="Arial" panose="020B0604020202020204" pitchFamily="34" charset="0"/>
              </a:rPr>
              <a:t>月</a:t>
            </a:r>
            <a:r>
              <a:rPr lang="en-US" altLang="zh-CN" b="0" i="0" u="none" strike="noStrike" dirty="0">
                <a:solidFill>
                  <a:srgbClr val="3366CC"/>
                </a:solidFill>
                <a:effectLst/>
                <a:highlight>
                  <a:srgbClr val="FFFFFF"/>
                </a:highlight>
                <a:latin typeface="Arial" panose="020B0604020202020204" pitchFamily="34" charset="0"/>
              </a:rPr>
              <a:t>23</a:t>
            </a:r>
            <a:r>
              <a:rPr lang="zh-CN" altLang="en-US" b="0" i="0" u="none" strike="noStrike" dirty="0">
                <a:solidFill>
                  <a:srgbClr val="3366CC"/>
                </a:solidFill>
                <a:effectLst/>
                <a:highlight>
                  <a:srgbClr val="FFFFFF"/>
                </a:highlight>
                <a:latin typeface="Arial" panose="020B0604020202020204" pitchFamily="34" charset="0"/>
              </a:rPr>
              <a:t>日</a:t>
            </a:r>
            <a:r>
              <a:rPr lang="zh-CN" altLang="en-US" b="0" i="0" dirty="0">
                <a:solidFill>
                  <a:srgbClr val="202122"/>
                </a:solidFill>
                <a:effectLst/>
                <a:highlight>
                  <a:srgbClr val="FFFFFF"/>
                </a:highlight>
                <a:latin typeface="Arial" panose="020B0604020202020204" pitchFamily="34" charset="0"/>
              </a:rPr>
              <a:t>为</a:t>
            </a:r>
            <a:r>
              <a:rPr lang="zh-CN" altLang="en-US" b="1" i="0" dirty="0">
                <a:solidFill>
                  <a:srgbClr val="202122"/>
                </a:solidFill>
                <a:effectLst/>
                <a:highlight>
                  <a:srgbClr val="FFFFFF"/>
                </a:highlight>
                <a:latin typeface="Arial" panose="020B0604020202020204" pitchFamily="34" charset="0"/>
              </a:rPr>
              <a:t>世界图书与版权日</a:t>
            </a:r>
            <a:r>
              <a:rPr lang="zh-CN" altLang="en-US" b="0" i="0" dirty="0">
                <a:solidFill>
                  <a:srgbClr val="202122"/>
                </a:solidFill>
                <a:effectLst/>
                <a:highlight>
                  <a:srgbClr val="FFFFFF"/>
                </a:highlight>
                <a:latin typeface="Arial" panose="020B0604020202020204" pitchFamily="34" charset="0"/>
              </a:rPr>
              <a:t>（或</a:t>
            </a:r>
            <a:r>
              <a:rPr lang="zh-CN" altLang="en-US" b="1" i="0" dirty="0">
                <a:solidFill>
                  <a:srgbClr val="202122"/>
                </a:solidFill>
                <a:effectLst/>
                <a:highlight>
                  <a:srgbClr val="FFFFFF"/>
                </a:highlight>
                <a:latin typeface="Arial" panose="020B0604020202020204" pitchFamily="34" charset="0"/>
              </a:rPr>
              <a:t>世界书籍与版权日</a:t>
            </a:r>
            <a:r>
              <a:rPr lang="zh-CN" altLang="en-US" b="0" i="0" dirty="0">
                <a:solidFill>
                  <a:srgbClr val="202122"/>
                </a:solidFill>
                <a:effectLst/>
                <a:highlight>
                  <a:srgbClr val="FFFFFF"/>
                </a:highlight>
                <a:latin typeface="Arial" panose="020B0604020202020204" pitchFamily="34" charset="0"/>
              </a:rPr>
              <a:t>）。汉译另有</a:t>
            </a:r>
            <a:r>
              <a:rPr lang="zh-CN" altLang="en-US" b="1" i="0" dirty="0">
                <a:solidFill>
                  <a:srgbClr val="202122"/>
                </a:solidFill>
                <a:effectLst/>
                <a:highlight>
                  <a:srgbClr val="FFFFFF"/>
                </a:highlight>
                <a:latin typeface="Arial" panose="020B0604020202020204" pitchFamily="34" charset="0"/>
              </a:rPr>
              <a:t>世界读书日</a:t>
            </a:r>
            <a:r>
              <a:rPr lang="zh-CN" altLang="en-US" b="0" i="0" dirty="0">
                <a:solidFill>
                  <a:srgbClr val="202122"/>
                </a:solidFill>
                <a:effectLst/>
                <a:highlight>
                  <a:srgbClr val="FFFFFF"/>
                </a:highlight>
                <a:latin typeface="Arial" panose="020B0604020202020204" pitchFamily="34" charset="0"/>
              </a:rPr>
              <a:t>、</a:t>
            </a:r>
            <a:r>
              <a:rPr lang="zh-CN" altLang="en-US" b="1" i="0" dirty="0">
                <a:solidFill>
                  <a:srgbClr val="202122"/>
                </a:solidFill>
                <a:effectLst/>
                <a:highlight>
                  <a:srgbClr val="FFFFFF"/>
                </a:highlight>
                <a:latin typeface="Arial" panose="020B0604020202020204" pitchFamily="34" charset="0"/>
              </a:rPr>
              <a:t>世界阅读日</a:t>
            </a:r>
            <a:r>
              <a:rPr lang="zh-CN" altLang="en-US" b="0" i="0" dirty="0">
                <a:solidFill>
                  <a:srgbClr val="202122"/>
                </a:solidFill>
                <a:effectLst/>
                <a:highlight>
                  <a:srgbClr val="FFFFFF"/>
                </a:highlight>
                <a:latin typeface="Arial" panose="020B0604020202020204" pitchFamily="34" charset="0"/>
              </a:rPr>
              <a:t>、</a:t>
            </a:r>
            <a:r>
              <a:rPr lang="zh-CN" altLang="en-US" b="1" i="0" dirty="0">
                <a:solidFill>
                  <a:srgbClr val="202122"/>
                </a:solidFill>
                <a:effectLst/>
                <a:highlight>
                  <a:srgbClr val="FFFFFF"/>
                </a:highlight>
                <a:latin typeface="Arial" panose="020B0604020202020204" pitchFamily="34" charset="0"/>
              </a:rPr>
              <a:t>世界书香日</a:t>
            </a:r>
            <a:r>
              <a:rPr lang="zh-CN" altLang="en-US" b="0" i="0" dirty="0">
                <a:solidFill>
                  <a:srgbClr val="202122"/>
                </a:solidFill>
                <a:effectLst/>
                <a:highlight>
                  <a:srgbClr val="FFFFFF"/>
                </a:highlight>
                <a:latin typeface="Arial" panose="020B0604020202020204" pitchFamily="34" charset="0"/>
              </a:rPr>
              <a:t>诸种。</a:t>
            </a:r>
          </a:p>
          <a:p>
            <a:pPr algn="l"/>
            <a:r>
              <a:rPr lang="en-US" altLang="zh-CN" b="0" i="0" dirty="0">
                <a:solidFill>
                  <a:srgbClr val="202122"/>
                </a:solidFill>
                <a:effectLst/>
                <a:highlight>
                  <a:srgbClr val="FFFFFF"/>
                </a:highlight>
                <a:latin typeface="Arial" panose="020B0604020202020204" pitchFamily="34" charset="0"/>
              </a:rPr>
              <a:t>1616</a:t>
            </a:r>
            <a:r>
              <a:rPr lang="zh-CN" altLang="en-US" b="0" i="0" dirty="0">
                <a:solidFill>
                  <a:srgbClr val="202122"/>
                </a:solidFill>
                <a:effectLst/>
                <a:highlight>
                  <a:srgbClr val="FFFFFF"/>
                </a:highlight>
                <a:latin typeface="Arial" panose="020B0604020202020204" pitchFamily="34" charset="0"/>
              </a:rPr>
              <a:t>年</a:t>
            </a:r>
            <a:r>
              <a:rPr lang="en-US" altLang="zh-CN" b="0" i="0" u="none" strike="noStrike" dirty="0">
                <a:solidFill>
                  <a:srgbClr val="3366CC"/>
                </a:solidFill>
                <a:effectLst/>
                <a:highlight>
                  <a:srgbClr val="FFFFFF"/>
                </a:highlight>
                <a:latin typeface="Arial" panose="020B0604020202020204" pitchFamily="34" charset="0"/>
              </a:rPr>
              <a:t>4</a:t>
            </a:r>
            <a:r>
              <a:rPr lang="zh-CN" altLang="en-US" b="0" i="0" u="none" strike="noStrike" dirty="0">
                <a:solidFill>
                  <a:srgbClr val="3366CC"/>
                </a:solidFill>
                <a:effectLst/>
                <a:highlight>
                  <a:srgbClr val="FFFFFF"/>
                </a:highlight>
                <a:latin typeface="Arial" panose="020B0604020202020204" pitchFamily="34" charset="0"/>
              </a:rPr>
              <a:t>月</a:t>
            </a:r>
            <a:r>
              <a:rPr lang="en-US" altLang="zh-CN" b="0" i="0" u="none" strike="noStrike" dirty="0">
                <a:solidFill>
                  <a:srgbClr val="3366CC"/>
                </a:solidFill>
                <a:effectLst/>
                <a:highlight>
                  <a:srgbClr val="FFFFFF"/>
                </a:highlight>
                <a:latin typeface="Arial" panose="020B0604020202020204" pitchFamily="34" charset="0"/>
              </a:rPr>
              <a:t>23</a:t>
            </a:r>
            <a:r>
              <a:rPr lang="zh-CN" altLang="en-US" b="0" i="0" u="none" strike="noStrike" dirty="0">
                <a:solidFill>
                  <a:srgbClr val="3366CC"/>
                </a:solidFill>
                <a:effectLst/>
                <a:highlight>
                  <a:srgbClr val="FFFFFF"/>
                </a:highlight>
                <a:latin typeface="Arial" panose="020B0604020202020204" pitchFamily="34" charset="0"/>
              </a:rPr>
              <a:t>日</a:t>
            </a:r>
            <a:r>
              <a:rPr lang="zh-CN" altLang="en-US" b="0" i="0" dirty="0">
                <a:solidFill>
                  <a:srgbClr val="202122"/>
                </a:solidFill>
                <a:effectLst/>
                <a:highlight>
                  <a:srgbClr val="FFFFFF"/>
                </a:highlight>
                <a:latin typeface="Arial" panose="020B0604020202020204" pitchFamily="34" charset="0"/>
              </a:rPr>
              <a:t>，</a:t>
            </a:r>
            <a:r>
              <a:rPr lang="zh-CN" altLang="en-US" b="0" i="0" u="none" strike="noStrike" dirty="0">
                <a:solidFill>
                  <a:srgbClr val="3366CC"/>
                </a:solidFill>
                <a:effectLst/>
                <a:highlight>
                  <a:srgbClr val="FFFFFF"/>
                </a:highlight>
                <a:latin typeface="Arial" panose="020B0604020202020204" pitchFamily="34" charset="0"/>
              </a:rPr>
              <a:t>塞万提斯</a:t>
            </a:r>
            <a:r>
              <a:rPr lang="zh-CN" altLang="en-US" b="0" i="0" dirty="0">
                <a:solidFill>
                  <a:srgbClr val="202122"/>
                </a:solidFill>
                <a:effectLst/>
                <a:highlight>
                  <a:srgbClr val="FFFFFF"/>
                </a:highlight>
                <a:latin typeface="Arial" panose="020B0604020202020204" pitchFamily="34" charset="0"/>
              </a:rPr>
              <a:t>与</a:t>
            </a:r>
            <a:r>
              <a:rPr lang="zh-CN" altLang="en-US" b="0" i="0" u="none" strike="noStrike" dirty="0">
                <a:solidFill>
                  <a:srgbClr val="3366CC"/>
                </a:solidFill>
                <a:effectLst/>
                <a:highlight>
                  <a:srgbClr val="FFFFFF"/>
                </a:highlight>
                <a:latin typeface="Arial" panose="020B0604020202020204" pitchFamily="34" charset="0"/>
              </a:rPr>
              <a:t>莎士比亚</a:t>
            </a:r>
            <a:r>
              <a:rPr lang="zh-CN" altLang="en-US" b="0" i="0" dirty="0">
                <a:solidFill>
                  <a:srgbClr val="202122"/>
                </a:solidFill>
                <a:effectLst/>
                <a:highlight>
                  <a:srgbClr val="FFFFFF"/>
                </a:highlight>
                <a:latin typeface="Arial" panose="020B0604020202020204" pitchFamily="34" charset="0"/>
              </a:rPr>
              <a:t>辞世。</a:t>
            </a:r>
            <a:r>
              <a:rPr lang="en-US" altLang="zh-CN" b="0" i="0" dirty="0">
                <a:solidFill>
                  <a:srgbClr val="202122"/>
                </a:solidFill>
                <a:effectLst/>
                <a:highlight>
                  <a:srgbClr val="FFFFFF"/>
                </a:highlight>
                <a:latin typeface="Arial" panose="020B0604020202020204" pitchFamily="34" charset="0"/>
              </a:rPr>
              <a:t>4</a:t>
            </a:r>
            <a:r>
              <a:rPr lang="zh-CN" altLang="en-US" b="0" i="0" dirty="0">
                <a:solidFill>
                  <a:srgbClr val="202122"/>
                </a:solidFill>
                <a:effectLst/>
                <a:highlight>
                  <a:srgbClr val="FFFFFF"/>
                </a:highlight>
                <a:latin typeface="Arial" panose="020B0604020202020204" pitchFamily="34" charset="0"/>
              </a:rPr>
              <a:t>月</a:t>
            </a:r>
            <a:r>
              <a:rPr lang="en-US" altLang="zh-CN" b="0" i="0" dirty="0">
                <a:solidFill>
                  <a:srgbClr val="202122"/>
                </a:solidFill>
                <a:effectLst/>
                <a:highlight>
                  <a:srgbClr val="FFFFFF"/>
                </a:highlight>
                <a:latin typeface="Arial" panose="020B0604020202020204" pitchFamily="34" charset="0"/>
              </a:rPr>
              <a:t>23</a:t>
            </a:r>
            <a:r>
              <a:rPr lang="zh-CN" altLang="en-US" b="0" i="0" dirty="0">
                <a:solidFill>
                  <a:srgbClr val="202122"/>
                </a:solidFill>
                <a:effectLst/>
                <a:highlight>
                  <a:srgbClr val="FFFFFF"/>
                </a:highlight>
                <a:latin typeface="Arial" panose="020B0604020202020204" pitchFamily="34" charset="0"/>
              </a:rPr>
              <a:t>日也和其它一些伟大作者的生卒有关，诸如</a:t>
            </a:r>
            <a:r>
              <a:rPr lang="zh-CN" altLang="en-US" b="0" i="0" u="none" strike="noStrike" dirty="0">
                <a:solidFill>
                  <a:srgbClr val="3366CC"/>
                </a:solidFill>
                <a:effectLst/>
                <a:highlight>
                  <a:srgbClr val="FFFFFF"/>
                </a:highlight>
                <a:latin typeface="Arial" panose="020B0604020202020204" pitchFamily="34" charset="0"/>
              </a:rPr>
              <a:t>印卡</a:t>
            </a:r>
            <a:r>
              <a:rPr lang="en-US" altLang="zh-CN" b="0" i="0" u="none" strike="noStrike" dirty="0">
                <a:solidFill>
                  <a:srgbClr val="3366CC"/>
                </a:solidFill>
                <a:effectLst/>
                <a:highlight>
                  <a:srgbClr val="FFFFFF"/>
                </a:highlight>
                <a:latin typeface="Arial" panose="020B0604020202020204" pitchFamily="34" charset="0"/>
              </a:rPr>
              <a:t>·</a:t>
            </a:r>
            <a:r>
              <a:rPr lang="zh-CN" altLang="en-US" b="0" i="0" u="none" strike="noStrike" dirty="0">
                <a:solidFill>
                  <a:srgbClr val="3366CC"/>
                </a:solidFill>
                <a:effectLst/>
                <a:highlight>
                  <a:srgbClr val="FFFFFF"/>
                </a:highlight>
                <a:latin typeface="Arial" panose="020B0604020202020204" pitchFamily="34" charset="0"/>
              </a:rPr>
              <a:t>加西拉索</a:t>
            </a:r>
            <a:r>
              <a:rPr lang="en-US" altLang="zh-CN" b="0" i="0" u="none" strike="noStrike" dirty="0">
                <a:solidFill>
                  <a:srgbClr val="3366CC"/>
                </a:solidFill>
                <a:effectLst/>
                <a:highlight>
                  <a:srgbClr val="FFFFFF"/>
                </a:highlight>
                <a:latin typeface="Arial" panose="020B0604020202020204" pitchFamily="34" charset="0"/>
              </a:rPr>
              <a:t>·</a:t>
            </a:r>
            <a:r>
              <a:rPr lang="zh-CN" altLang="en-US" b="0" i="0" u="none" strike="noStrike" dirty="0">
                <a:solidFill>
                  <a:srgbClr val="3366CC"/>
                </a:solidFill>
                <a:effectLst/>
                <a:highlight>
                  <a:srgbClr val="FFFFFF"/>
                </a:highlight>
                <a:latin typeface="Arial" panose="020B0604020202020204" pitchFamily="34" charset="0"/>
              </a:rPr>
              <a:t>德拉维加</a:t>
            </a:r>
            <a:r>
              <a:rPr lang="zh-CN" altLang="en-US" b="0" i="0" dirty="0">
                <a:solidFill>
                  <a:srgbClr val="202122"/>
                </a:solidFill>
                <a:effectLst/>
                <a:highlight>
                  <a:srgbClr val="FFFFFF"/>
                </a:highlight>
                <a:latin typeface="Arial" panose="020B0604020202020204" pitchFamily="34" charset="0"/>
              </a:rPr>
              <a:t>、</a:t>
            </a:r>
            <a:r>
              <a:rPr lang="zh-CN" altLang="en-US" b="0" i="0" u="none" strike="noStrike" dirty="0">
                <a:solidFill>
                  <a:srgbClr val="3366CC"/>
                </a:solidFill>
                <a:effectLst/>
                <a:highlight>
                  <a:srgbClr val="FFFFFF"/>
                </a:highlight>
                <a:latin typeface="Arial" panose="020B0604020202020204" pitchFamily="34" charset="0"/>
              </a:rPr>
              <a:t>纳博科夫</a:t>
            </a:r>
            <a:r>
              <a:rPr lang="zh-CN" altLang="en-US" b="0" i="0" dirty="0">
                <a:solidFill>
                  <a:srgbClr val="202122"/>
                </a:solidFill>
                <a:effectLst/>
                <a:highlight>
                  <a:srgbClr val="FFFFFF"/>
                </a:highlight>
                <a:latin typeface="Arial" panose="020B0604020202020204" pitchFamily="34" charset="0"/>
              </a:rPr>
              <a:t>、</a:t>
            </a:r>
            <a:r>
              <a:rPr lang="zh-CN" altLang="en-US" b="0" i="0" u="none" strike="noStrike" dirty="0">
                <a:solidFill>
                  <a:srgbClr val="3366CC"/>
                </a:solidFill>
                <a:effectLst/>
                <a:highlight>
                  <a:srgbClr val="FFFFFF"/>
                </a:highlight>
                <a:latin typeface="Arial" panose="020B0604020202020204" pitchFamily="34" charset="0"/>
              </a:rPr>
              <a:t>哈尔多尔</a:t>
            </a:r>
            <a:r>
              <a:rPr lang="en-US" altLang="zh-CN" b="0" i="0" u="none" strike="noStrike" dirty="0">
                <a:solidFill>
                  <a:srgbClr val="3366CC"/>
                </a:solidFill>
                <a:effectLst/>
                <a:highlight>
                  <a:srgbClr val="FFFFFF"/>
                </a:highlight>
                <a:latin typeface="Arial" panose="020B0604020202020204" pitchFamily="34" charset="0"/>
              </a:rPr>
              <a:t>·</a:t>
            </a:r>
            <a:r>
              <a:rPr lang="zh-CN" altLang="en-US" b="0" i="0" u="none" strike="noStrike" dirty="0">
                <a:solidFill>
                  <a:srgbClr val="3366CC"/>
                </a:solidFill>
                <a:effectLst/>
                <a:highlight>
                  <a:srgbClr val="FFFFFF"/>
                </a:highlight>
                <a:latin typeface="Arial" panose="020B0604020202020204" pitchFamily="34" charset="0"/>
              </a:rPr>
              <a:t>拉克斯内斯</a:t>
            </a:r>
            <a:r>
              <a:rPr lang="zh-CN" altLang="en-US" b="0" i="0" dirty="0">
                <a:solidFill>
                  <a:srgbClr val="202122"/>
                </a:solidFill>
                <a:effectLst/>
                <a:highlight>
                  <a:srgbClr val="FFFFFF"/>
                </a:highlight>
                <a:latin typeface="Arial" panose="020B0604020202020204" pitchFamily="34" charset="0"/>
              </a:rPr>
              <a:t>、</a:t>
            </a:r>
            <a:r>
              <a:rPr lang="zh-CN" altLang="en-US" b="0" i="0" u="none" strike="noStrike" dirty="0">
                <a:solidFill>
                  <a:srgbClr val="007A5E"/>
                </a:solidFill>
                <a:effectLst/>
                <a:highlight>
                  <a:srgbClr val="FFFFFF"/>
                </a:highlight>
                <a:latin typeface="Arial" panose="020B0604020202020204" pitchFamily="34" charset="0"/>
              </a:rPr>
              <a:t>莫里斯</a:t>
            </a:r>
            <a:r>
              <a:rPr lang="en-US" altLang="zh-CN" b="0" i="0" u="none" strike="noStrike" dirty="0">
                <a:solidFill>
                  <a:srgbClr val="007A5E"/>
                </a:solidFill>
                <a:effectLst/>
                <a:highlight>
                  <a:srgbClr val="FFFFFF"/>
                </a:highlight>
                <a:latin typeface="Arial" panose="020B0604020202020204" pitchFamily="34" charset="0"/>
              </a:rPr>
              <a:t>·</a:t>
            </a:r>
            <a:r>
              <a:rPr lang="zh-CN" altLang="en-US" b="0" i="0" u="none" strike="noStrike" dirty="0">
                <a:solidFill>
                  <a:srgbClr val="007A5E"/>
                </a:solidFill>
                <a:effectLst/>
                <a:highlight>
                  <a:srgbClr val="FFFFFF"/>
                </a:highlight>
                <a:latin typeface="Arial" panose="020B0604020202020204" pitchFamily="34" charset="0"/>
              </a:rPr>
              <a:t>图翁</a:t>
            </a:r>
            <a:r>
              <a:rPr lang="zh-CN" altLang="en-US" b="0" i="0" dirty="0">
                <a:solidFill>
                  <a:srgbClr val="202122"/>
                </a:solidFill>
                <a:effectLst/>
                <a:highlight>
                  <a:srgbClr val="FFFFFF"/>
                </a:highlight>
                <a:latin typeface="Arial" panose="020B0604020202020204" pitchFamily="34" charset="0"/>
              </a:rPr>
              <a:t>、</a:t>
            </a:r>
            <a:r>
              <a:rPr lang="zh-CN" altLang="en-US" b="0" i="0" u="none" strike="noStrike" dirty="0">
                <a:solidFill>
                  <a:srgbClr val="007A5E"/>
                </a:solidFill>
                <a:effectLst/>
                <a:highlight>
                  <a:srgbClr val="FFFFFF"/>
                </a:highlight>
                <a:latin typeface="Arial" panose="020B0604020202020204" pitchFamily="34" charset="0"/>
              </a:rPr>
              <a:t>何西</a:t>
            </a:r>
            <a:r>
              <a:rPr lang="en-US" altLang="zh-CN" b="0" i="0" u="none" strike="noStrike" dirty="0">
                <a:solidFill>
                  <a:srgbClr val="007A5E"/>
                </a:solidFill>
                <a:effectLst/>
                <a:highlight>
                  <a:srgbClr val="FFFFFF"/>
                </a:highlight>
                <a:latin typeface="Arial" panose="020B0604020202020204" pitchFamily="34" charset="0"/>
              </a:rPr>
              <a:t>·</a:t>
            </a:r>
            <a:r>
              <a:rPr lang="zh-CN" altLang="en-US" b="0" i="0" u="none" strike="noStrike" dirty="0">
                <a:solidFill>
                  <a:srgbClr val="007A5E"/>
                </a:solidFill>
                <a:effectLst/>
                <a:highlight>
                  <a:srgbClr val="FFFFFF"/>
                </a:highlight>
                <a:latin typeface="Arial" panose="020B0604020202020204" pitchFamily="34" charset="0"/>
              </a:rPr>
              <a:t>布拉</a:t>
            </a:r>
            <a:r>
              <a:rPr lang="zh-CN" altLang="en-US" b="0" i="0" dirty="0">
                <a:solidFill>
                  <a:srgbClr val="202122"/>
                </a:solidFill>
                <a:effectLst/>
                <a:highlight>
                  <a:srgbClr val="FFFFFF"/>
                </a:highlight>
                <a:latin typeface="Arial" panose="020B0604020202020204" pitchFamily="34" charset="0"/>
              </a:rPr>
              <a:t>与</a:t>
            </a:r>
            <a:r>
              <a:rPr lang="zh-CN" altLang="en-US" b="0" i="0" u="none" strike="noStrike" dirty="0">
                <a:solidFill>
                  <a:srgbClr val="007A5E"/>
                </a:solidFill>
                <a:effectLst/>
                <a:highlight>
                  <a:srgbClr val="FFFFFF"/>
                </a:highlight>
                <a:latin typeface="Arial" panose="020B0604020202020204" pitchFamily="34" charset="0"/>
              </a:rPr>
              <a:t>曼努埃尔</a:t>
            </a:r>
            <a:r>
              <a:rPr lang="en-US" altLang="zh-CN" b="0" i="0" u="none" strike="noStrike" dirty="0">
                <a:solidFill>
                  <a:srgbClr val="007A5E"/>
                </a:solidFill>
                <a:effectLst/>
                <a:highlight>
                  <a:srgbClr val="FFFFFF"/>
                </a:highlight>
                <a:latin typeface="Arial" panose="020B0604020202020204" pitchFamily="34" charset="0"/>
              </a:rPr>
              <a:t>·</a:t>
            </a:r>
            <a:r>
              <a:rPr lang="zh-CN" altLang="en-US" b="0" i="0" u="none" strike="noStrike" dirty="0">
                <a:solidFill>
                  <a:srgbClr val="007A5E"/>
                </a:solidFill>
                <a:effectLst/>
                <a:highlight>
                  <a:srgbClr val="FFFFFF"/>
                </a:highlight>
                <a:latin typeface="Arial" panose="020B0604020202020204" pitchFamily="34" charset="0"/>
              </a:rPr>
              <a:t>巴列霍</a:t>
            </a:r>
            <a:r>
              <a:rPr lang="zh-CN" altLang="en-US" b="0" i="0" dirty="0">
                <a:solidFill>
                  <a:srgbClr val="202122"/>
                </a:solidFill>
                <a:effectLst/>
                <a:highlight>
                  <a:srgbClr val="FFFFFF"/>
                </a:highlight>
                <a:latin typeface="Arial" panose="020B0604020202020204" pitchFamily="34" charset="0"/>
              </a:rPr>
              <a:t>等。于是，以</a:t>
            </a:r>
            <a:r>
              <a:rPr lang="en-US" altLang="zh-CN" b="0" i="0" dirty="0">
                <a:solidFill>
                  <a:srgbClr val="202122"/>
                </a:solidFill>
                <a:effectLst/>
                <a:highlight>
                  <a:srgbClr val="FFFFFF"/>
                </a:highlight>
                <a:latin typeface="Arial" panose="020B0604020202020204" pitchFamily="34" charset="0"/>
              </a:rPr>
              <a:t>4</a:t>
            </a:r>
            <a:r>
              <a:rPr lang="zh-CN" altLang="en-US" b="0" i="0" dirty="0">
                <a:solidFill>
                  <a:srgbClr val="202122"/>
                </a:solidFill>
                <a:effectLst/>
                <a:highlight>
                  <a:srgbClr val="FFFFFF"/>
                </a:highlight>
                <a:latin typeface="Arial" panose="020B0604020202020204" pitchFamily="34" charset="0"/>
              </a:rPr>
              <a:t>月</a:t>
            </a:r>
            <a:r>
              <a:rPr lang="en-US" altLang="zh-CN" b="0" i="0" dirty="0">
                <a:solidFill>
                  <a:srgbClr val="202122"/>
                </a:solidFill>
                <a:effectLst/>
                <a:highlight>
                  <a:srgbClr val="FFFFFF"/>
                </a:highlight>
                <a:latin typeface="Arial" panose="020B0604020202020204" pitchFamily="34" charset="0"/>
              </a:rPr>
              <a:t>23</a:t>
            </a:r>
            <a:r>
              <a:rPr lang="zh-CN" altLang="en-US" b="0" i="0" dirty="0">
                <a:solidFill>
                  <a:srgbClr val="202122"/>
                </a:solidFill>
                <a:effectLst/>
                <a:highlight>
                  <a:srgbClr val="FFFFFF"/>
                </a:highlight>
                <a:latin typeface="Arial" panose="020B0604020202020204" pitchFamily="34" charset="0"/>
              </a:rPr>
              <a:t>日向书籍及其作者致以世界范围的敬意，自然成了</a:t>
            </a:r>
            <a:r>
              <a:rPr lang="zh-CN" altLang="en-US" b="0" i="0" u="none" strike="noStrike" dirty="0">
                <a:solidFill>
                  <a:srgbClr val="3366CC"/>
                </a:solidFill>
                <a:effectLst/>
                <a:highlight>
                  <a:srgbClr val="FFFFFF"/>
                </a:highlight>
                <a:latin typeface="Arial" panose="020B0604020202020204" pitchFamily="34" charset="0"/>
              </a:rPr>
              <a:t>联合国大会</a:t>
            </a:r>
            <a:r>
              <a:rPr lang="zh-CN" altLang="en-US" b="0" i="0" dirty="0">
                <a:solidFill>
                  <a:srgbClr val="202122"/>
                </a:solidFill>
                <a:effectLst/>
                <a:highlight>
                  <a:srgbClr val="FFFFFF"/>
                </a:highlight>
                <a:latin typeface="Arial" panose="020B0604020202020204" pitchFamily="34" charset="0"/>
              </a:rPr>
              <a:t>的选择。这是为了鼓励每个人，尤其是年轻人，发掘阅读之乐，并为那些做出促进人类社会与文化发展贡献的人们获取新的尊重。庆祝的想法源于</a:t>
            </a:r>
            <a:r>
              <a:rPr lang="zh-CN" altLang="en-US" b="0" i="0" u="none" strike="noStrike" dirty="0">
                <a:solidFill>
                  <a:srgbClr val="3366CC"/>
                </a:solidFill>
                <a:effectLst/>
                <a:highlight>
                  <a:srgbClr val="FFFFFF"/>
                </a:highlight>
                <a:latin typeface="Arial" panose="020B0604020202020204" pitchFamily="34" charset="0"/>
              </a:rPr>
              <a:t>加泰罗尼亚</a:t>
            </a:r>
            <a:r>
              <a:rPr lang="zh-CN" altLang="en-US" b="0" i="0" dirty="0">
                <a:solidFill>
                  <a:srgbClr val="202122"/>
                </a:solidFill>
                <a:effectLst/>
                <a:highlight>
                  <a:srgbClr val="FFFFFF"/>
                </a:highlight>
                <a:latin typeface="Arial" panose="020B0604020202020204" pitchFamily="34" charset="0"/>
              </a:rPr>
              <a:t>的</a:t>
            </a:r>
            <a:r>
              <a:rPr lang="zh-CN" altLang="en-US" b="0" i="0" u="none" strike="noStrike" dirty="0">
                <a:solidFill>
                  <a:srgbClr val="3366CC"/>
                </a:solidFill>
                <a:effectLst/>
                <a:highlight>
                  <a:srgbClr val="FFFFFF"/>
                </a:highlight>
                <a:latin typeface="Arial" panose="020B0604020202020204" pitchFamily="34" charset="0"/>
              </a:rPr>
              <a:t>圣乔治日</a:t>
            </a:r>
            <a:r>
              <a:rPr lang="zh-CN" altLang="en-US" b="0" i="0" dirty="0">
                <a:solidFill>
                  <a:srgbClr val="202122"/>
                </a:solidFill>
                <a:effectLst/>
                <a:highlight>
                  <a:srgbClr val="FFFFFF"/>
                </a:highlight>
                <a:latin typeface="Arial" panose="020B0604020202020204" pitchFamily="34" charset="0"/>
              </a:rPr>
              <a:t>风俗：当日售书附赠</a:t>
            </a:r>
            <a:r>
              <a:rPr lang="zh-CN" altLang="en-US" b="0" i="0" u="none" strike="noStrike" dirty="0">
                <a:solidFill>
                  <a:srgbClr val="3366CC"/>
                </a:solidFill>
                <a:effectLst/>
                <a:highlight>
                  <a:srgbClr val="FFFFFF"/>
                </a:highlight>
                <a:latin typeface="Arial" panose="020B0604020202020204" pitchFamily="34" charset="0"/>
              </a:rPr>
              <a:t>玫瑰</a:t>
            </a:r>
            <a:r>
              <a:rPr lang="zh-CN" altLang="en-US" b="0" i="0" dirty="0">
                <a:solidFill>
                  <a:srgbClr val="202122"/>
                </a:solidFill>
                <a:effectLst/>
                <a:highlight>
                  <a:srgbClr val="FFFFFF"/>
                </a:highlight>
                <a:latin typeface="Arial" panose="020B0604020202020204" pitchFamily="34" charset="0"/>
              </a:rPr>
              <a:t>。</a:t>
            </a:r>
          </a:p>
          <a:p>
            <a:pPr algn="l"/>
            <a:r>
              <a:rPr lang="en-US" altLang="zh-CN" b="0" i="0" dirty="0">
                <a:solidFill>
                  <a:srgbClr val="202122"/>
                </a:solidFill>
                <a:effectLst/>
                <a:highlight>
                  <a:srgbClr val="FFFFFF"/>
                </a:highlight>
                <a:latin typeface="Arial" panose="020B0604020202020204" pitchFamily="34" charset="0"/>
              </a:rPr>
              <a:t>2000</a:t>
            </a:r>
            <a:r>
              <a:rPr lang="zh-CN" altLang="en-US" b="0" i="0" dirty="0">
                <a:solidFill>
                  <a:srgbClr val="202122"/>
                </a:solidFill>
                <a:effectLst/>
                <a:highlight>
                  <a:srgbClr val="FFFFFF"/>
                </a:highlight>
                <a:latin typeface="Arial" panose="020B0604020202020204" pitchFamily="34" charset="0"/>
              </a:rPr>
              <a:t>年，受世界图书与版权日启发，</a:t>
            </a:r>
            <a:r>
              <a:rPr lang="zh-CN" altLang="en-US" b="0" i="0" u="none" strike="noStrike" dirty="0">
                <a:solidFill>
                  <a:srgbClr val="3366CC"/>
                </a:solidFill>
                <a:effectLst/>
                <a:highlight>
                  <a:srgbClr val="FFFFFF"/>
                </a:highlight>
                <a:latin typeface="Arial" panose="020B0604020202020204" pitchFamily="34" charset="0"/>
              </a:rPr>
              <a:t>世界书都</a:t>
            </a:r>
            <a:r>
              <a:rPr lang="zh-CN" altLang="en-US" b="0" i="0" dirty="0">
                <a:solidFill>
                  <a:srgbClr val="202122"/>
                </a:solidFill>
                <a:effectLst/>
                <a:highlight>
                  <a:srgbClr val="FFFFFF"/>
                </a:highlight>
                <a:latin typeface="Arial" panose="020B0604020202020204" pitchFamily="34" charset="0"/>
              </a:rPr>
              <a:t>项目启动。每年有一座获选城市以</a:t>
            </a:r>
            <a:r>
              <a:rPr lang="zh-CN" altLang="en-US" b="0" i="0" u="none" strike="noStrike" dirty="0">
                <a:solidFill>
                  <a:srgbClr val="3366CC"/>
                </a:solidFill>
                <a:effectLst/>
                <a:highlight>
                  <a:srgbClr val="FFFFFF"/>
                </a:highlight>
                <a:latin typeface="Arial" panose="020B0604020202020204" pitchFamily="34" charset="0"/>
              </a:rPr>
              <a:t>世界书都</a:t>
            </a:r>
            <a:r>
              <a:rPr lang="zh-CN" altLang="en-US" b="0" i="0" dirty="0">
                <a:solidFill>
                  <a:srgbClr val="202122"/>
                </a:solidFill>
                <a:effectLst/>
                <a:highlight>
                  <a:srgbClr val="FFFFFF"/>
                </a:highlight>
                <a:latin typeface="Arial" panose="020B0604020202020204" pitchFamily="34" charset="0"/>
              </a:rPr>
              <a:t>之名庆祝和传扬人类的图书事业，开幕于当年的</a:t>
            </a:r>
            <a:r>
              <a:rPr lang="en-US" altLang="zh-CN" b="0" i="0" dirty="0">
                <a:solidFill>
                  <a:srgbClr val="202122"/>
                </a:solidFill>
                <a:effectLst/>
                <a:highlight>
                  <a:srgbClr val="FFFFFF"/>
                </a:highlight>
                <a:latin typeface="Arial" panose="020B0604020202020204" pitchFamily="34" charset="0"/>
              </a:rPr>
              <a:t>4</a:t>
            </a:r>
            <a:r>
              <a:rPr lang="zh-CN" altLang="en-US" b="0" i="0" dirty="0">
                <a:solidFill>
                  <a:srgbClr val="202122"/>
                </a:solidFill>
                <a:effectLst/>
                <a:highlight>
                  <a:srgbClr val="FFFFFF"/>
                </a:highlight>
                <a:latin typeface="Arial" panose="020B0604020202020204" pitchFamily="34" charset="0"/>
              </a:rPr>
              <a:t>月</a:t>
            </a:r>
            <a:r>
              <a:rPr lang="en-US" altLang="zh-CN" b="0" i="0" dirty="0">
                <a:solidFill>
                  <a:srgbClr val="202122"/>
                </a:solidFill>
                <a:effectLst/>
                <a:highlight>
                  <a:srgbClr val="FFFFFF"/>
                </a:highlight>
                <a:latin typeface="Arial" panose="020B0604020202020204" pitchFamily="34" charset="0"/>
              </a:rPr>
              <a:t>23</a:t>
            </a:r>
            <a:r>
              <a:rPr lang="zh-CN" altLang="en-US" b="0" i="0" dirty="0">
                <a:solidFill>
                  <a:srgbClr val="202122"/>
                </a:solidFill>
                <a:effectLst/>
                <a:highlight>
                  <a:srgbClr val="FFFFFF"/>
                </a:highlight>
                <a:latin typeface="Arial" panose="020B0604020202020204" pitchFamily="34" charset="0"/>
              </a:rPr>
              <a:t>日，结束于翌年的</a:t>
            </a:r>
            <a:r>
              <a:rPr lang="en-US" altLang="zh-CN" b="0" i="0" dirty="0">
                <a:solidFill>
                  <a:srgbClr val="202122"/>
                </a:solidFill>
                <a:effectLst/>
                <a:highlight>
                  <a:srgbClr val="FFFFFF"/>
                </a:highlight>
                <a:latin typeface="Arial" panose="020B0604020202020204" pitchFamily="34" charset="0"/>
              </a:rPr>
              <a:t>4</a:t>
            </a:r>
            <a:r>
              <a:rPr lang="zh-CN" altLang="en-US" b="0" i="0" dirty="0">
                <a:solidFill>
                  <a:srgbClr val="202122"/>
                </a:solidFill>
                <a:effectLst/>
                <a:highlight>
                  <a:srgbClr val="FFFFFF"/>
                </a:highlight>
                <a:latin typeface="Arial" panose="020B0604020202020204" pitchFamily="34" charset="0"/>
              </a:rPr>
              <a:t>月</a:t>
            </a:r>
            <a:r>
              <a:rPr lang="en-US" altLang="zh-CN" b="0" i="0" dirty="0">
                <a:solidFill>
                  <a:srgbClr val="202122"/>
                </a:solidFill>
                <a:effectLst/>
                <a:highlight>
                  <a:srgbClr val="FFFFFF"/>
                </a:highlight>
                <a:latin typeface="Arial" panose="020B0604020202020204" pitchFamily="34" charset="0"/>
              </a:rPr>
              <a:t>23</a:t>
            </a:r>
            <a:r>
              <a:rPr lang="zh-CN" altLang="en-US" b="0" i="0" dirty="0">
                <a:solidFill>
                  <a:srgbClr val="202122"/>
                </a:solidFill>
                <a:effectLst/>
                <a:highlight>
                  <a:srgbClr val="FFFFFF"/>
                </a:highlight>
                <a:latin typeface="Arial" panose="020B0604020202020204" pitchFamily="34" charset="0"/>
              </a:rPr>
              <a:t>日。</a:t>
            </a:r>
          </a:p>
        </p:txBody>
      </p:sp>
      <p:sp>
        <p:nvSpPr>
          <p:cNvPr id="7" name="文本框 6">
            <a:extLst>
              <a:ext uri="{FF2B5EF4-FFF2-40B4-BE49-F238E27FC236}">
                <a16:creationId xmlns:a16="http://schemas.microsoft.com/office/drawing/2014/main" id="{01F68F74-9F6E-C207-D5B6-1CDE2421F5FF}"/>
              </a:ext>
            </a:extLst>
          </p:cNvPr>
          <p:cNvSpPr txBox="1"/>
          <p:nvPr/>
        </p:nvSpPr>
        <p:spPr>
          <a:xfrm>
            <a:off x="838200" y="3876675"/>
            <a:ext cx="10515600" cy="2400657"/>
          </a:xfrm>
          <a:prstGeom prst="rect">
            <a:avLst/>
          </a:prstGeom>
          <a:noFill/>
        </p:spPr>
        <p:txBody>
          <a:bodyPr wrap="square" rtlCol="0">
            <a:spAutoFit/>
          </a:bodyPr>
          <a:lstStyle/>
          <a:p>
            <a:r>
              <a:rPr lang="zh-CN" altLang="en-US" sz="2600" b="0" i="0" dirty="0">
                <a:solidFill>
                  <a:srgbClr val="212121"/>
                </a:solidFill>
                <a:effectLst/>
                <a:highlight>
                  <a:srgbClr val="FFFFFF"/>
                </a:highlight>
                <a:latin typeface="楷体" panose="02010609060101010101" pitchFamily="49" charset="-122"/>
                <a:ea typeface="楷体" panose="02010609060101010101" pitchFamily="49" charset="-122"/>
              </a:rPr>
              <a:t>在不确定的时代，许多人将书籍作为慰藉和梦想的来源。书籍的确具有独特的能力，既能娱乐又能教育。这就是为什么我们必须确保每个人都有机会通过书籍和阅读获得知识和思考。也因为此，教科文组织每年都会指定一个世界图书之都。继</a:t>
            </a:r>
            <a:r>
              <a:rPr lang="en-US" altLang="zh-CN" sz="2600" b="0" i="0" dirty="0">
                <a:solidFill>
                  <a:srgbClr val="212121"/>
                </a:solidFill>
                <a:effectLst/>
                <a:highlight>
                  <a:srgbClr val="FFFFFF"/>
                </a:highlight>
                <a:latin typeface="楷体" panose="02010609060101010101" pitchFamily="49" charset="-122"/>
                <a:ea typeface="楷体" panose="02010609060101010101" pitchFamily="49" charset="-122"/>
              </a:rPr>
              <a:t>2022</a:t>
            </a:r>
            <a:r>
              <a:rPr lang="zh-CN" altLang="en-US" sz="2600" b="0" i="0" dirty="0">
                <a:solidFill>
                  <a:srgbClr val="212121"/>
                </a:solidFill>
                <a:effectLst/>
                <a:highlight>
                  <a:srgbClr val="FFFFFF"/>
                </a:highlight>
                <a:latin typeface="楷体" panose="02010609060101010101" pitchFamily="49" charset="-122"/>
                <a:ea typeface="楷体" panose="02010609060101010101" pitchFamily="49" charset="-122"/>
              </a:rPr>
              <a:t>年的瓜达拉哈拉和</a:t>
            </a:r>
            <a:r>
              <a:rPr lang="en-US" altLang="zh-CN" sz="2600" b="0" i="0" dirty="0">
                <a:solidFill>
                  <a:srgbClr val="212121"/>
                </a:solidFill>
                <a:effectLst/>
                <a:highlight>
                  <a:srgbClr val="FFFFFF"/>
                </a:highlight>
                <a:latin typeface="楷体" panose="02010609060101010101" pitchFamily="49" charset="-122"/>
                <a:ea typeface="楷体" panose="02010609060101010101" pitchFamily="49" charset="-122"/>
              </a:rPr>
              <a:t>2023</a:t>
            </a:r>
            <a:r>
              <a:rPr lang="zh-CN" altLang="en-US" sz="2600" b="0" i="0" dirty="0">
                <a:solidFill>
                  <a:srgbClr val="212121"/>
                </a:solidFill>
                <a:effectLst/>
                <a:highlight>
                  <a:srgbClr val="FFFFFF"/>
                </a:highlight>
                <a:latin typeface="楷体" panose="02010609060101010101" pitchFamily="49" charset="-122"/>
                <a:ea typeface="楷体" panose="02010609060101010101" pitchFamily="49" charset="-122"/>
              </a:rPr>
              <a:t>年的阿克拉之后，我很高兴宣布</a:t>
            </a:r>
            <a:r>
              <a:rPr lang="zh-CN" altLang="en-US" sz="2600" b="1" i="0" dirty="0">
                <a:solidFill>
                  <a:srgbClr val="212121"/>
                </a:solidFill>
                <a:effectLst/>
                <a:highlight>
                  <a:srgbClr val="FFFFFF"/>
                </a:highlight>
                <a:latin typeface="楷体" panose="02010609060101010101" pitchFamily="49" charset="-122"/>
                <a:ea typeface="楷体" panose="02010609060101010101" pitchFamily="49" charset="-122"/>
              </a:rPr>
              <a:t>斯特拉斯堡</a:t>
            </a:r>
            <a:r>
              <a:rPr lang="zh-CN" altLang="en-US" sz="2600" b="0" i="0" dirty="0">
                <a:solidFill>
                  <a:srgbClr val="212121"/>
                </a:solidFill>
                <a:effectLst/>
                <a:highlight>
                  <a:srgbClr val="FFFFFF"/>
                </a:highlight>
                <a:latin typeface="楷体" panose="02010609060101010101" pitchFamily="49" charset="-122"/>
                <a:ea typeface="楷体" panose="02010609060101010101" pitchFamily="49" charset="-122"/>
              </a:rPr>
              <a:t>为</a:t>
            </a:r>
            <a:r>
              <a:rPr lang="en-US" altLang="zh-CN" sz="2600" b="0" i="0" dirty="0">
                <a:solidFill>
                  <a:srgbClr val="212121"/>
                </a:solidFill>
                <a:effectLst/>
                <a:highlight>
                  <a:srgbClr val="FFFFFF"/>
                </a:highlight>
                <a:latin typeface="楷体" panose="02010609060101010101" pitchFamily="49" charset="-122"/>
                <a:ea typeface="楷体" panose="02010609060101010101" pitchFamily="49" charset="-122"/>
              </a:rPr>
              <a:t>2024</a:t>
            </a:r>
            <a:r>
              <a:rPr lang="zh-CN" altLang="en-US" sz="2600" b="0" i="0" dirty="0">
                <a:solidFill>
                  <a:srgbClr val="212121"/>
                </a:solidFill>
                <a:effectLst/>
                <a:highlight>
                  <a:srgbClr val="FFFFFF"/>
                </a:highlight>
                <a:latin typeface="楷体" panose="02010609060101010101" pitchFamily="49" charset="-122"/>
                <a:ea typeface="楷体" panose="02010609060101010101" pitchFamily="49" charset="-122"/>
              </a:rPr>
              <a:t>年‘世界图书之都’。</a:t>
            </a:r>
            <a:endParaRPr lang="en-US" altLang="zh-CN" sz="2600" b="0" i="0" dirty="0">
              <a:solidFill>
                <a:srgbClr val="212121"/>
              </a:solidFill>
              <a:effectLst/>
              <a:highlight>
                <a:srgbClr val="FFFFFF"/>
              </a:highlight>
              <a:latin typeface="楷体" panose="02010609060101010101" pitchFamily="49" charset="-122"/>
              <a:ea typeface="楷体" panose="02010609060101010101" pitchFamily="49" charset="-122"/>
            </a:endParaRPr>
          </a:p>
          <a:p>
            <a:pPr algn="r"/>
            <a:r>
              <a:rPr lang="en-US" altLang="zh-CN" sz="2000" dirty="0">
                <a:solidFill>
                  <a:srgbClr val="212121"/>
                </a:solidFill>
                <a:highlight>
                  <a:srgbClr val="FFFFFF"/>
                </a:highlight>
                <a:latin typeface="宋体" panose="02010600030101010101" pitchFamily="2" charset="-122"/>
                <a:ea typeface="宋体" panose="02010600030101010101" pitchFamily="2" charset="-122"/>
              </a:rPr>
              <a:t>——</a:t>
            </a:r>
            <a:r>
              <a:rPr lang="zh-CN" altLang="en-US" sz="2000" b="0" i="0" dirty="0">
                <a:solidFill>
                  <a:srgbClr val="212121"/>
                </a:solidFill>
                <a:effectLst/>
                <a:highlight>
                  <a:srgbClr val="FFFFFF"/>
                </a:highlight>
                <a:latin typeface="宋体" panose="02010600030101010101" pitchFamily="2" charset="-122"/>
                <a:ea typeface="宋体" panose="02010600030101010101" pitchFamily="2" charset="-122"/>
              </a:rPr>
              <a:t>阿祖莱，联合国教科文组织总干事</a:t>
            </a:r>
          </a:p>
        </p:txBody>
      </p:sp>
    </p:spTree>
    <p:extLst>
      <p:ext uri="{BB962C8B-B14F-4D97-AF65-F5344CB8AC3E}">
        <p14:creationId xmlns:p14="http://schemas.microsoft.com/office/powerpoint/2010/main" val="352939258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92009A-18CD-D306-718A-E68F71341881}"/>
              </a:ext>
            </a:extLst>
          </p:cNvPr>
          <p:cNvSpPr>
            <a:spLocks noGrp="1"/>
          </p:cNvSpPr>
          <p:nvPr>
            <p:ph type="title"/>
          </p:nvPr>
        </p:nvSpPr>
        <p:spPr/>
        <p:txBody>
          <a:bodyPr/>
          <a:lstStyle/>
          <a:p>
            <a:r>
              <a:rPr lang="zh-CN" altLang="en-US" dirty="0"/>
              <a:t>世界读书日的宗旨</a:t>
            </a:r>
          </a:p>
        </p:txBody>
      </p:sp>
      <p:sp>
        <p:nvSpPr>
          <p:cNvPr id="3" name="内容占位符 2">
            <a:extLst>
              <a:ext uri="{FF2B5EF4-FFF2-40B4-BE49-F238E27FC236}">
                <a16:creationId xmlns:a16="http://schemas.microsoft.com/office/drawing/2014/main" id="{555CA63E-C572-7BE2-7E32-DB6E874B9AC8}"/>
              </a:ext>
            </a:extLst>
          </p:cNvPr>
          <p:cNvSpPr>
            <a:spLocks noGrp="1"/>
          </p:cNvSpPr>
          <p:nvPr>
            <p:ph idx="1"/>
          </p:nvPr>
        </p:nvSpPr>
        <p:spPr/>
        <p:txBody>
          <a:bodyPr>
            <a:normAutofit/>
          </a:bodyPr>
          <a:lstStyle/>
          <a:p>
            <a:r>
              <a:rPr lang="zh-CN" altLang="zh-CN" sz="2600" b="0" i="0" kern="1200" spc="0" baseline="0" dirty="0">
                <a:ln>
                  <a:noFill/>
                </a:ln>
                <a:solidFill>
                  <a:srgbClr val="000000"/>
                </a:solidFill>
                <a:effectLst/>
                <a:latin typeface="微软雅黑" panose="020B0503020204020204" pitchFamily="34" charset="-122"/>
                <a:ea typeface="微软雅黑" panose="020B0503020204020204" pitchFamily="34" charset="-122"/>
              </a:rPr>
              <a:t>希望散居在全球各地的人们，无论是年老还是年轻，无论你是贫穷还是富有，无论你是患病还是健康，都能享受阅读的乐趣，都能尊重和感谢为人类文明作出巨大贡献的文学、文化、科学思想大师们，都能保护知识产权。</a:t>
            </a:r>
            <a:endParaRPr lang="en-US" altLang="zh-CN" sz="2600" b="0" i="0" kern="1200" spc="0" baseline="0" dirty="0">
              <a:ln>
                <a:noFill/>
              </a:ln>
              <a:solidFill>
                <a:srgbClr val="000000"/>
              </a:solidFill>
              <a:effectLst/>
              <a:latin typeface="微软雅黑" panose="020B0503020204020204" pitchFamily="34" charset="-122"/>
              <a:ea typeface="微软雅黑" panose="020B0503020204020204" pitchFamily="34" charset="-122"/>
            </a:endParaRPr>
          </a:p>
          <a:p>
            <a:r>
              <a:rPr lang="zh-CN" altLang="en-US" sz="2600" dirty="0">
                <a:solidFill>
                  <a:srgbClr val="000000"/>
                </a:solidFill>
                <a:latin typeface="宋体" panose="02010600030101010101" pitchFamily="2" charset="-122"/>
                <a:ea typeface="宋体" panose="02010600030101010101" pitchFamily="2" charset="-122"/>
              </a:rPr>
              <a:t>据统计，</a:t>
            </a:r>
            <a:r>
              <a:rPr lang="en-US" altLang="zh-CN" sz="2600" dirty="0">
                <a:solidFill>
                  <a:srgbClr val="000000"/>
                </a:solidFill>
                <a:latin typeface="宋体" panose="02010600030101010101" pitchFamily="2" charset="-122"/>
                <a:ea typeface="宋体" panose="02010600030101010101" pitchFamily="2" charset="-122"/>
              </a:rPr>
              <a:t>2022</a:t>
            </a:r>
            <a:r>
              <a:rPr lang="zh-CN" altLang="en-US" sz="2600" dirty="0">
                <a:solidFill>
                  <a:srgbClr val="000000"/>
                </a:solidFill>
                <a:latin typeface="宋体" panose="02010600030101010101" pitchFamily="2" charset="-122"/>
                <a:ea typeface="宋体" panose="02010600030101010101" pitchFamily="2" charset="-122"/>
              </a:rPr>
              <a:t>年我国成年国民人均纸质图书和电子书阅读量均较上年有所提升。其中，人均纸质图书阅读量为</a:t>
            </a:r>
            <a:r>
              <a:rPr lang="en-US" altLang="zh-CN" sz="2600" dirty="0">
                <a:solidFill>
                  <a:srgbClr val="000000"/>
                </a:solidFill>
                <a:latin typeface="宋体" panose="02010600030101010101" pitchFamily="2" charset="-122"/>
                <a:ea typeface="宋体" panose="02010600030101010101" pitchFamily="2" charset="-122"/>
              </a:rPr>
              <a:t>4.78</a:t>
            </a:r>
            <a:r>
              <a:rPr lang="zh-CN" altLang="en-US" sz="2600" dirty="0">
                <a:solidFill>
                  <a:srgbClr val="000000"/>
                </a:solidFill>
                <a:latin typeface="宋体" panose="02010600030101010101" pitchFamily="2" charset="-122"/>
                <a:ea typeface="宋体" panose="02010600030101010101" pitchFamily="2" charset="-122"/>
              </a:rPr>
              <a:t>本，高于</a:t>
            </a:r>
            <a:r>
              <a:rPr lang="en-US" altLang="zh-CN" sz="2600" dirty="0">
                <a:solidFill>
                  <a:srgbClr val="000000"/>
                </a:solidFill>
                <a:latin typeface="宋体" panose="02010600030101010101" pitchFamily="2" charset="-122"/>
                <a:ea typeface="宋体" panose="02010600030101010101" pitchFamily="2" charset="-122"/>
              </a:rPr>
              <a:t>2021</a:t>
            </a:r>
            <a:r>
              <a:rPr lang="zh-CN" altLang="en-US" sz="2600" dirty="0">
                <a:solidFill>
                  <a:srgbClr val="000000"/>
                </a:solidFill>
                <a:latin typeface="宋体" panose="02010600030101010101" pitchFamily="2" charset="-122"/>
                <a:ea typeface="宋体" panose="02010600030101010101" pitchFamily="2" charset="-122"/>
              </a:rPr>
              <a:t>年的</a:t>
            </a:r>
            <a:r>
              <a:rPr lang="en-US" altLang="zh-CN" sz="2600" dirty="0">
                <a:solidFill>
                  <a:srgbClr val="000000"/>
                </a:solidFill>
                <a:latin typeface="宋体" panose="02010600030101010101" pitchFamily="2" charset="-122"/>
                <a:ea typeface="宋体" panose="02010600030101010101" pitchFamily="2" charset="-122"/>
              </a:rPr>
              <a:t>4.76</a:t>
            </a:r>
            <a:r>
              <a:rPr lang="zh-CN" altLang="en-US" sz="2600" dirty="0">
                <a:solidFill>
                  <a:srgbClr val="000000"/>
                </a:solidFill>
                <a:latin typeface="宋体" panose="02010600030101010101" pitchFamily="2" charset="-122"/>
                <a:ea typeface="宋体" panose="02010600030101010101" pitchFamily="2" charset="-122"/>
              </a:rPr>
              <a:t>本；人均电子书阅读量为</a:t>
            </a:r>
            <a:r>
              <a:rPr lang="en-US" altLang="zh-CN" sz="2600" dirty="0">
                <a:solidFill>
                  <a:srgbClr val="000000"/>
                </a:solidFill>
                <a:latin typeface="宋体" panose="02010600030101010101" pitchFamily="2" charset="-122"/>
                <a:ea typeface="宋体" panose="02010600030101010101" pitchFamily="2" charset="-122"/>
              </a:rPr>
              <a:t>3.33</a:t>
            </a:r>
            <a:r>
              <a:rPr lang="zh-CN" altLang="en-US" sz="2600" dirty="0">
                <a:solidFill>
                  <a:srgbClr val="000000"/>
                </a:solidFill>
                <a:latin typeface="宋体" panose="02010600030101010101" pitchFamily="2" charset="-122"/>
                <a:ea typeface="宋体" panose="02010600030101010101" pitchFamily="2" charset="-122"/>
              </a:rPr>
              <a:t>本，高于</a:t>
            </a:r>
            <a:r>
              <a:rPr lang="en-US" altLang="zh-CN" sz="2600" dirty="0">
                <a:solidFill>
                  <a:srgbClr val="000000"/>
                </a:solidFill>
                <a:latin typeface="宋体" panose="02010600030101010101" pitchFamily="2" charset="-122"/>
                <a:ea typeface="宋体" panose="02010600030101010101" pitchFamily="2" charset="-122"/>
              </a:rPr>
              <a:t>2021</a:t>
            </a:r>
            <a:r>
              <a:rPr lang="zh-CN" altLang="en-US" sz="2600" dirty="0">
                <a:solidFill>
                  <a:srgbClr val="000000"/>
                </a:solidFill>
                <a:latin typeface="宋体" panose="02010600030101010101" pitchFamily="2" charset="-122"/>
                <a:ea typeface="宋体" panose="02010600030101010101" pitchFamily="2" charset="-122"/>
              </a:rPr>
              <a:t>年的</a:t>
            </a:r>
            <a:r>
              <a:rPr lang="en-US" altLang="zh-CN" sz="2600" dirty="0">
                <a:solidFill>
                  <a:srgbClr val="000000"/>
                </a:solidFill>
                <a:latin typeface="宋体" panose="02010600030101010101" pitchFamily="2" charset="-122"/>
                <a:ea typeface="宋体" panose="02010600030101010101" pitchFamily="2" charset="-122"/>
              </a:rPr>
              <a:t>3.30</a:t>
            </a:r>
            <a:r>
              <a:rPr lang="zh-CN" altLang="en-US" sz="2600" dirty="0">
                <a:solidFill>
                  <a:srgbClr val="000000"/>
                </a:solidFill>
                <a:latin typeface="宋体" panose="02010600030101010101" pitchFamily="2" charset="-122"/>
                <a:ea typeface="宋体" panose="02010600030101010101" pitchFamily="2" charset="-122"/>
              </a:rPr>
              <a:t>本。</a:t>
            </a:r>
            <a:endParaRPr lang="en-US" altLang="zh-CN" sz="2600" dirty="0">
              <a:solidFill>
                <a:srgbClr val="000000"/>
              </a:solidFill>
              <a:latin typeface="宋体" panose="02010600030101010101" pitchFamily="2" charset="-122"/>
              <a:ea typeface="宋体" panose="02010600030101010101" pitchFamily="2" charset="-122"/>
            </a:endParaRPr>
          </a:p>
          <a:p>
            <a:r>
              <a:rPr lang="zh-CN" altLang="en-US" sz="2800" dirty="0">
                <a:latin typeface="华文楷体" panose="02010600040101010101" pitchFamily="2" charset="-122"/>
                <a:ea typeface="华文楷体" panose="02010600040101010101" pitchFamily="2" charset="-122"/>
              </a:rPr>
              <a:t>每年的这一天，世界</a:t>
            </a:r>
            <a:r>
              <a:rPr lang="en-US" altLang="zh-CN" sz="2800" dirty="0">
                <a:latin typeface="华文楷体" panose="02010600040101010101" pitchFamily="2" charset="-122"/>
                <a:ea typeface="华文楷体" panose="02010600040101010101" pitchFamily="2" charset="-122"/>
              </a:rPr>
              <a:t>100</a:t>
            </a:r>
            <a:r>
              <a:rPr lang="zh-CN" altLang="en-US" sz="2800" dirty="0">
                <a:latin typeface="华文楷体" panose="02010600040101010101" pitchFamily="2" charset="-122"/>
                <a:ea typeface="华文楷体" panose="02010600040101010101" pitchFamily="2" charset="-122"/>
              </a:rPr>
              <a:t>多个国家都会举办各种各样的庆祝和图书宣传活动，但在我国这个日子还没有广为人知，近两年开始有出版社和书店搞一些公益活动。</a:t>
            </a:r>
          </a:p>
          <a:p>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208480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E4CD02-6E5F-4EBA-A85D-53E6D322632A}"/>
              </a:ext>
            </a:extLst>
          </p:cNvPr>
          <p:cNvSpPr>
            <a:spLocks noGrp="1"/>
          </p:cNvSpPr>
          <p:nvPr>
            <p:ph type="title"/>
          </p:nvPr>
        </p:nvSpPr>
        <p:spPr/>
        <p:txBody>
          <a:bodyPr/>
          <a:lstStyle/>
          <a:p>
            <a:r>
              <a:rPr lang="en-US" altLang="zh-CN" dirty="0"/>
              <a:t>Q1 </a:t>
            </a:r>
            <a:r>
              <a:rPr lang="zh-CN" altLang="en-US" dirty="0"/>
              <a:t>你最近都读了什么书</a:t>
            </a:r>
          </a:p>
        </p:txBody>
      </p:sp>
      <p:sp>
        <p:nvSpPr>
          <p:cNvPr id="3" name="内容占位符 2">
            <a:extLst>
              <a:ext uri="{FF2B5EF4-FFF2-40B4-BE49-F238E27FC236}">
                <a16:creationId xmlns:a16="http://schemas.microsoft.com/office/drawing/2014/main" id="{4A93771E-A7DC-4A68-12BB-5BE03366C756}"/>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2590113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202B8-F78C-38C6-2152-55A08CC6DD92}"/>
              </a:ext>
            </a:extLst>
          </p:cNvPr>
          <p:cNvSpPr>
            <a:spLocks noGrp="1"/>
          </p:cNvSpPr>
          <p:nvPr>
            <p:ph type="title"/>
          </p:nvPr>
        </p:nvSpPr>
        <p:spPr/>
        <p:txBody>
          <a:bodyPr/>
          <a:lstStyle/>
          <a:p>
            <a:r>
              <a:rPr lang="en-US" altLang="zh-CN" dirty="0"/>
              <a:t>Q2 </a:t>
            </a:r>
            <a:r>
              <a:rPr lang="zh-CN" altLang="en-US" dirty="0"/>
              <a:t>你认为读书的意义是什么</a:t>
            </a:r>
          </a:p>
        </p:txBody>
      </p:sp>
      <p:sp>
        <p:nvSpPr>
          <p:cNvPr id="3" name="内容占位符 2">
            <a:extLst>
              <a:ext uri="{FF2B5EF4-FFF2-40B4-BE49-F238E27FC236}">
                <a16:creationId xmlns:a16="http://schemas.microsoft.com/office/drawing/2014/main" id="{AA593FFF-EAAE-F2D8-1A14-60282E51B744}"/>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675277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E60A0B-E7FE-B9CA-ECFD-1C7B33EB7315}"/>
              </a:ext>
            </a:extLst>
          </p:cNvPr>
          <p:cNvSpPr>
            <a:spLocks noGrp="1"/>
          </p:cNvSpPr>
          <p:nvPr>
            <p:ph type="title"/>
          </p:nvPr>
        </p:nvSpPr>
        <p:spPr/>
        <p:txBody>
          <a:bodyPr/>
          <a:lstStyle/>
          <a:p>
            <a:r>
              <a:rPr lang="zh-CN" altLang="en-US" dirty="0"/>
              <a:t>名家之言</a:t>
            </a:r>
          </a:p>
        </p:txBody>
      </p:sp>
      <p:sp>
        <p:nvSpPr>
          <p:cNvPr id="3" name="内容占位符 2">
            <a:extLst>
              <a:ext uri="{FF2B5EF4-FFF2-40B4-BE49-F238E27FC236}">
                <a16:creationId xmlns:a16="http://schemas.microsoft.com/office/drawing/2014/main" id="{D44C4066-C537-6BAE-9692-B6E6277321BF}"/>
              </a:ext>
            </a:extLst>
          </p:cNvPr>
          <p:cNvSpPr>
            <a:spLocks noGrp="1"/>
          </p:cNvSpPr>
          <p:nvPr>
            <p:ph idx="1"/>
          </p:nvPr>
        </p:nvSpPr>
        <p:spPr/>
        <p:txBody>
          <a:bodyPr>
            <a:noAutofit/>
          </a:bodyPr>
          <a:lstStyle/>
          <a:p>
            <a:r>
              <a:rPr lang="en-US" altLang="zh-CN" dirty="0"/>
              <a:t>1.“</a:t>
            </a:r>
            <a:r>
              <a:rPr lang="zh-CN" altLang="en-US" dirty="0"/>
              <a:t>读书的意义，不在于取得多大的成就，而在于，当你被生活打回原形，陷入泥潭时，给你一种内在的力量。” </a:t>
            </a:r>
            <a:r>
              <a:rPr lang="en-US" altLang="zh-CN" dirty="0"/>
              <a:t>——</a:t>
            </a:r>
            <a:r>
              <a:rPr lang="zh-CN" altLang="en-US" dirty="0">
                <a:hlinkClick r:id="rId2"/>
              </a:rPr>
              <a:t>梁晓声</a:t>
            </a:r>
            <a:endParaRPr lang="zh-CN" altLang="en-US" dirty="0"/>
          </a:p>
          <a:p>
            <a:r>
              <a:rPr lang="en-US" altLang="zh-CN" dirty="0"/>
              <a:t>2.“</a:t>
            </a:r>
            <a:r>
              <a:rPr lang="zh-CN" altLang="en-US" dirty="0"/>
              <a:t>少年读书如隙中窥月，中年读书如庭中望月，老年读书如台上玩月，皆以阅历之浅深为所得之浅深耳。” </a:t>
            </a:r>
            <a:r>
              <a:rPr lang="en-US" altLang="zh-CN" dirty="0"/>
              <a:t>——</a:t>
            </a:r>
            <a:r>
              <a:rPr lang="zh-CN" altLang="en-US" dirty="0"/>
              <a:t>张潮</a:t>
            </a:r>
          </a:p>
          <a:p>
            <a:r>
              <a:rPr lang="en-US" altLang="zh-CN" dirty="0"/>
              <a:t>3.“</a:t>
            </a:r>
            <a:r>
              <a:rPr lang="zh-CN" altLang="en-US" dirty="0"/>
              <a:t>我始终相信我所读过的所有书都不会白读，它总会在未来的某一个场合帮助我更出色，读书是给以人力量的，它更能给人快乐。” </a:t>
            </a:r>
            <a:r>
              <a:rPr lang="en-US" altLang="zh-CN" dirty="0"/>
              <a:t>——</a:t>
            </a:r>
            <a:r>
              <a:rPr lang="zh-CN" altLang="en-US" dirty="0">
                <a:hlinkClick r:id="rId3"/>
              </a:rPr>
              <a:t>董卿</a:t>
            </a:r>
            <a:endParaRPr lang="zh-CN" altLang="en-US" dirty="0"/>
          </a:p>
          <a:p>
            <a:r>
              <a:rPr lang="en-US" altLang="zh-CN" dirty="0"/>
              <a:t>4.“</a:t>
            </a:r>
            <a:r>
              <a:rPr lang="zh-CN" altLang="en-US" dirty="0"/>
              <a:t>读书多了，容颜自然改变。许多时候自己可能以为许多看过的书籍都成过眼云烟，不复记忆，其实它们仍是潜在的。在气质里，在谈吐上，在胸襟的无涯。当然也能显露在生活与文字中。” </a:t>
            </a:r>
            <a:r>
              <a:rPr lang="en-US" altLang="zh-CN" dirty="0"/>
              <a:t>——</a:t>
            </a:r>
            <a:r>
              <a:rPr lang="zh-CN" altLang="en-US" dirty="0">
                <a:hlinkClick r:id="rId4"/>
              </a:rPr>
              <a:t>三毛</a:t>
            </a:r>
          </a:p>
          <a:p>
            <a:r>
              <a:rPr lang="en-US" altLang="zh-CN" dirty="0"/>
              <a:t>5.“</a:t>
            </a:r>
            <a:r>
              <a:rPr lang="zh-CN" altLang="en-US" dirty="0"/>
              <a:t>书读得多而不加思索，你就会觉得你知道得很多；而当你读书而思考得越多的时候，你就会越清楚地看到，你其实知道得很少。” </a:t>
            </a:r>
            <a:r>
              <a:rPr lang="en-US" altLang="zh-CN" dirty="0"/>
              <a:t>——</a:t>
            </a:r>
            <a:r>
              <a:rPr lang="zh-CN" altLang="en-US" dirty="0">
                <a:hlinkClick r:id="rId5"/>
              </a:rPr>
              <a:t>伏尔泰</a:t>
            </a:r>
            <a:endParaRPr lang="zh-CN" altLang="en-US" dirty="0"/>
          </a:p>
          <a:p>
            <a:r>
              <a:rPr lang="en-US" altLang="zh-CN" dirty="0"/>
              <a:t>6.“</a:t>
            </a:r>
            <a:r>
              <a:rPr lang="zh-CN" altLang="en-US" dirty="0"/>
              <a:t>读书并不是唯一通往成功的路，成绩也不是评判一个学生唯一的标准。后面的路还很长呢，谁能一眼望到头。” </a:t>
            </a:r>
            <a:r>
              <a:rPr lang="en-US" altLang="zh-CN" dirty="0"/>
              <a:t>—— 《</a:t>
            </a:r>
            <a:r>
              <a:rPr lang="en-US" altLang="zh-CN" dirty="0">
                <a:hlinkClick r:id="rId6"/>
              </a:rPr>
              <a:t>1987</a:t>
            </a:r>
            <a:r>
              <a:rPr lang="zh-CN" altLang="en-US" dirty="0">
                <a:hlinkClick r:id="rId6"/>
              </a:rPr>
              <a:t>了</a:t>
            </a:r>
            <a:r>
              <a:rPr lang="en-US" altLang="zh-CN" dirty="0"/>
              <a:t>》</a:t>
            </a:r>
          </a:p>
          <a:p>
            <a:r>
              <a:rPr lang="en-US" altLang="zh-CN" dirty="0"/>
              <a:t>7.“</a:t>
            </a:r>
            <a:r>
              <a:rPr lang="zh-CN" altLang="en-US" dirty="0"/>
              <a:t>读书不是为了拿文凭或者发财，而是成为一个有温度懂情绪会思考的人。” </a:t>
            </a:r>
            <a:r>
              <a:rPr lang="en-US" altLang="zh-CN" dirty="0"/>
              <a:t>——</a:t>
            </a:r>
            <a:r>
              <a:rPr lang="zh-CN" altLang="en-US" dirty="0">
                <a:hlinkClick r:id="rId7"/>
              </a:rPr>
              <a:t>杨绛</a:t>
            </a:r>
            <a:endParaRPr lang="zh-CN" altLang="en-US" dirty="0"/>
          </a:p>
          <a:p>
            <a:r>
              <a:rPr lang="en-US" altLang="zh-CN" dirty="0"/>
              <a:t>8.“</a:t>
            </a:r>
            <a:r>
              <a:rPr lang="zh-CN" altLang="en-US" dirty="0"/>
              <a:t>读书到最后，是为了让我们更宽容地去 理解这个世界有多复杂。 ” </a:t>
            </a:r>
            <a:r>
              <a:rPr lang="en-US" altLang="zh-CN" dirty="0"/>
              <a:t>——</a:t>
            </a:r>
            <a:r>
              <a:rPr lang="zh-CN" altLang="en-US" dirty="0"/>
              <a:t>梁文道</a:t>
            </a:r>
          </a:p>
          <a:p>
            <a:endParaRPr lang="zh-CN" altLang="en-US" dirty="0"/>
          </a:p>
        </p:txBody>
      </p:sp>
    </p:spTree>
    <p:extLst>
      <p:ext uri="{BB962C8B-B14F-4D97-AF65-F5344CB8AC3E}">
        <p14:creationId xmlns:p14="http://schemas.microsoft.com/office/powerpoint/2010/main" val="32076002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44C4066-C537-6BAE-9692-B6E6277321BF}"/>
              </a:ext>
            </a:extLst>
          </p:cNvPr>
          <p:cNvSpPr>
            <a:spLocks noGrp="1"/>
          </p:cNvSpPr>
          <p:nvPr>
            <p:ph idx="1"/>
          </p:nvPr>
        </p:nvSpPr>
        <p:spPr>
          <a:xfrm>
            <a:off x="838200" y="-2355850"/>
            <a:ext cx="10515600" cy="4351338"/>
          </a:xfrm>
        </p:spPr>
        <p:txBody>
          <a:bodyPr>
            <a:noAutofit/>
          </a:bodyPr>
          <a:lstStyle/>
          <a:p>
            <a:r>
              <a:rPr lang="en-US" altLang="zh-CN" dirty="0"/>
              <a:t>1.“</a:t>
            </a:r>
            <a:r>
              <a:rPr lang="zh-CN" altLang="en-US" dirty="0"/>
              <a:t>读书的意义，不在于取得多大的成就，而在于，当你被生活打回原形，陷入泥潭时，给你一种内在的力量。” </a:t>
            </a:r>
            <a:r>
              <a:rPr lang="en-US" altLang="zh-CN" dirty="0"/>
              <a:t>——</a:t>
            </a:r>
            <a:r>
              <a:rPr lang="zh-CN" altLang="en-US" dirty="0">
                <a:hlinkClick r:id="rId2"/>
              </a:rPr>
              <a:t>梁晓声</a:t>
            </a:r>
            <a:endParaRPr lang="zh-CN" altLang="en-US" dirty="0"/>
          </a:p>
          <a:p>
            <a:r>
              <a:rPr lang="en-US" altLang="zh-CN" dirty="0"/>
              <a:t>2.“</a:t>
            </a:r>
            <a:r>
              <a:rPr lang="zh-CN" altLang="en-US" dirty="0"/>
              <a:t>少年读书如隙中窥月，中年读书如庭中望月，老年读书如台上玩月，皆以阅历之浅深为所得之浅深耳。” </a:t>
            </a:r>
            <a:r>
              <a:rPr lang="en-US" altLang="zh-CN" dirty="0"/>
              <a:t>——</a:t>
            </a:r>
            <a:r>
              <a:rPr lang="zh-CN" altLang="en-US" dirty="0"/>
              <a:t>张潮</a:t>
            </a:r>
          </a:p>
          <a:p>
            <a:r>
              <a:rPr lang="en-US" altLang="zh-CN" dirty="0"/>
              <a:t>3.“</a:t>
            </a:r>
            <a:r>
              <a:rPr lang="zh-CN" altLang="en-US" dirty="0"/>
              <a:t>我始终相信我所读过的所有书都不会白读，它总会在未来的某一个场合帮助我更出色，读书是给以人力量的，它更能给人快乐。” </a:t>
            </a:r>
            <a:r>
              <a:rPr lang="en-US" altLang="zh-CN" dirty="0"/>
              <a:t>——</a:t>
            </a:r>
            <a:r>
              <a:rPr lang="zh-CN" altLang="en-US" dirty="0">
                <a:hlinkClick r:id="rId3"/>
              </a:rPr>
              <a:t>董卿</a:t>
            </a:r>
            <a:endParaRPr lang="zh-CN" altLang="en-US" dirty="0"/>
          </a:p>
          <a:p>
            <a:r>
              <a:rPr lang="en-US" altLang="zh-CN" dirty="0"/>
              <a:t>4.“</a:t>
            </a:r>
            <a:r>
              <a:rPr lang="zh-CN" altLang="en-US" dirty="0"/>
              <a:t>读书多了，容颜自然改变。许多时候自己可能以为许多看过的书籍都成过眼云烟，不复记忆，其实它们仍是潜在的。在气质里，在谈吐上，在胸襟的无涯。当然也能显露在生活与文字中。” </a:t>
            </a:r>
            <a:r>
              <a:rPr lang="en-US" altLang="zh-CN" dirty="0"/>
              <a:t>——</a:t>
            </a:r>
            <a:r>
              <a:rPr lang="zh-CN" altLang="en-US" dirty="0">
                <a:hlinkClick r:id="rId4"/>
              </a:rPr>
              <a:t>三毛</a:t>
            </a:r>
          </a:p>
          <a:p>
            <a:r>
              <a:rPr lang="en-US" altLang="zh-CN" dirty="0"/>
              <a:t>5.“</a:t>
            </a:r>
            <a:r>
              <a:rPr lang="zh-CN" altLang="en-US" dirty="0"/>
              <a:t>书读得多而不加思索，你就会觉得你知道得很多；而当你读书而思考得越多的时候，你就会越清楚地看到，你其实知道得很少。” </a:t>
            </a:r>
            <a:r>
              <a:rPr lang="en-US" altLang="zh-CN" dirty="0"/>
              <a:t>——</a:t>
            </a:r>
            <a:r>
              <a:rPr lang="zh-CN" altLang="en-US" dirty="0">
                <a:hlinkClick r:id="rId5"/>
              </a:rPr>
              <a:t>伏尔泰</a:t>
            </a:r>
            <a:endParaRPr lang="zh-CN" altLang="en-US" dirty="0"/>
          </a:p>
          <a:p>
            <a:r>
              <a:rPr lang="en-US" altLang="zh-CN" dirty="0"/>
              <a:t>6.“</a:t>
            </a:r>
            <a:r>
              <a:rPr lang="zh-CN" altLang="en-US" dirty="0"/>
              <a:t>读书并不是唯一通往成功的路，成绩也不是评判一个学生唯一的标准。后面的路还很长呢，谁能一眼望到头。” </a:t>
            </a:r>
            <a:r>
              <a:rPr lang="en-US" altLang="zh-CN" dirty="0"/>
              <a:t>—— 《</a:t>
            </a:r>
            <a:r>
              <a:rPr lang="en-US" altLang="zh-CN" dirty="0">
                <a:hlinkClick r:id="rId6"/>
              </a:rPr>
              <a:t>1987</a:t>
            </a:r>
            <a:r>
              <a:rPr lang="zh-CN" altLang="en-US" dirty="0">
                <a:hlinkClick r:id="rId6"/>
              </a:rPr>
              <a:t>了</a:t>
            </a:r>
            <a:r>
              <a:rPr lang="en-US" altLang="zh-CN" dirty="0"/>
              <a:t>》</a:t>
            </a:r>
          </a:p>
          <a:p>
            <a:r>
              <a:rPr lang="en-US" altLang="zh-CN" dirty="0"/>
              <a:t>7.“</a:t>
            </a:r>
            <a:r>
              <a:rPr lang="zh-CN" altLang="en-US" dirty="0"/>
              <a:t>读书不是为了拿文凭或者发财，而是成为一个有温度懂情绪会思考的人。” </a:t>
            </a:r>
            <a:r>
              <a:rPr lang="en-US" altLang="zh-CN" dirty="0"/>
              <a:t>——</a:t>
            </a:r>
            <a:r>
              <a:rPr lang="zh-CN" altLang="en-US" dirty="0">
                <a:hlinkClick r:id="rId7"/>
              </a:rPr>
              <a:t>杨绛</a:t>
            </a:r>
            <a:endParaRPr lang="zh-CN" altLang="en-US" dirty="0"/>
          </a:p>
          <a:p>
            <a:r>
              <a:rPr lang="en-US" altLang="zh-CN" dirty="0"/>
              <a:t>8.“</a:t>
            </a:r>
            <a:r>
              <a:rPr lang="zh-CN" altLang="en-US" dirty="0"/>
              <a:t>读书到最后，是为了让我们更宽容地去 理解这个世界有多复杂。 ” </a:t>
            </a:r>
            <a:r>
              <a:rPr lang="en-US" altLang="zh-CN" dirty="0"/>
              <a:t>——</a:t>
            </a:r>
            <a:r>
              <a:rPr lang="zh-CN" altLang="en-US" dirty="0"/>
              <a:t>梁文道</a:t>
            </a:r>
          </a:p>
          <a:p>
            <a:endParaRPr lang="zh-CN" altLang="en-US" dirty="0"/>
          </a:p>
        </p:txBody>
      </p:sp>
    </p:spTree>
    <p:extLst>
      <p:ext uri="{BB962C8B-B14F-4D97-AF65-F5344CB8AC3E}">
        <p14:creationId xmlns:p14="http://schemas.microsoft.com/office/powerpoint/2010/main" val="11105307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2682</Words>
  <Application>Microsoft Office PowerPoint</Application>
  <PresentationFormat>宽屏</PresentationFormat>
  <Paragraphs>77</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楷体</vt:lpstr>
      <vt:lpstr>宋体</vt:lpstr>
      <vt:lpstr>等线 Light</vt:lpstr>
      <vt:lpstr>-apple-system</vt:lpstr>
      <vt:lpstr>Arial</vt:lpstr>
      <vt:lpstr>华文楷体</vt:lpstr>
      <vt:lpstr>微软雅黑</vt:lpstr>
      <vt:lpstr>等线</vt:lpstr>
      <vt:lpstr>Office 主题​​</vt:lpstr>
      <vt:lpstr>PowerPoint 演示文稿</vt:lpstr>
      <vt:lpstr>PowerPoint 演示文稿</vt:lpstr>
      <vt:lpstr>世界读书日发展历史</vt:lpstr>
      <vt:lpstr>PowerPoint 演示文稿</vt:lpstr>
      <vt:lpstr>世界读书日的宗旨</vt:lpstr>
      <vt:lpstr>Q1 你最近都读了什么书</vt:lpstr>
      <vt:lpstr>Q2 你认为读书的意义是什么</vt:lpstr>
      <vt:lpstr>名家之言</vt:lpstr>
      <vt:lpstr>PowerPoint 演示文稿</vt:lpstr>
      <vt:lpstr>读书的建议</vt:lpstr>
      <vt:lpstr>PowerPoint 演示文稿</vt:lpstr>
      <vt:lpstr>PowerPoint 演示文稿</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Tianhang Yuan</dc:creator>
  <cp:lastModifiedBy>Tianhang Yuan</cp:lastModifiedBy>
  <cp:revision>1</cp:revision>
  <dcterms:created xsi:type="dcterms:W3CDTF">2024-04-21T15:58:11Z</dcterms:created>
  <dcterms:modified xsi:type="dcterms:W3CDTF">2024-04-21T17:01:17Z</dcterms:modified>
</cp:coreProperties>
</file>