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6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37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B0FA2-A819-4A37-804A-87EC897C2E44}" type="datetimeFigureOut">
              <a:rPr lang="zh-CN" altLang="en-US" smtClean="0"/>
              <a:t>2023/9/10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88A10-4260-40AD-A921-DD54E53761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88225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Word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B0FA2-A819-4A37-804A-87EC897C2E44}" type="datetimeFigureOut">
              <a:rPr lang="zh-CN" altLang="en-US" smtClean="0"/>
              <a:t>2023/9/10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88A10-4260-40AD-A921-DD54E53761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332792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Word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B0FA2-A819-4A37-804A-87EC897C2E44}" type="datetimeFigureOut">
              <a:rPr lang="zh-CN" altLang="en-US" smtClean="0"/>
              <a:t>2023/9/10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88A10-4260-40AD-A921-DD54E53761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283729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Word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B0FA2-A819-4A37-804A-87EC897C2E44}" type="datetimeFigureOut">
              <a:rPr lang="zh-CN" altLang="en-US" smtClean="0"/>
              <a:t>2023/9/10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88A10-4260-40AD-A921-DD54E53761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518025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Word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B0FA2-A819-4A37-804A-87EC897C2E44}" type="datetimeFigureOut">
              <a:rPr lang="zh-CN" altLang="en-US" smtClean="0"/>
              <a:t>2023/9/10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88A10-4260-40AD-A921-DD54E53761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043776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Word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B0FA2-A819-4A37-804A-87EC897C2E44}" type="datetimeFigureOut">
              <a:rPr lang="zh-CN" altLang="en-US" smtClean="0"/>
              <a:t>2023/9/10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88A10-4260-40AD-A921-DD54E53761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127101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Word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B0FA2-A819-4A37-804A-87EC897C2E44}" type="datetimeFigureOut">
              <a:rPr lang="zh-CN" altLang="en-US" smtClean="0"/>
              <a:t>2023/9/10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88A10-4260-40AD-A921-DD54E53761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701028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Word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B0FA2-A819-4A37-804A-87EC897C2E44}" type="datetimeFigureOut">
              <a:rPr lang="zh-CN" altLang="en-US" smtClean="0"/>
              <a:t>2023/9/10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88A10-4260-40AD-A921-DD54E53761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418304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Word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B0FA2-A819-4A37-804A-87EC897C2E44}" type="datetimeFigureOut">
              <a:rPr lang="zh-CN" altLang="en-US" smtClean="0"/>
              <a:t>2023/9/10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88A10-4260-40AD-A921-DD54E53761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707080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Word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B0FA2-A819-4A37-804A-87EC897C2E44}" type="datetimeFigureOut">
              <a:rPr lang="zh-CN" altLang="en-US" smtClean="0"/>
              <a:t>2023/9/10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88A10-4260-40AD-A921-DD54E53761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954030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Word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B0FA2-A819-4A37-804A-87EC897C2E44}" type="datetimeFigureOut">
              <a:rPr lang="zh-CN" altLang="en-US" smtClean="0"/>
              <a:t>2023/9/10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88A10-4260-40AD-A921-DD54E53761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927838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Word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8B0FA2-A819-4A37-804A-87EC897C2E44}" type="datetimeFigureOut">
              <a:rPr lang="zh-CN" altLang="en-US" smtClean="0"/>
              <a:t>2023/9/10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388A10-4260-40AD-A921-DD54E53761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0850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>
    <mc:Choice xmlns:p159="http://schemas.microsoft.com/office/powerpoint/2015/09/main" Requires="p159">
      <p:transition spd="slow">
        <p159:morph option="byWord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B51A9D-DF78-9EDB-F1B9-C44E2F1EC3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《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目送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》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F4C22E0-8D5F-7F1C-C1D7-4ECEC9C1AC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龙应台</a:t>
            </a:r>
          </a:p>
        </p:txBody>
      </p:sp>
    </p:spTree>
    <p:extLst>
      <p:ext uri="{BB962C8B-B14F-4D97-AF65-F5344CB8AC3E}">
        <p14:creationId xmlns:p14="http://schemas.microsoft.com/office/powerpoint/2010/main" val="150389984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Word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5A03C6-3849-E488-12C7-49F67F1F5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人生四书，三代共读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D14CA6-FA6D-C521-A633-D8145ADAA1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1360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2015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年龙应台以经典作品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孩子你慢慢来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亲爱的安德烈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目送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大江大海一九四九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合为「人生四书，三代共读」典藏组出版。她在自序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〈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逝水行船灯火灿烂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〉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说，「时光是匆匆逝水，我们就是那疾行船上的旅人，而人生的疾行船只有一个不许回头的方向，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孩子你慢慢来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看见天真、欣喜、惊诧的启航，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亲爱的安德烈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看见中段对江山起伏、云月更迭的思索，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目送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对个人行深情的注视礼，在他步下行船之际，在他的光即将永远熄灭、化入穹苍的时刻。」她说自己向来没有规划写作，是个随性的旅人，随着江上风景想写就写。二十年后回头，才赫然发现，四本书之间竟然是「同一个逝水行船、灯火灿烂的脉络，从生到离，从死到别，从爱到惆怅，从不舍到放下，从小小个人到浩荡家国，从我到你」。她并且期待：「如果在船行中点上一盏灯，三代人灿烂灯火下并肩共读，就着时间的滔滔江水声，那真是好。」</a:t>
            </a:r>
          </a:p>
        </p:txBody>
      </p:sp>
    </p:spTree>
    <p:extLst>
      <p:ext uri="{BB962C8B-B14F-4D97-AF65-F5344CB8AC3E}">
        <p14:creationId xmlns:p14="http://schemas.microsoft.com/office/powerpoint/2010/main" val="118856566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0CA26B-31FB-9EC4-5F71-112C543A1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精彩文段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68E02E-D108-2291-DA38-CB926441AF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0" i="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我慢慢地、慢慢地了解到，所谓父女母子一场，只不过意味着，你和他的缘分就是今生今世不断地在目送他的背影渐行渐远。你站在小路的这一端，看着他逐渐消失在小路转弯的地方，而且，他用背影告诉你</a:t>
            </a:r>
            <a:r>
              <a:rPr lang="en-US" altLang="zh-CN" b="0" i="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lang="zh-CN" altLang="en-US" b="0" i="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不必追。</a:t>
            </a:r>
            <a:endParaRPr lang="en-US" altLang="zh-CN" b="0" i="0" dirty="0"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有一种寂寞，身边添一个可谈的人，一条知心的狗，或许就可以消减。有一种寂寞，茫茫天地之间余舟一芥的无边无际无着落，人只能各自孤独面对，素颜修行。</a:t>
            </a:r>
          </a:p>
        </p:txBody>
      </p:sp>
    </p:spTree>
    <p:extLst>
      <p:ext uri="{BB962C8B-B14F-4D97-AF65-F5344CB8AC3E}">
        <p14:creationId xmlns:p14="http://schemas.microsoft.com/office/powerpoint/2010/main" val="400951193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Word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8F45EE-53BC-6303-771C-2EB7E6F99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281BA8-5388-BAB9-529E-85C76AF555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就像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描述的那样，或许每个人的一生就是一场目送，我们目送着光阴的逝去，四季的轮转和父母的老去，子女目送着宝贵的青春遥远的未来，在风花雪月的诗句里，我们年年的成长，龙应台的文字为我们诠释了什么是真正的目送。</a:t>
            </a:r>
          </a:p>
        </p:txBody>
      </p:sp>
    </p:spTree>
    <p:extLst>
      <p:ext uri="{BB962C8B-B14F-4D97-AF65-F5344CB8AC3E}">
        <p14:creationId xmlns:p14="http://schemas.microsoft.com/office/powerpoint/2010/main" val="213986397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Word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1329</TotalTime>
  <Words>473</Words>
  <Application>Microsoft Office PowerPoint</Application>
  <PresentationFormat>宽屏</PresentationFormat>
  <Paragraphs>8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1" baseType="lpstr">
      <vt:lpstr>宋体</vt:lpstr>
      <vt:lpstr>微软雅黑</vt:lpstr>
      <vt:lpstr>微软雅黑 Light</vt:lpstr>
      <vt:lpstr>Arial</vt:lpstr>
      <vt:lpstr>Calibri</vt:lpstr>
      <vt:lpstr>Calibri Light</vt:lpstr>
      <vt:lpstr>Office 主题​​</vt:lpstr>
      <vt:lpstr>《目送》</vt:lpstr>
      <vt:lpstr>人生四书，三代共读</vt:lpstr>
      <vt:lpstr>精彩文段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《目送》</dc:title>
  <dc:creator>Tianhang Yuan</dc:creator>
  <cp:lastModifiedBy>Tianhang Yuan</cp:lastModifiedBy>
  <cp:revision>1</cp:revision>
  <dcterms:created xsi:type="dcterms:W3CDTF">2023-09-09T18:04:49Z</dcterms:created>
  <dcterms:modified xsi:type="dcterms:W3CDTF">2023-09-10T16:14:02Z</dcterms:modified>
</cp:coreProperties>
</file>