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等线" panose="02010600030101010101" pitchFamily="2" charset="-122"/>
      <p:regular r:id="rId8"/>
      <p:bold r:id="rId9"/>
    </p:embeddedFont>
    <p:embeddedFont>
      <p:font typeface="等线 Light" panose="02010600030101010101" pitchFamily="2" charset="-122"/>
      <p:regular r:id="rId10"/>
    </p:embeddedFont>
    <p:embeddedFont>
      <p:font typeface="Comic Sans MS" panose="030F0702030302020204" pitchFamily="66" charset="0"/>
      <p:regular r:id="rId11"/>
      <p:bold r:id="rId12"/>
      <p:italic r:id="rId13"/>
      <p:boldItalic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788D4-4BED-9ED9-7E78-9EE3CA5B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F0DB5-D245-5808-6611-AE93AAFCF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F398A-5026-1EBB-331C-A6202933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15877E-3AFB-EB0D-29E7-7BC6247E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C6EDF-B891-76F6-79F8-02AF603A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4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3405C-CF43-74D0-F0EE-1405095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A100E9-6FB0-37FF-3036-217F7109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26CBB-89D9-480A-FB04-F5816010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D91B33-CCAF-82FD-919C-0CDD0117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6C1D00-F537-EE87-D64F-B78B4917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021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B234EA-12DD-FD11-8C23-8F8EE320C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78782C-61AE-5A82-792E-4F5846F40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16590-90DE-4025-C692-ACC24262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5FAE8-4C5B-9D89-E7EE-F9C39466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D0FBC-59F4-1B3E-8ACA-903D06E3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78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26A6F-7D97-A442-08F9-49980E34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C5689-3628-DCFD-9DE1-8C063BC1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266C8-1548-18E1-3520-43A6E609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EF0DC-55FC-6973-9313-37DADE85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48788-CCE4-6675-758F-47A50C3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33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C2DDC-4D22-DAD9-14ED-D018A781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0F79C3-61BE-5A7F-4E9E-BA35D09F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9D73C-A500-E4BB-C322-35A34220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9BAF6-487F-29DD-503E-471C4FAE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79A0C-7062-BB4B-45F1-CF68D91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28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9D234-C84B-88DA-C0D8-5C7B7B85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15201-D222-0BDE-151C-1CDC2D6B8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20E46-7898-6982-351C-86E580E5C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26F08-EDE5-8677-B402-7822B517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9E50A7-2BB1-B6F6-6B4D-B7F5D50F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A6B5C3-D3A0-F860-1BF7-98BBC9BD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70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16D90-CBAB-7451-0BF8-F0878632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E41E6-065A-616B-8678-726C3413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8441A3-CCD3-DE12-D650-5D2BB285A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1C8721-737B-94DD-6C7B-0ED498B59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E90A0D-F005-7583-CC95-D19C4DBB5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F7EDA-F9A9-5DB9-1EE1-02A4A7D9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978383-FB56-852D-463D-8545B313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061CB3-DC99-5696-A63D-8250F05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1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583FE-B8D6-D726-763B-97322FE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836A12-A02B-AFF6-E00F-41DA7413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0EEA74-8F4C-0711-29DF-1B9EE1EF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E246E-AF0E-D5F1-D94F-D02BD930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35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FC7038-B4AE-C33A-2F6B-61ECDF7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2393C-F6CA-CF66-7C04-1A92E7CE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084C6-9D90-9C13-64AB-EC867397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738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45DE-C58F-1658-E79D-DC8F5A05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BDEAF-F25C-33BE-A0C1-07157FB2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571157-A3A6-C23B-24E5-1705E9E41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744E5-1E39-4014-2A77-6AB48CB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8BF48E-69C7-615F-7201-F3CE3FE4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119A3-5614-EC91-DCE7-20800A47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94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CFAAF-7252-B5A2-A4DD-764EE116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76FD-D9A3-9656-564B-24EC59C53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C06F67-ED0C-CDC9-619F-F9786B15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6F664-D56C-E0E3-6577-BE929F40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A83217-A6E8-61CB-AE91-02D2D27C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F8571-E07E-CA32-154F-CF3DF2A0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814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E0F23-C93D-9FD6-A10B-8E3B0A13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45518-82C5-86DD-D3F4-A458E314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D1D93-4420-B612-6C21-CA72555A1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D253-0A01-44DB-935A-D0ED7959BC2C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FF4F6-4951-20B0-920E-27082257D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6E201-3AA2-0F76-0F51-4FCF5A8BD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A89A-0A81-4756-A3A3-F09E1F8BD5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680C-52E9-D0B1-FD1A-E09763BCB3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+mn-lt"/>
              </a:rPr>
              <a:t>AI: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+mn-lt"/>
              </a:rPr>
              <a:t>我们的挑战和机遇</a:t>
            </a:r>
            <a:endParaRPr lang="zh-CN" altLang="en-US" dirty="0">
              <a:latin typeface="+mn-l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41F9B-4604-4822-4CBE-F48CFD036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#ChatGPT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919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BC41E-2489-3EF3-ADC6-F66B90A3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为什么讲这个？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F5844C80-23B0-BE15-6CC2-7314D8F7E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1490" y="5468923"/>
            <a:ext cx="5361905" cy="97142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AEC12F-FCD8-D61B-FA65-9A4BD232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490" y="3772493"/>
            <a:ext cx="5771429" cy="8285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48C286-2D68-9339-4C1E-0CF42A1B5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585" y="1896554"/>
            <a:ext cx="5895238" cy="7714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12D300A-9E0C-CBFD-106E-067882893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490" y="2723270"/>
            <a:ext cx="5285714" cy="9142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EB90B0-7414-DB1A-B37E-062B2A581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490" y="1016022"/>
            <a:ext cx="5742857" cy="8190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D57891D-372F-97C6-E66E-2BE08A5BF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8685" y="4654041"/>
            <a:ext cx="5838095" cy="76190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3DE8913-45AA-BC80-D080-AC638AB98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67" y="2329721"/>
            <a:ext cx="1319784" cy="131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5835139-E31E-0869-DE8A-1EF40716325A}"/>
              </a:ext>
            </a:extLst>
          </p:cNvPr>
          <p:cNvSpPr txBox="1"/>
          <p:nvPr/>
        </p:nvSpPr>
        <p:spPr>
          <a:xfrm>
            <a:off x="894220" y="3868387"/>
            <a:ext cx="104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/>
              <a:t>ChatGPT</a:t>
            </a:r>
            <a:endParaRPr lang="en-US" altLang="zh-CN" dirty="0"/>
          </a:p>
          <a:p>
            <a:pPr algn="ctr"/>
            <a:r>
              <a:rPr lang="en-US" altLang="zh-CN" dirty="0"/>
              <a:t>2022.11</a:t>
            </a:r>
            <a:endParaRPr lang="zh-CN" altLang="en-US" dirty="0"/>
          </a:p>
        </p:txBody>
      </p:sp>
      <p:pic>
        <p:nvPicPr>
          <p:cNvPr id="4100" name="Picture 4" descr="Logo">
            <a:extLst>
              <a:ext uri="{FF2B5EF4-FFF2-40B4-BE49-F238E27FC236}">
                <a16:creationId xmlns:a16="http://schemas.microsoft.com/office/drawing/2014/main" id="{BC3CC46E-D663-6207-0863-B5B539548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4" y="2667983"/>
            <a:ext cx="1981200" cy="64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3A7CBA6-9C1E-DEBD-D16B-8E87822D1296}"/>
              </a:ext>
            </a:extLst>
          </p:cNvPr>
          <p:cNvSpPr txBox="1"/>
          <p:nvPr/>
        </p:nvSpPr>
        <p:spPr>
          <a:xfrm>
            <a:off x="3063042" y="3868387"/>
            <a:ext cx="845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MOSS</a:t>
            </a:r>
          </a:p>
          <a:p>
            <a:pPr algn="ctr"/>
            <a:r>
              <a:rPr lang="en-US" altLang="zh-CN" dirty="0"/>
              <a:t>2023.2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6089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83D07-12D9-1517-8CFA-A957F7C2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8067DA-3CF1-E1E7-DA6C-1DA13575F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1" y="163925"/>
            <a:ext cx="10828571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A1926F-34ED-C89A-5149-4D0A27982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04" y="2243769"/>
            <a:ext cx="6895238" cy="431428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DDEF47F-23AA-6022-71E4-BA3106CDB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14363"/>
            <a:ext cx="6096000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E9153B-A909-4E0F-F833-642E8D266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609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3EB49D-7220-2A11-D198-00F020EE6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9039" y="1679747"/>
            <a:ext cx="6742857" cy="345714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57E63C8-89EA-1A27-DEE6-6B5CA0D4C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143" y="1721110"/>
            <a:ext cx="6590476" cy="2980952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1F467D7-AFD2-27BD-601D-921F2B95D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12" y="1178743"/>
            <a:ext cx="437082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CB905A2-FD05-FCC8-E0FF-90E310C31D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5763" y="1784163"/>
            <a:ext cx="7961905" cy="29238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FC28212-2611-571B-95C9-2E3FD1CD4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0812" y="844888"/>
            <a:ext cx="5533333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29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CADF3-55EC-1008-B0B4-05D4961B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为什么这么强？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A4B9B-A194-A4FD-4F36-40147936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1ECA8-8B04-9667-EB88-7753D013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58" y="1906469"/>
            <a:ext cx="7927482" cy="304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8224D0-9799-16C0-E465-FA40651F4A34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DDBA62-5A33-A88B-BA67-80A6780D14F0}"/>
              </a:ext>
            </a:extLst>
          </p:cNvPr>
          <p:cNvSpPr txBox="1"/>
          <p:nvPr/>
        </p:nvSpPr>
        <p:spPr>
          <a:xfrm>
            <a:off x="4529327" y="5241081"/>
            <a:ext cx="313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# tokens seen during training</a:t>
            </a:r>
          </a:p>
          <a:p>
            <a:pPr algn="ctr"/>
            <a:r>
              <a:rPr lang="en-US" altLang="zh-CN" dirty="0"/>
              <a:t>(https://babylm.github.io/)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053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426D0-7BD0-0218-A5D4-8C14285F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是未来还是挑战？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C6F6A-E2CB-DEB1-43A6-9AED6A00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 err="1"/>
              <a:t>ChatGPT</a:t>
            </a:r>
            <a:r>
              <a:rPr lang="zh-CN" altLang="en-US" dirty="0"/>
              <a:t>可以帮助人类提高信息获取和知识创造的效率和质量，通过生成式的语言模型，</a:t>
            </a:r>
            <a:r>
              <a:rPr lang="en-US" altLang="zh-CN" dirty="0" err="1"/>
              <a:t>ChatGPT</a:t>
            </a:r>
            <a:r>
              <a:rPr lang="zh-CN" altLang="en-US" dirty="0"/>
              <a:t>能够根据用户的问题或提示，自动产生连贯且语义通顺的文本，包括问答、摘要、翻译、写作等多种任务。这样，人类可以节省大量的时间和精力，更快更好地完成学习和工作中的各种需求。</a:t>
            </a:r>
            <a:endParaRPr lang="en-US" altLang="zh-CN" dirty="0"/>
          </a:p>
          <a:p>
            <a:r>
              <a:rPr lang="en-US" altLang="zh-CN" dirty="0" err="1"/>
              <a:t>ChatGPT</a:t>
            </a:r>
            <a:r>
              <a:rPr lang="zh-CN" altLang="en-US" dirty="0"/>
              <a:t>有明确的价值取向。它也是未来和挑战的结合体，因为它还面临着许多需要解决的问题和风险，例如数据质量和公平性、偏见和不准确、缺乏常识、有限的上下文、伦理问题和高计算要求。</a:t>
            </a:r>
            <a:b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28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DAA3A-93E2-F5E1-6EB5-4F50B588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latin typeface="Comic Sans MS" panose="030F0702030302020204" pitchFamily="66" charset="0"/>
              </a:rPr>
              <a:t>I wish…</a:t>
            </a:r>
            <a:endParaRPr lang="zh-CN" altLang="en-US" i="1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CC094-2166-AA42-1135-00AC2B5C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在学习之余，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保持对新技术的好奇心，不断更新自己的认知体系和紧跟科学技术的快速发展。</a:t>
            </a:r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111111"/>
                </a:solidFill>
                <a:latin typeface="-apple-system"/>
              </a:rPr>
              <a:t>认真思考其带来的现实意义，感受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人工智能的进步已经进入了一个全新的阶段。</a:t>
            </a:r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培养批判性思维和创造性思维，不盲目追随或拒绝新技术，而是能够分析、评价、创新。</a:t>
            </a:r>
            <a:endParaRPr lang="en-US" altLang="zh-C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-apple-system"/>
              </a:rPr>
              <a:t>不断思考自己的职业规划和发展目标，为自己的未来做好准备。</a:t>
            </a:r>
          </a:p>
          <a:p>
            <a:r>
              <a:rPr lang="zh-CN" altLang="en-US" dirty="0"/>
              <a:t>如果有机会，自己体验一下人类智慧的最新结晶。</a:t>
            </a:r>
          </a:p>
        </p:txBody>
      </p:sp>
    </p:spTree>
    <p:extLst>
      <p:ext uri="{BB962C8B-B14F-4D97-AF65-F5344CB8AC3E}">
        <p14:creationId xmlns:p14="http://schemas.microsoft.com/office/powerpoint/2010/main" val="2385847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265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Arial</vt:lpstr>
      <vt:lpstr>Comic Sans MS</vt:lpstr>
      <vt:lpstr>-apple-system</vt:lpstr>
      <vt:lpstr>等线 Light</vt:lpstr>
      <vt:lpstr>PingFang SC</vt:lpstr>
      <vt:lpstr>Office 主题​​</vt:lpstr>
      <vt:lpstr>AI:我们的挑战和机遇</vt:lpstr>
      <vt:lpstr>为什么讲这个？</vt:lpstr>
      <vt:lpstr>PowerPoint 演示文稿</vt:lpstr>
      <vt:lpstr>为什么这么强？</vt:lpstr>
      <vt:lpstr>是未来还是挑战？</vt:lpstr>
      <vt:lpstr>I wish…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AI:我们的挑战和机遇</dc:title>
  <dc:creator>Tianhang Yuan</dc:creator>
  <cp:lastModifiedBy>Tianhang Yuan</cp:lastModifiedBy>
  <cp:revision>3</cp:revision>
  <dcterms:created xsi:type="dcterms:W3CDTF">2023-03-20T14:43:22Z</dcterms:created>
  <dcterms:modified xsi:type="dcterms:W3CDTF">2023-03-20T15:52:39Z</dcterms:modified>
</cp:coreProperties>
</file>