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4F6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6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2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8" Type="http://schemas.openxmlformats.org/officeDocument/2006/relationships/slideLayout" Target="../slideLayouts/slideLayout1.xml"/><Relationship Id="rId47" Type="http://schemas.openxmlformats.org/officeDocument/2006/relationships/tags" Target="../tags/tag109.xml"/><Relationship Id="rId46" Type="http://schemas.openxmlformats.org/officeDocument/2006/relationships/tags" Target="../tags/tag108.xml"/><Relationship Id="rId45" Type="http://schemas.openxmlformats.org/officeDocument/2006/relationships/tags" Target="../tags/tag107.xml"/><Relationship Id="rId44" Type="http://schemas.openxmlformats.org/officeDocument/2006/relationships/tags" Target="../tags/tag106.xml"/><Relationship Id="rId43" Type="http://schemas.openxmlformats.org/officeDocument/2006/relationships/tags" Target="../tags/tag105.xml"/><Relationship Id="rId42" Type="http://schemas.openxmlformats.org/officeDocument/2006/relationships/tags" Target="../tags/tag104.xml"/><Relationship Id="rId41" Type="http://schemas.openxmlformats.org/officeDocument/2006/relationships/tags" Target="../tags/tag103.xml"/><Relationship Id="rId40" Type="http://schemas.openxmlformats.org/officeDocument/2006/relationships/tags" Target="../tags/tag102.xml"/><Relationship Id="rId4" Type="http://schemas.openxmlformats.org/officeDocument/2006/relationships/tags" Target="../tags/tag66.xml"/><Relationship Id="rId39" Type="http://schemas.openxmlformats.org/officeDocument/2006/relationships/tags" Target="../tags/tag101.xml"/><Relationship Id="rId38" Type="http://schemas.openxmlformats.org/officeDocument/2006/relationships/tags" Target="../tags/tag100.xml"/><Relationship Id="rId37" Type="http://schemas.openxmlformats.org/officeDocument/2006/relationships/tags" Target="../tags/tag99.xml"/><Relationship Id="rId36" Type="http://schemas.openxmlformats.org/officeDocument/2006/relationships/tags" Target="../tags/tag98.xml"/><Relationship Id="rId35" Type="http://schemas.openxmlformats.org/officeDocument/2006/relationships/tags" Target="../tags/tag97.xml"/><Relationship Id="rId34" Type="http://schemas.openxmlformats.org/officeDocument/2006/relationships/tags" Target="../tags/tag96.xml"/><Relationship Id="rId33" Type="http://schemas.openxmlformats.org/officeDocument/2006/relationships/tags" Target="../tags/tag95.xml"/><Relationship Id="rId32" Type="http://schemas.openxmlformats.org/officeDocument/2006/relationships/tags" Target="../tags/tag94.xml"/><Relationship Id="rId31" Type="http://schemas.openxmlformats.org/officeDocument/2006/relationships/tags" Target="../tags/tag93.xml"/><Relationship Id="rId30" Type="http://schemas.openxmlformats.org/officeDocument/2006/relationships/tags" Target="../tags/tag92.xml"/><Relationship Id="rId3" Type="http://schemas.openxmlformats.org/officeDocument/2006/relationships/tags" Target="../tags/tag65.xml"/><Relationship Id="rId29" Type="http://schemas.openxmlformats.org/officeDocument/2006/relationships/tags" Target="../tags/tag91.xml"/><Relationship Id="rId28" Type="http://schemas.openxmlformats.org/officeDocument/2006/relationships/tags" Target="../tags/tag90.xml"/><Relationship Id="rId27" Type="http://schemas.openxmlformats.org/officeDocument/2006/relationships/tags" Target="../tags/tag89.xml"/><Relationship Id="rId26" Type="http://schemas.openxmlformats.org/officeDocument/2006/relationships/tags" Target="../tags/tag88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image" Target="../media/image4.png"/><Relationship Id="rId7" Type="http://schemas.openxmlformats.org/officeDocument/2006/relationships/tags" Target="../tags/tag113.xml"/><Relationship Id="rId6" Type="http://schemas.openxmlformats.org/officeDocument/2006/relationships/image" Target="../media/image3.png"/><Relationship Id="rId5" Type="http://schemas.openxmlformats.org/officeDocument/2006/relationships/tags" Target="../tags/tag112.xml"/><Relationship Id="rId4" Type="http://schemas.openxmlformats.org/officeDocument/2006/relationships/image" Target="../media/image2.png"/><Relationship Id="rId3" Type="http://schemas.openxmlformats.org/officeDocument/2006/relationships/tags" Target="../tags/tag111.xml"/><Relationship Id="rId25" Type="http://schemas.openxmlformats.org/officeDocument/2006/relationships/slideLayout" Target="../slideLayouts/slideLayout1.xml"/><Relationship Id="rId24" Type="http://schemas.openxmlformats.org/officeDocument/2006/relationships/tags" Target="../tags/tag124.xml"/><Relationship Id="rId23" Type="http://schemas.openxmlformats.org/officeDocument/2006/relationships/image" Target="../media/image9.png"/><Relationship Id="rId22" Type="http://schemas.openxmlformats.org/officeDocument/2006/relationships/tags" Target="../tags/tag123.xml"/><Relationship Id="rId21" Type="http://schemas.openxmlformats.org/officeDocument/2006/relationships/tags" Target="../tags/tag122.xml"/><Relationship Id="rId20" Type="http://schemas.openxmlformats.org/officeDocument/2006/relationships/tags" Target="../tags/tag121.xml"/><Relationship Id="rId2" Type="http://schemas.openxmlformats.org/officeDocument/2006/relationships/image" Target="../media/image1.png"/><Relationship Id="rId19" Type="http://schemas.openxmlformats.org/officeDocument/2006/relationships/tags" Target="../tags/tag120.xml"/><Relationship Id="rId18" Type="http://schemas.openxmlformats.org/officeDocument/2006/relationships/tags" Target="../tags/tag119.xml"/><Relationship Id="rId17" Type="http://schemas.openxmlformats.org/officeDocument/2006/relationships/tags" Target="../tags/tag118.xml"/><Relationship Id="rId16" Type="http://schemas.openxmlformats.org/officeDocument/2006/relationships/image" Target="../media/image8.png"/><Relationship Id="rId15" Type="http://schemas.openxmlformats.org/officeDocument/2006/relationships/tags" Target="../tags/tag117.xml"/><Relationship Id="rId14" Type="http://schemas.openxmlformats.org/officeDocument/2006/relationships/image" Target="../media/image7.png"/><Relationship Id="rId13" Type="http://schemas.openxmlformats.org/officeDocument/2006/relationships/tags" Target="../tags/tag116.xml"/><Relationship Id="rId12" Type="http://schemas.openxmlformats.org/officeDocument/2006/relationships/image" Target="../media/image6.png"/><Relationship Id="rId11" Type="http://schemas.openxmlformats.org/officeDocument/2006/relationships/tags" Target="../tags/tag115.xml"/><Relationship Id="rId10" Type="http://schemas.openxmlformats.org/officeDocument/2006/relationships/image" Target="../media/image5.png"/><Relationship Id="rId1" Type="http://schemas.openxmlformats.org/officeDocument/2006/relationships/tags" Target="../tags/tag1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284220" y="1009650"/>
            <a:ext cx="7951470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284220" y="2168525"/>
            <a:ext cx="7951470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3284220" y="3327400"/>
            <a:ext cx="7951470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3284220" y="4486275"/>
            <a:ext cx="7951470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700270" y="1392555"/>
            <a:ext cx="986790" cy="4070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sym typeface="+mn-ea"/>
              </a:rPr>
              <a:t>Weapon Manager</a:t>
            </a:r>
            <a:endParaRPr lang="en-US" altLang="zh-CN" sz="120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3284220" y="5645150"/>
            <a:ext cx="7951470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05790" y="1990090"/>
            <a:ext cx="1779270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>
            <p:custDataLst>
              <p:tags r:id="rId5"/>
            </p:custDataLst>
          </p:nvPr>
        </p:nvCxnSpPr>
        <p:spPr>
          <a:xfrm flipH="1">
            <a:off x="1493520" y="1191895"/>
            <a:ext cx="3810" cy="159575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62990" y="2775585"/>
            <a:ext cx="864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Instance</a:t>
            </a:r>
            <a:endParaRPr lang="en-US" altLang="zh-CN" sz="1200"/>
          </a:p>
          <a:p>
            <a:endParaRPr lang="en-US" altLang="zh-CN" sz="1200"/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2385060" y="1887855"/>
            <a:ext cx="1047750" cy="280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Colleague</a:t>
            </a:r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4771390" y="2548255"/>
            <a:ext cx="844550" cy="407035"/>
          </a:xfrm>
          <a:prstGeom prst="rect">
            <a:avLst/>
          </a:prstGeom>
          <a:solidFill>
            <a:srgbClr val="5AC4F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sym typeface="+mn-ea"/>
              </a:rPr>
              <a:t>Weapon</a:t>
            </a:r>
            <a:endParaRPr lang="en-US" altLang="zh-CN" sz="120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5" name="直接箭头连接符 14"/>
          <p:cNvCxnSpPr>
            <a:stCxn id="8" idx="2"/>
            <a:endCxn id="14" idx="0"/>
          </p:cNvCxnSpPr>
          <p:nvPr/>
        </p:nvCxnSpPr>
        <p:spPr>
          <a:xfrm>
            <a:off x="5193665" y="1799590"/>
            <a:ext cx="0" cy="748665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sm" len="lg"/>
            <a:tailEnd type="triangle" w="sm" len="lg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矩形 17"/>
          <p:cNvSpPr/>
          <p:nvPr>
            <p:custDataLst>
              <p:tags r:id="rId8"/>
            </p:custDataLst>
          </p:nvPr>
        </p:nvSpPr>
        <p:spPr>
          <a:xfrm>
            <a:off x="5967095" y="4862830"/>
            <a:ext cx="640080" cy="407035"/>
          </a:xfrm>
          <a:prstGeom prst="rect">
            <a:avLst/>
          </a:prstGeom>
          <a:solidFill>
            <a:srgbClr val="5AC4F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Bullet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>
            <p:custDataLst>
              <p:tags r:id="rId9"/>
            </p:custDataLst>
          </p:nvPr>
        </p:nvSpPr>
        <p:spPr>
          <a:xfrm>
            <a:off x="9875520" y="2552065"/>
            <a:ext cx="802640" cy="407035"/>
          </a:xfrm>
          <a:prstGeom prst="rect">
            <a:avLst/>
          </a:prstGeom>
          <a:solidFill>
            <a:srgbClr val="5AC4F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Enemy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6" idx="2"/>
            <a:endCxn id="18" idx="0"/>
          </p:cNvCxnSpPr>
          <p:nvPr>
            <p:custDataLst>
              <p:tags r:id="rId10"/>
            </p:custDataLst>
          </p:nvPr>
        </p:nvCxnSpPr>
        <p:spPr>
          <a:xfrm flipH="1">
            <a:off x="6287135" y="4111625"/>
            <a:ext cx="4445" cy="75120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矩形 23"/>
          <p:cNvSpPr/>
          <p:nvPr>
            <p:custDataLst>
              <p:tags r:id="rId11"/>
            </p:custDataLst>
          </p:nvPr>
        </p:nvSpPr>
        <p:spPr>
          <a:xfrm>
            <a:off x="1016635" y="3997960"/>
            <a:ext cx="1202055" cy="407035"/>
          </a:xfrm>
          <a:prstGeom prst="rect">
            <a:avLst/>
          </a:prstGeom>
          <a:solidFill>
            <a:srgbClr val="5AC4F6"/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Prefab (Class)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>
            <p:custDataLst>
              <p:tags r:id="rId12"/>
            </p:custDataLst>
          </p:nvPr>
        </p:nvSpPr>
        <p:spPr>
          <a:xfrm>
            <a:off x="6877050" y="1392555"/>
            <a:ext cx="808355" cy="4070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sym typeface="+mn-ea"/>
              </a:rPr>
              <a:t>Camera</a:t>
            </a:r>
            <a:endParaRPr lang="en-US" altLang="zh-CN" sz="120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7" name="直接箭头连接符 26"/>
          <p:cNvCxnSpPr>
            <a:stCxn id="26" idx="2"/>
            <a:endCxn id="16" idx="0"/>
          </p:cNvCxnSpPr>
          <p:nvPr>
            <p:custDataLst>
              <p:tags r:id="rId13"/>
            </p:custDataLst>
          </p:nvPr>
        </p:nvCxnSpPr>
        <p:spPr>
          <a:xfrm flipH="1">
            <a:off x="6291580" y="1799590"/>
            <a:ext cx="989965" cy="1905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矩形 27"/>
          <p:cNvSpPr/>
          <p:nvPr>
            <p:custDataLst>
              <p:tags r:id="rId14"/>
            </p:custDataLst>
          </p:nvPr>
        </p:nvSpPr>
        <p:spPr>
          <a:xfrm>
            <a:off x="9773285" y="1392555"/>
            <a:ext cx="1007110" cy="4070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sym typeface="+mn-ea"/>
              </a:rPr>
              <a:t>Enemy Spawner</a:t>
            </a:r>
            <a:endParaRPr lang="en-US" altLang="zh-CN" sz="120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9" name="直接箭头连接符 28"/>
          <p:cNvCxnSpPr>
            <a:stCxn id="28" idx="2"/>
            <a:endCxn id="19" idx="0"/>
          </p:cNvCxnSpPr>
          <p:nvPr>
            <p:custDataLst>
              <p:tags r:id="rId15"/>
            </p:custDataLst>
          </p:nvPr>
        </p:nvCxnSpPr>
        <p:spPr>
          <a:xfrm>
            <a:off x="10276840" y="1799590"/>
            <a:ext cx="0" cy="75247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6" idx="2"/>
            <a:endCxn id="25" idx="0"/>
          </p:cNvCxnSpPr>
          <p:nvPr>
            <p:custDataLst>
              <p:tags r:id="rId16"/>
            </p:custDataLst>
          </p:nvPr>
        </p:nvCxnSpPr>
        <p:spPr>
          <a:xfrm>
            <a:off x="7281545" y="1799590"/>
            <a:ext cx="6350" cy="74866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矩形 30"/>
          <p:cNvSpPr/>
          <p:nvPr>
            <p:custDataLst>
              <p:tags r:id="rId17"/>
            </p:custDataLst>
          </p:nvPr>
        </p:nvSpPr>
        <p:spPr>
          <a:xfrm>
            <a:off x="3807460" y="4865370"/>
            <a:ext cx="963930" cy="407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Shell &amp; Shell VFX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endCxn id="31" idx="0"/>
          </p:cNvCxnSpPr>
          <p:nvPr>
            <p:custDataLst>
              <p:tags r:id="rId18"/>
            </p:custDataLst>
          </p:nvPr>
        </p:nvCxnSpPr>
        <p:spPr>
          <a:xfrm flipH="1">
            <a:off x="4289425" y="4100195"/>
            <a:ext cx="2016125" cy="76517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矩形 32"/>
          <p:cNvSpPr/>
          <p:nvPr>
            <p:custDataLst>
              <p:tags r:id="rId19"/>
            </p:custDataLst>
          </p:nvPr>
        </p:nvSpPr>
        <p:spPr>
          <a:xfrm>
            <a:off x="6795770" y="4865370"/>
            <a:ext cx="995680" cy="407035"/>
          </a:xfrm>
          <a:prstGeom prst="rect">
            <a:avLst/>
          </a:prstGeom>
          <a:solidFill>
            <a:srgbClr val="5AC4F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Camera Follwer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>
            <p:custDataLst>
              <p:tags r:id="rId20"/>
            </p:custDataLst>
          </p:nvPr>
        </p:nvSpPr>
        <p:spPr>
          <a:xfrm>
            <a:off x="5831205" y="1392555"/>
            <a:ext cx="901700" cy="4070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sym typeface="+mn-ea"/>
              </a:rPr>
              <a:t>Audio Manager</a:t>
            </a:r>
            <a:endParaRPr lang="en-US" altLang="zh-CN" sz="120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8" name="直接箭头连接符 37"/>
          <p:cNvCxnSpPr>
            <a:stCxn id="37" idx="2"/>
            <a:endCxn id="16" idx="0"/>
          </p:cNvCxnSpPr>
          <p:nvPr>
            <p:custDataLst>
              <p:tags r:id="rId21"/>
            </p:custDataLst>
          </p:nvPr>
        </p:nvCxnSpPr>
        <p:spPr>
          <a:xfrm>
            <a:off x="6282055" y="1799590"/>
            <a:ext cx="9525" cy="1905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2"/>
            <a:endCxn id="16" idx="0"/>
          </p:cNvCxnSpPr>
          <p:nvPr>
            <p:custDataLst>
              <p:tags r:id="rId22"/>
            </p:custDataLst>
          </p:nvPr>
        </p:nvCxnSpPr>
        <p:spPr>
          <a:xfrm>
            <a:off x="5193665" y="2955290"/>
            <a:ext cx="1097915" cy="7493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2"/>
            <a:endCxn id="25" idx="0"/>
          </p:cNvCxnSpPr>
          <p:nvPr>
            <p:custDataLst>
              <p:tags r:id="rId23"/>
            </p:custDataLst>
          </p:nvPr>
        </p:nvCxnSpPr>
        <p:spPr>
          <a:xfrm>
            <a:off x="6282055" y="1799590"/>
            <a:ext cx="1005840" cy="74866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5" idx="2"/>
            <a:endCxn id="33" idx="0"/>
          </p:cNvCxnSpPr>
          <p:nvPr>
            <p:custDataLst>
              <p:tags r:id="rId24"/>
            </p:custDataLst>
          </p:nvPr>
        </p:nvCxnSpPr>
        <p:spPr>
          <a:xfrm>
            <a:off x="7287895" y="2955290"/>
            <a:ext cx="5715" cy="191008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25"/>
            </p:custDataLst>
          </p:nvPr>
        </p:nvSpPr>
        <p:spPr>
          <a:xfrm>
            <a:off x="6886575" y="2548255"/>
            <a:ext cx="802640" cy="407035"/>
          </a:xfrm>
          <a:prstGeom prst="rect">
            <a:avLst/>
          </a:prstGeom>
          <a:solidFill>
            <a:srgbClr val="5AC4F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Marcus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16" idx="2"/>
            <a:endCxn id="33" idx="0"/>
          </p:cNvCxnSpPr>
          <p:nvPr>
            <p:custDataLst>
              <p:tags r:id="rId26"/>
            </p:custDataLst>
          </p:nvPr>
        </p:nvCxnSpPr>
        <p:spPr>
          <a:xfrm>
            <a:off x="6291580" y="4111625"/>
            <a:ext cx="1002030" cy="75374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6" idx="2"/>
            <a:endCxn id="44" idx="0"/>
          </p:cNvCxnSpPr>
          <p:nvPr>
            <p:custDataLst>
              <p:tags r:id="rId27"/>
            </p:custDataLst>
          </p:nvPr>
        </p:nvCxnSpPr>
        <p:spPr>
          <a:xfrm>
            <a:off x="7281545" y="1799590"/>
            <a:ext cx="962660" cy="1905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矩形 45"/>
          <p:cNvSpPr/>
          <p:nvPr>
            <p:custDataLst>
              <p:tags r:id="rId28"/>
            </p:custDataLst>
          </p:nvPr>
        </p:nvSpPr>
        <p:spPr>
          <a:xfrm>
            <a:off x="8798560" y="3704590"/>
            <a:ext cx="840105" cy="407035"/>
          </a:xfrm>
          <a:prstGeom prst="rect">
            <a:avLst/>
          </a:prstGeom>
          <a:solidFill>
            <a:srgbClr val="5AC4F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Letter Box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26" idx="2"/>
            <a:endCxn id="46" idx="0"/>
          </p:cNvCxnSpPr>
          <p:nvPr>
            <p:custDataLst>
              <p:tags r:id="rId29"/>
            </p:custDataLst>
          </p:nvPr>
        </p:nvCxnSpPr>
        <p:spPr>
          <a:xfrm>
            <a:off x="7281545" y="1799590"/>
            <a:ext cx="1937385" cy="1905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矩形 49"/>
          <p:cNvSpPr/>
          <p:nvPr>
            <p:custDataLst>
              <p:tags r:id="rId30"/>
            </p:custDataLst>
          </p:nvPr>
        </p:nvSpPr>
        <p:spPr>
          <a:xfrm>
            <a:off x="4560570" y="6021070"/>
            <a:ext cx="1055370" cy="407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sym typeface="+mn-ea"/>
              </a:rPr>
              <a:t>Collision</a:t>
            </a:r>
            <a:endParaRPr lang="en-US" altLang="zh-CN" sz="1200" b="1">
              <a:solidFill>
                <a:schemeClr val="tx1"/>
              </a:solidFill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sym typeface="+mn-ea"/>
              </a:rPr>
              <a:t>VFX</a:t>
            </a:r>
            <a:endParaRPr lang="en-US" altLang="zh-CN" sz="12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51" name="矩形 50"/>
          <p:cNvSpPr/>
          <p:nvPr>
            <p:custDataLst>
              <p:tags r:id="rId31"/>
            </p:custDataLst>
          </p:nvPr>
        </p:nvSpPr>
        <p:spPr>
          <a:xfrm>
            <a:off x="5733415" y="6021070"/>
            <a:ext cx="1097280" cy="407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sym typeface="+mn-ea"/>
              </a:rPr>
              <a:t>Explosion VFX</a:t>
            </a:r>
            <a:endParaRPr lang="en-US" altLang="zh-CN" sz="120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52" name="直接箭头连接符 51"/>
          <p:cNvCxnSpPr>
            <a:stCxn id="18" idx="2"/>
            <a:endCxn id="50" idx="0"/>
          </p:cNvCxnSpPr>
          <p:nvPr>
            <p:custDataLst>
              <p:tags r:id="rId32"/>
            </p:custDataLst>
          </p:nvPr>
        </p:nvCxnSpPr>
        <p:spPr>
          <a:xfrm flipH="1">
            <a:off x="5088255" y="5269865"/>
            <a:ext cx="1198880" cy="75120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8" idx="2"/>
            <a:endCxn id="51" idx="0"/>
          </p:cNvCxnSpPr>
          <p:nvPr>
            <p:custDataLst>
              <p:tags r:id="rId33"/>
            </p:custDataLst>
          </p:nvPr>
        </p:nvCxnSpPr>
        <p:spPr>
          <a:xfrm flipH="1">
            <a:off x="6282055" y="5269865"/>
            <a:ext cx="5080" cy="75120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8" idx="2"/>
            <a:endCxn id="25" idx="0"/>
          </p:cNvCxnSpPr>
          <p:nvPr>
            <p:custDataLst>
              <p:tags r:id="rId34"/>
            </p:custDataLst>
          </p:nvPr>
        </p:nvCxnSpPr>
        <p:spPr>
          <a:xfrm>
            <a:off x="5193665" y="1799590"/>
            <a:ext cx="2094230" cy="74866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矩形 54"/>
          <p:cNvSpPr/>
          <p:nvPr>
            <p:custDataLst>
              <p:tags r:id="rId35"/>
            </p:custDataLst>
          </p:nvPr>
        </p:nvSpPr>
        <p:spPr>
          <a:xfrm>
            <a:off x="6957695" y="6021070"/>
            <a:ext cx="1097280" cy="407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sym typeface="+mn-ea"/>
              </a:rPr>
              <a:t>Bullet Track VFX</a:t>
            </a:r>
            <a:endParaRPr lang="en-US" altLang="zh-CN" sz="120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56" name="直接箭头连接符 55"/>
          <p:cNvCxnSpPr>
            <a:stCxn id="18" idx="2"/>
            <a:endCxn id="55" idx="0"/>
          </p:cNvCxnSpPr>
          <p:nvPr>
            <p:custDataLst>
              <p:tags r:id="rId36"/>
            </p:custDataLst>
          </p:nvPr>
        </p:nvCxnSpPr>
        <p:spPr>
          <a:xfrm>
            <a:off x="6287135" y="5269865"/>
            <a:ext cx="1219200" cy="75120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7" name="矩形 56"/>
          <p:cNvSpPr/>
          <p:nvPr>
            <p:custDataLst>
              <p:tags r:id="rId37"/>
            </p:custDataLst>
          </p:nvPr>
        </p:nvSpPr>
        <p:spPr>
          <a:xfrm>
            <a:off x="4951095" y="4865370"/>
            <a:ext cx="834390" cy="407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sym typeface="+mn-ea"/>
              </a:rPr>
              <a:t>Gun Fire VFX</a:t>
            </a:r>
            <a:endParaRPr lang="en-US" altLang="zh-CN" sz="120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59" name="直接箭头连接符 58"/>
          <p:cNvCxnSpPr>
            <a:stCxn id="16" idx="2"/>
            <a:endCxn id="57" idx="0"/>
          </p:cNvCxnSpPr>
          <p:nvPr>
            <p:custDataLst>
              <p:tags r:id="rId38"/>
            </p:custDataLst>
          </p:nvPr>
        </p:nvCxnSpPr>
        <p:spPr>
          <a:xfrm flipH="1">
            <a:off x="5368290" y="4111625"/>
            <a:ext cx="923290" cy="75374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5" idx="2"/>
            <a:endCxn id="16" idx="0"/>
          </p:cNvCxnSpPr>
          <p:nvPr>
            <p:custDataLst>
              <p:tags r:id="rId39"/>
            </p:custDataLst>
          </p:nvPr>
        </p:nvCxnSpPr>
        <p:spPr>
          <a:xfrm flipH="1">
            <a:off x="6291580" y="2955290"/>
            <a:ext cx="996315" cy="7493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矩形 15"/>
          <p:cNvSpPr/>
          <p:nvPr>
            <p:custDataLst>
              <p:tags r:id="rId40"/>
            </p:custDataLst>
          </p:nvPr>
        </p:nvSpPr>
        <p:spPr>
          <a:xfrm>
            <a:off x="5831205" y="3704590"/>
            <a:ext cx="920750" cy="407035"/>
          </a:xfrm>
          <a:prstGeom prst="rect">
            <a:avLst/>
          </a:prstGeom>
          <a:solidFill>
            <a:srgbClr val="5AC4F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Bullet Shooter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/>
          <p:nvPr>
            <p:custDataLst>
              <p:tags r:id="rId41"/>
            </p:custDataLst>
          </p:nvPr>
        </p:nvCxnSpPr>
        <p:spPr>
          <a:xfrm>
            <a:off x="1035685" y="5238750"/>
            <a:ext cx="1183005" cy="0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 w="med" len="med"/>
          </a:ln>
          <a:scene3d>
            <a:camera prst="isometricOffAxis1Right"/>
            <a:lightRig rig="threePt" dir="t"/>
          </a:scene3d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1185545" y="4965700"/>
            <a:ext cx="864235" cy="27559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 anchor="t">
            <a:spAutoFit/>
          </a:bodyPr>
          <a:p>
            <a:pPr algn="ctr"/>
            <a:r>
              <a:rPr lang="en-US" altLang="zh-CN" sz="1200" b="1">
                <a:solidFill>
                  <a:schemeClr val="accent6"/>
                </a:solidFill>
                <a:sym typeface="+mn-ea"/>
              </a:rPr>
              <a:t>Damage</a:t>
            </a:r>
            <a:endParaRPr lang="en-US" altLang="zh-CN" sz="1200" b="1">
              <a:solidFill>
                <a:schemeClr val="accent6"/>
              </a:solidFill>
              <a:sym typeface="+mn-ea"/>
            </a:endParaRPr>
          </a:p>
        </p:txBody>
      </p:sp>
      <p:cxnSp>
        <p:nvCxnSpPr>
          <p:cNvPr id="66" name="直接箭头连接符 65"/>
          <p:cNvCxnSpPr>
            <a:stCxn id="18" idx="0"/>
            <a:endCxn id="19" idx="2"/>
          </p:cNvCxnSpPr>
          <p:nvPr>
            <p:custDataLst>
              <p:tags r:id="rId42"/>
            </p:custDataLst>
          </p:nvPr>
        </p:nvCxnSpPr>
        <p:spPr>
          <a:xfrm flipV="1">
            <a:off x="6287135" y="2959100"/>
            <a:ext cx="3989705" cy="1903730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矩形 43"/>
          <p:cNvSpPr/>
          <p:nvPr>
            <p:custDataLst>
              <p:tags r:id="rId43"/>
            </p:custDataLst>
          </p:nvPr>
        </p:nvSpPr>
        <p:spPr>
          <a:xfrm>
            <a:off x="7823835" y="3704590"/>
            <a:ext cx="840105" cy="407035"/>
          </a:xfrm>
          <a:prstGeom prst="rect">
            <a:avLst/>
          </a:prstGeom>
          <a:solidFill>
            <a:srgbClr val="5AC4F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</a:t>
            </a:r>
            <a:r>
              <a:rPr lang="en-US" altLang="zh-CN" sz="1200" b="1">
                <a:solidFill>
                  <a:schemeClr val="tx1"/>
                </a:solidFill>
              </a:rPr>
              <a:t>ack</a:t>
            </a:r>
            <a:endParaRPr lang="en-US" altLang="zh-CN" sz="1200" b="1">
              <a:solidFill>
                <a:schemeClr val="tx1"/>
              </a:solidFill>
            </a:endParaRPr>
          </a:p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Ground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19" idx="1"/>
            <a:endCxn id="25" idx="3"/>
          </p:cNvCxnSpPr>
          <p:nvPr>
            <p:custDataLst>
              <p:tags r:id="rId44"/>
            </p:custDataLst>
          </p:nvPr>
        </p:nvCxnSpPr>
        <p:spPr>
          <a:xfrm flipH="1" flipV="1">
            <a:off x="7689215" y="2752090"/>
            <a:ext cx="2186305" cy="3810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 w="sm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8" name="矩形 67"/>
          <p:cNvSpPr/>
          <p:nvPr>
            <p:custDataLst>
              <p:tags r:id="rId45"/>
            </p:custDataLst>
          </p:nvPr>
        </p:nvSpPr>
        <p:spPr>
          <a:xfrm>
            <a:off x="1016635" y="3505835"/>
            <a:ext cx="1202055" cy="407035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Singleton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>
            <p:custDataLst>
              <p:tags r:id="rId46"/>
            </p:custDataLst>
          </p:nvPr>
        </p:nvSpPr>
        <p:spPr>
          <a:xfrm>
            <a:off x="1016635" y="4516120"/>
            <a:ext cx="1202055" cy="407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sym typeface="+mn-ea"/>
              </a:rPr>
              <a:t>VFX </a:t>
            </a:r>
            <a:r>
              <a:rPr lang="en-US" altLang="zh-CN" sz="1200" b="1">
                <a:solidFill>
                  <a:schemeClr val="tx1"/>
                </a:solidFill>
                <a:sym typeface="+mn-ea"/>
              </a:rPr>
              <a:t>Prefab</a:t>
            </a:r>
            <a:endParaRPr lang="en-US" altLang="zh-CN" sz="1200" b="1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4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0"/>
            <a:ext cx="12281535" cy="68580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452880" y="595630"/>
            <a:ext cx="7335520" cy="6521450"/>
            <a:chOff x="2288" y="938"/>
            <a:chExt cx="11552" cy="10270"/>
          </a:xfrm>
        </p:grpSpPr>
        <p:pic>
          <p:nvPicPr>
            <p:cNvPr id="100" name="图片 99"/>
            <p:cNvPicPr/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2288" y="938"/>
              <a:ext cx="1401" cy="140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2288" y="5427"/>
              <a:ext cx="1402" cy="140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2288" y="2388"/>
              <a:ext cx="1402" cy="140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288" y="6828"/>
              <a:ext cx="1460" cy="146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4275" y="938"/>
              <a:ext cx="1407" cy="140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4275" y="2388"/>
              <a:ext cx="1450" cy="145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2289" y="8288"/>
              <a:ext cx="1459" cy="145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2288" y="3994"/>
              <a:ext cx="3435" cy="12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6771" y="952"/>
              <a:ext cx="3741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44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Turn left</a:t>
              </a:r>
              <a:endParaRPr lang="en-US" altLang="zh-CN" sz="4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7"/>
              </p:custDataLst>
            </p:nvPr>
          </p:nvSpPr>
          <p:spPr>
            <a:xfrm>
              <a:off x="6771" y="2388"/>
              <a:ext cx="4671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44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Turn Right</a:t>
              </a:r>
              <a:endParaRPr lang="en-US" altLang="zh-CN" sz="4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8"/>
              </p:custDataLst>
            </p:nvPr>
          </p:nvSpPr>
          <p:spPr>
            <a:xfrm>
              <a:off x="5682" y="5469"/>
              <a:ext cx="2782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44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Shoot</a:t>
              </a:r>
              <a:endParaRPr lang="en-US" altLang="zh-CN" sz="4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9"/>
              </p:custDataLst>
            </p:nvPr>
          </p:nvSpPr>
          <p:spPr>
            <a:xfrm>
              <a:off x="5682" y="6828"/>
              <a:ext cx="4932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44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Stop Game</a:t>
              </a:r>
              <a:endParaRPr lang="en-US" altLang="zh-CN" sz="4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20"/>
              </p:custDataLst>
            </p:nvPr>
          </p:nvSpPr>
          <p:spPr>
            <a:xfrm>
              <a:off x="5682" y="8288"/>
              <a:ext cx="815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44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Show floating gold</a:t>
              </a:r>
              <a:endParaRPr lang="en-US" altLang="zh-CN" sz="4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21"/>
              </p:custDataLst>
            </p:nvPr>
          </p:nvSpPr>
          <p:spPr>
            <a:xfrm>
              <a:off x="6918" y="3824"/>
              <a:ext cx="2635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44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Jump</a:t>
              </a:r>
              <a:endParaRPr lang="en-US" altLang="zh-CN" sz="4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23"/>
            <a:stretch>
              <a:fillRect/>
            </a:stretch>
          </p:blipFill>
          <p:spPr>
            <a:xfrm>
              <a:off x="2288" y="9747"/>
              <a:ext cx="1461" cy="1461"/>
            </a:xfrm>
            <a:prstGeom prst="rect">
              <a:avLst/>
            </a:prstGeom>
          </p:spPr>
        </p:pic>
        <p:sp>
          <p:nvSpPr>
            <p:cNvPr id="19" name="矩形 18"/>
            <p:cNvSpPr/>
            <p:nvPr>
              <p:custDataLst>
                <p:tags r:id="rId24"/>
              </p:custDataLst>
            </p:nvPr>
          </p:nvSpPr>
          <p:spPr>
            <a:xfrm>
              <a:off x="5725" y="9748"/>
              <a:ext cx="6643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44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Switch weapon</a:t>
              </a:r>
              <a:endParaRPr lang="en-US" altLang="zh-CN" sz="4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commondata" val="eyJoZGlkIjoiNjlmYTBjMzY5ZGFjOWY3YzM1NTlkODk2MDFmODU2ZGIifQ==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WPS 演示</Application>
  <PresentationFormat>宽屏</PresentationFormat>
  <Paragraphs>65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yuant</cp:lastModifiedBy>
  <cp:revision>164</cp:revision>
  <dcterms:created xsi:type="dcterms:W3CDTF">2019-06-19T02:08:00Z</dcterms:created>
  <dcterms:modified xsi:type="dcterms:W3CDTF">2023-12-05T05:14:35Z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4CAA7019A40A4B73B37CD27EC6DD4531_11</vt:lpwstr>
  </property>
</Properties>
</file>