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1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84220" y="100965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284220" y="2168525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284220" y="332740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284220" y="4486275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00270" y="1392555"/>
            <a:ext cx="98679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Weapon Manager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3284220" y="564515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5790" y="1990090"/>
            <a:ext cx="177927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 flipH="1">
            <a:off x="1493520" y="1191895"/>
            <a:ext cx="3810" cy="15957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2990" y="277558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Instance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2385060" y="1887855"/>
            <a:ext cx="1047750" cy="280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Colleague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771390" y="2548255"/>
            <a:ext cx="84455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Weapon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5" name="直接箭头连接符 14"/>
          <p:cNvCxnSpPr>
            <a:stCxn id="8" idx="2"/>
            <a:endCxn id="14" idx="0"/>
          </p:cNvCxnSpPr>
          <p:nvPr/>
        </p:nvCxnSpPr>
        <p:spPr>
          <a:xfrm>
            <a:off x="5193665" y="1799590"/>
            <a:ext cx="0" cy="74866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sm" len="lg"/>
            <a:tailEnd type="triangle" w="sm" len="lg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5967095" y="4862830"/>
            <a:ext cx="64008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Bullet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875520" y="2552065"/>
            <a:ext cx="80264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Enemy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6" idx="2"/>
            <a:endCxn id="18" idx="0"/>
          </p:cNvCxnSpPr>
          <p:nvPr>
            <p:custDataLst>
              <p:tags r:id="rId10"/>
            </p:custDataLst>
          </p:nvPr>
        </p:nvCxnSpPr>
        <p:spPr>
          <a:xfrm flipH="1">
            <a:off x="6287135" y="4111625"/>
            <a:ext cx="4445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1016635" y="3997960"/>
            <a:ext cx="1202055" cy="407035"/>
          </a:xfrm>
          <a:prstGeom prst="rect">
            <a:avLst/>
          </a:prstGeom>
          <a:solidFill>
            <a:srgbClr val="5AC4F6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Prefab (Class)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6877050" y="1392555"/>
            <a:ext cx="808355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Camera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stCxn id="26" idx="2"/>
            <a:endCxn id="16" idx="0"/>
          </p:cNvCxnSpPr>
          <p:nvPr>
            <p:custDataLst>
              <p:tags r:id="rId13"/>
            </p:custDataLst>
          </p:nvPr>
        </p:nvCxnSpPr>
        <p:spPr>
          <a:xfrm flipH="1">
            <a:off x="6291580" y="1799590"/>
            <a:ext cx="98996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9773285" y="1392555"/>
            <a:ext cx="100711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Enemy Spawner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" name="直接箭头连接符 28"/>
          <p:cNvCxnSpPr>
            <a:stCxn id="28" idx="2"/>
            <a:endCxn id="19" idx="0"/>
          </p:cNvCxnSpPr>
          <p:nvPr>
            <p:custDataLst>
              <p:tags r:id="rId15"/>
            </p:custDataLst>
          </p:nvPr>
        </p:nvCxnSpPr>
        <p:spPr>
          <a:xfrm>
            <a:off x="10276840" y="1799590"/>
            <a:ext cx="0" cy="7524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5" idx="0"/>
          </p:cNvCxnSpPr>
          <p:nvPr>
            <p:custDataLst>
              <p:tags r:id="rId16"/>
            </p:custDataLst>
          </p:nvPr>
        </p:nvCxnSpPr>
        <p:spPr>
          <a:xfrm>
            <a:off x="7281545" y="1799590"/>
            <a:ext cx="635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7"/>
            </p:custDataLst>
          </p:nvPr>
        </p:nvSpPr>
        <p:spPr>
          <a:xfrm>
            <a:off x="3807460" y="4865370"/>
            <a:ext cx="96393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Shell &amp; Shell VFX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>
            <p:custDataLst>
              <p:tags r:id="rId18"/>
            </p:custDataLst>
          </p:nvPr>
        </p:nvCxnSpPr>
        <p:spPr>
          <a:xfrm flipH="1">
            <a:off x="4289425" y="4100195"/>
            <a:ext cx="2016125" cy="765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9"/>
            </p:custDataLst>
          </p:nvPr>
        </p:nvSpPr>
        <p:spPr>
          <a:xfrm>
            <a:off x="6795770" y="4865370"/>
            <a:ext cx="99568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Camera Follwer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>
            <p:custDataLst>
              <p:tags r:id="rId20"/>
            </p:custDataLst>
          </p:nvPr>
        </p:nvSpPr>
        <p:spPr>
          <a:xfrm>
            <a:off x="5831205" y="1392555"/>
            <a:ext cx="90170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Audio Manager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>
            <p:custDataLst>
              <p:tags r:id="rId21"/>
            </p:custDataLst>
          </p:nvPr>
        </p:nvCxnSpPr>
        <p:spPr>
          <a:xfrm>
            <a:off x="6282055" y="1799590"/>
            <a:ext cx="952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2"/>
            <a:endCxn id="16" idx="0"/>
          </p:cNvCxnSpPr>
          <p:nvPr>
            <p:custDataLst>
              <p:tags r:id="rId22"/>
            </p:custDataLst>
          </p:nvPr>
        </p:nvCxnSpPr>
        <p:spPr>
          <a:xfrm>
            <a:off x="5193665" y="2955290"/>
            <a:ext cx="1097915" cy="749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25" idx="0"/>
          </p:cNvCxnSpPr>
          <p:nvPr>
            <p:custDataLst>
              <p:tags r:id="rId23"/>
            </p:custDataLst>
          </p:nvPr>
        </p:nvCxnSpPr>
        <p:spPr>
          <a:xfrm>
            <a:off x="6282055" y="1799590"/>
            <a:ext cx="100584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33" idx="0"/>
          </p:cNvCxnSpPr>
          <p:nvPr>
            <p:custDataLst>
              <p:tags r:id="rId24"/>
            </p:custDataLst>
          </p:nvPr>
        </p:nvCxnSpPr>
        <p:spPr>
          <a:xfrm>
            <a:off x="7287895" y="2955290"/>
            <a:ext cx="5715" cy="19100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5"/>
            </p:custDataLst>
          </p:nvPr>
        </p:nvSpPr>
        <p:spPr>
          <a:xfrm>
            <a:off x="6886575" y="2548255"/>
            <a:ext cx="80264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Marcus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6" idx="2"/>
            <a:endCxn id="33" idx="0"/>
          </p:cNvCxnSpPr>
          <p:nvPr>
            <p:custDataLst>
              <p:tags r:id="rId26"/>
            </p:custDataLst>
          </p:nvPr>
        </p:nvCxnSpPr>
        <p:spPr>
          <a:xfrm>
            <a:off x="6291580" y="4111625"/>
            <a:ext cx="1002030" cy="75374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44" idx="0"/>
          </p:cNvCxnSpPr>
          <p:nvPr>
            <p:custDataLst>
              <p:tags r:id="rId27"/>
            </p:custDataLst>
          </p:nvPr>
        </p:nvCxnSpPr>
        <p:spPr>
          <a:xfrm>
            <a:off x="7281545" y="1799590"/>
            <a:ext cx="962660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28"/>
            </p:custDataLst>
          </p:nvPr>
        </p:nvSpPr>
        <p:spPr>
          <a:xfrm>
            <a:off x="8798560" y="3704590"/>
            <a:ext cx="840105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Letter Box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26" idx="2"/>
            <a:endCxn id="46" idx="0"/>
          </p:cNvCxnSpPr>
          <p:nvPr>
            <p:custDataLst>
              <p:tags r:id="rId29"/>
            </p:custDataLst>
          </p:nvPr>
        </p:nvCxnSpPr>
        <p:spPr>
          <a:xfrm>
            <a:off x="7281545" y="1799590"/>
            <a:ext cx="193738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>
            <p:custDataLst>
              <p:tags r:id="rId30"/>
            </p:custDataLst>
          </p:nvPr>
        </p:nvSpPr>
        <p:spPr>
          <a:xfrm>
            <a:off x="4560570" y="6021070"/>
            <a:ext cx="105537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Collision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31"/>
            </p:custDataLst>
          </p:nvPr>
        </p:nvSpPr>
        <p:spPr>
          <a:xfrm>
            <a:off x="5733415" y="6021070"/>
            <a:ext cx="109728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Explosion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2" name="直接箭头连接符 51"/>
          <p:cNvCxnSpPr>
            <a:stCxn id="18" idx="2"/>
            <a:endCxn id="50" idx="0"/>
          </p:cNvCxnSpPr>
          <p:nvPr>
            <p:custDataLst>
              <p:tags r:id="rId32"/>
            </p:custDataLst>
          </p:nvPr>
        </p:nvCxnSpPr>
        <p:spPr>
          <a:xfrm flipH="1">
            <a:off x="5088255" y="5269865"/>
            <a:ext cx="119888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2"/>
            <a:endCxn id="51" idx="0"/>
          </p:cNvCxnSpPr>
          <p:nvPr>
            <p:custDataLst>
              <p:tags r:id="rId33"/>
            </p:custDataLst>
          </p:nvPr>
        </p:nvCxnSpPr>
        <p:spPr>
          <a:xfrm flipH="1">
            <a:off x="6282055" y="5269865"/>
            <a:ext cx="508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2"/>
            <a:endCxn id="25" idx="0"/>
          </p:cNvCxnSpPr>
          <p:nvPr>
            <p:custDataLst>
              <p:tags r:id="rId34"/>
            </p:custDataLst>
          </p:nvPr>
        </p:nvCxnSpPr>
        <p:spPr>
          <a:xfrm>
            <a:off x="5193665" y="1799590"/>
            <a:ext cx="209423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>
            <p:custDataLst>
              <p:tags r:id="rId35"/>
            </p:custDataLst>
          </p:nvPr>
        </p:nvSpPr>
        <p:spPr>
          <a:xfrm>
            <a:off x="6957695" y="6021070"/>
            <a:ext cx="109728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Bullet Track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6" name="直接箭头连接符 55"/>
          <p:cNvCxnSpPr>
            <a:stCxn id="18" idx="2"/>
            <a:endCxn id="55" idx="0"/>
          </p:cNvCxnSpPr>
          <p:nvPr>
            <p:custDataLst>
              <p:tags r:id="rId36"/>
            </p:custDataLst>
          </p:nvPr>
        </p:nvCxnSpPr>
        <p:spPr>
          <a:xfrm>
            <a:off x="6287135" y="5269865"/>
            <a:ext cx="121920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矩形 56"/>
          <p:cNvSpPr/>
          <p:nvPr>
            <p:custDataLst>
              <p:tags r:id="rId37"/>
            </p:custDataLst>
          </p:nvPr>
        </p:nvSpPr>
        <p:spPr>
          <a:xfrm>
            <a:off x="4951095" y="4865370"/>
            <a:ext cx="83439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Gun Fire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9" name="直接箭头连接符 58"/>
          <p:cNvCxnSpPr>
            <a:stCxn id="16" idx="2"/>
            <a:endCxn id="57" idx="0"/>
          </p:cNvCxnSpPr>
          <p:nvPr>
            <p:custDataLst>
              <p:tags r:id="rId38"/>
            </p:custDataLst>
          </p:nvPr>
        </p:nvCxnSpPr>
        <p:spPr>
          <a:xfrm flipH="1">
            <a:off x="5368290" y="4111625"/>
            <a:ext cx="923290" cy="75374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5" idx="2"/>
            <a:endCxn id="16" idx="0"/>
          </p:cNvCxnSpPr>
          <p:nvPr>
            <p:custDataLst>
              <p:tags r:id="rId39"/>
            </p:custDataLst>
          </p:nvPr>
        </p:nvCxnSpPr>
        <p:spPr>
          <a:xfrm flipH="1">
            <a:off x="6291580" y="2955290"/>
            <a:ext cx="996315" cy="749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40"/>
            </p:custDataLst>
          </p:nvPr>
        </p:nvSpPr>
        <p:spPr>
          <a:xfrm>
            <a:off x="5831205" y="3704590"/>
            <a:ext cx="92075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Bullet Shooter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41"/>
            </p:custDataLst>
          </p:nvPr>
        </p:nvCxnSpPr>
        <p:spPr>
          <a:xfrm>
            <a:off x="1035685" y="5238750"/>
            <a:ext cx="118300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med" len="med"/>
          </a:ln>
          <a:scene3d>
            <a:camera prst="isometricOffAxis1Right"/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185545" y="4965700"/>
            <a:ext cx="864235" cy="27559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solidFill>
                  <a:schemeClr val="accent6"/>
                </a:solidFill>
                <a:sym typeface="+mn-ea"/>
              </a:rPr>
              <a:t>Damage</a:t>
            </a:r>
            <a:endParaRPr lang="en-US" altLang="zh-CN" sz="1200" b="1">
              <a:solidFill>
                <a:schemeClr val="accent6"/>
              </a:solidFill>
              <a:sym typeface="+mn-ea"/>
            </a:endParaRPr>
          </a:p>
        </p:txBody>
      </p:sp>
      <p:cxnSp>
        <p:nvCxnSpPr>
          <p:cNvPr id="66" name="直接箭头连接符 65"/>
          <p:cNvCxnSpPr>
            <a:stCxn id="18" idx="0"/>
            <a:endCxn id="19" idx="2"/>
          </p:cNvCxnSpPr>
          <p:nvPr>
            <p:custDataLst>
              <p:tags r:id="rId42"/>
            </p:custDataLst>
          </p:nvPr>
        </p:nvCxnSpPr>
        <p:spPr>
          <a:xfrm flipV="1">
            <a:off x="6287135" y="2959100"/>
            <a:ext cx="3989705" cy="190373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43"/>
            </p:custDataLst>
          </p:nvPr>
        </p:nvSpPr>
        <p:spPr>
          <a:xfrm>
            <a:off x="7823835" y="3704590"/>
            <a:ext cx="840105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</a:t>
            </a:r>
            <a:r>
              <a:rPr lang="en-US" altLang="zh-CN" sz="1200" b="1">
                <a:solidFill>
                  <a:schemeClr val="tx1"/>
                </a:solidFill>
              </a:rPr>
              <a:t>ack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Ground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9" idx="1"/>
            <a:endCxn id="25" idx="3"/>
          </p:cNvCxnSpPr>
          <p:nvPr>
            <p:custDataLst>
              <p:tags r:id="rId44"/>
            </p:custDataLst>
          </p:nvPr>
        </p:nvCxnSpPr>
        <p:spPr>
          <a:xfrm flipH="1" flipV="1">
            <a:off x="7689215" y="2752090"/>
            <a:ext cx="2186305" cy="381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45"/>
            </p:custDataLst>
          </p:nvPr>
        </p:nvSpPr>
        <p:spPr>
          <a:xfrm>
            <a:off x="1016635" y="3505835"/>
            <a:ext cx="1202055" cy="407035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Singleton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>
            <p:custDataLst>
              <p:tags r:id="rId46"/>
            </p:custDataLst>
          </p:nvPr>
        </p:nvSpPr>
        <p:spPr>
          <a:xfrm>
            <a:off x="1016635" y="4516120"/>
            <a:ext cx="1202055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VFX 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Prefab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4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commondata" val="eyJoZGlkIjoiNjlmYTBjMzY5ZGFjOWY3YzM1NTlkODk2MDFmODU2ZGI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51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楽Kami</cp:lastModifiedBy>
  <cp:revision>161</cp:revision>
  <dcterms:created xsi:type="dcterms:W3CDTF">2019-06-19T02:08:00Z</dcterms:created>
  <dcterms:modified xsi:type="dcterms:W3CDTF">2023-12-03T08:15:16Z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4CAA7019A40A4B73B37CD27EC6DD4531_11</vt:lpwstr>
  </property>
</Properties>
</file>