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DI1NGQ4MDY4NjMxYWVlMzc3ODM2NDE0MmU1ODUxYz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Arial Unicode MS</vt:lpstr>
      <vt:lpstr>Calibri</vt:lpstr>
      <vt:lpstr>Microsoft YaHei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Tianle Yuan</dc:creator>
  <cp:lastModifiedBy>ft1408351685</cp:lastModifiedBy>
  <cp:revision>2</cp:revision>
  <dcterms:created xsi:type="dcterms:W3CDTF">2022-11-21T19:44:00Z</dcterms:created>
  <dcterms:modified xsi:type="dcterms:W3CDTF">2022-11-21T20:57:12Z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49337AE8A1834960A2002B69DB67AEF7</vt:lpwstr>
  </property>
  <property fmtid="{D5CDD505-2E9C-101B-9397-08002B2CF9AE}" pid="3" name="KSOProductBuildVer">
    <vt:lpwstr>2052-11.1.0.12763</vt:lpwstr>
  </property>
</Properties>
</file>