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/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Client selections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Server selections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CDA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    Browser 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    Hopscotch 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    CURL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    Swift   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    Rust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4CD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OpenWeather</a:t>
                      </a: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Mock backend</a:t>
                      </a:r>
                      <a:endParaRPr lang="zh-CN" altLang="en-US" sz="1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4CD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995285" y="3776345"/>
            <a:ext cx="1974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AWS EC2</a:t>
            </a:r>
            <a:endParaRPr lang="en-US" altLang="zh-CN" sz="1600"/>
          </a:p>
          <a:p>
            <a:r>
              <a:rPr lang="en-US" altLang="zh-CN" sz="1600"/>
              <a:t>AWS S3</a:t>
            </a:r>
            <a:endParaRPr lang="en-US" altLang="zh-CN" sz="1600"/>
          </a:p>
          <a:p>
            <a:r>
              <a:rPr lang="en-US" altLang="zh-CN" sz="1600"/>
              <a:t>Docker</a:t>
            </a:r>
            <a:endParaRPr lang="en-US" altLang="zh-CN" sz="1600"/>
          </a:p>
        </p:txBody>
      </p:sp>
      <p:sp>
        <p:nvSpPr>
          <p:cNvPr id="6" name="左大括号 5"/>
          <p:cNvSpPr/>
          <p:nvPr/>
        </p:nvSpPr>
        <p:spPr>
          <a:xfrm>
            <a:off x="7840980" y="3733800"/>
            <a:ext cx="154305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788535" y="4219575"/>
            <a:ext cx="129286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95850" y="39547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2">
                    <a:lumMod val="50000"/>
                    <a:lumOff val="50000"/>
                  </a:schemeClr>
                </a:solidFill>
              </a:rPr>
              <a:t>Local host</a:t>
            </a:r>
            <a:endParaRPr lang="en-US" altLang="zh-CN" sz="14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788535" y="3691890"/>
            <a:ext cx="129286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14925" y="342709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tx2">
                    <a:lumMod val="50000"/>
                    <a:lumOff val="50000"/>
                  </a:schemeClr>
                </a:solidFill>
              </a:rPr>
              <a:t>https</a:t>
            </a:r>
            <a:endParaRPr lang="en-US" altLang="zh-CN" sz="14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6002550b-d422-4925-9ccd-603a52a04237}"/>
  <p:tag name="TABLE_EMPHASIZE_COLOR" val="16043430"/>
  <p:tag name="TABLE_SKINIDX" val="1"/>
  <p:tag name="TABLE_COLORIDX" val="8"/>
  <p:tag name="TABLE_COLOR_RGB" val="0x000000*0xFFFFFF*0x212121*0xFFFFFF*0xf4cda6*0xb1dce3*0xc2ebc9*0xdccee7*0xf4e8d0*0xf4a9a6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ZTQ4ODQwNThiYTg4YTBlNDhkZDRmNGNiNWM5NWE1Yz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ft1408351685</cp:lastModifiedBy>
  <cp:revision>155</cp:revision>
  <dcterms:created xsi:type="dcterms:W3CDTF">2019-06-19T02:08:00Z</dcterms:created>
  <dcterms:modified xsi:type="dcterms:W3CDTF">2022-12-05T09:01:44Z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7D137CAE58D84D7186E72420D78C5B96</vt:lpwstr>
  </property>
</Properties>
</file>