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21599525" cy="1799971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5864"/>
        <p:guide pos="6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340" y="1143000"/>
            <a:ext cx="37033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957" y="2400039"/>
            <a:ext cx="17361592" cy="67465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417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957" y="9345033"/>
            <a:ext cx="17361592" cy="386462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670" spc="200"/>
            </a:lvl1pPr>
            <a:lvl2pPr marL="1080135" indent="0" algn="ctr">
              <a:buNone/>
              <a:defRPr sz="4720"/>
            </a:lvl2pPr>
            <a:lvl3pPr marL="2159635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399405" indent="0" algn="ctr">
              <a:buNone/>
              <a:defRPr sz="3780"/>
            </a:lvl6pPr>
            <a:lvl7pPr marL="6480810" indent="0" algn="ctr">
              <a:buNone/>
              <a:defRPr sz="3780"/>
            </a:lvl7pPr>
            <a:lvl8pPr marL="7560945" indent="0" algn="ctr">
              <a:buNone/>
              <a:defRPr sz="3780"/>
            </a:lvl8pPr>
            <a:lvl9pPr marL="8640445" indent="0" algn="ctr">
              <a:buNone/>
              <a:defRPr sz="378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7924" y="2031529"/>
            <a:ext cx="19440901" cy="143907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3957" y="6519790"/>
            <a:ext cx="17361592" cy="267405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3957" y="9345033"/>
            <a:ext cx="17361592" cy="123781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7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7924" y="3911874"/>
            <a:ext cx="19434522" cy="1249154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7171" y="10100950"/>
            <a:ext cx="13764260" cy="201263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03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7171" y="12113581"/>
            <a:ext cx="13764260" cy="227720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2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801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21596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7924" y="3940221"/>
            <a:ext cx="9171921" cy="124631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59660" y="3940221"/>
            <a:ext cx="9171921" cy="1246319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7924" y="3751242"/>
            <a:ext cx="9465320" cy="100159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7924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48100" y="3731632"/>
            <a:ext cx="9465320" cy="100159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48100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7924" y="4081956"/>
            <a:ext cx="9271629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1230" y="4081956"/>
            <a:ext cx="9261216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33360" y="2400039"/>
            <a:ext cx="1849692" cy="13200213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6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075" y="2400039"/>
            <a:ext cx="16245398" cy="13200213"/>
          </a:xfrm>
        </p:spPr>
        <p:txBody>
          <a:bodyPr vert="eaVert" lIns="46800" tIns="46800" rIns="46800" bIns="46800"/>
          <a:lstStyle>
            <a:lvl1pPr marL="539750" indent="-539750">
              <a:spcAft>
                <a:spcPts val="1000"/>
              </a:spcAft>
              <a:defRPr spc="300"/>
            </a:lvl1pPr>
            <a:lvl2pPr marL="1619885" indent="-539750">
              <a:defRPr spc="300"/>
            </a:lvl2pPr>
            <a:lvl3pPr marL="2700020" indent="-539750">
              <a:defRPr spc="300"/>
            </a:lvl3pPr>
            <a:lvl4pPr marL="3779520" indent="-539750">
              <a:defRPr spc="300"/>
            </a:lvl4pPr>
            <a:lvl5pPr marL="4859655" indent="-5397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7924" y="1596876"/>
            <a:ext cx="19434522" cy="185199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7924" y="3911874"/>
            <a:ext cx="19434522" cy="12491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302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2464" y="16573496"/>
            <a:ext cx="7016073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28760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635" rtl="0" eaLnBrk="1" fontAlgn="auto" latinLnBrk="0" hangingPunct="1">
        <a:lnSpc>
          <a:spcPct val="100000"/>
        </a:lnSpc>
        <a:spcBef>
          <a:spcPct val="0"/>
        </a:spcBef>
        <a:buNone/>
        <a:defRPr sz="850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39750" indent="-539750" algn="l" defTabSz="215963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42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61988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802380" algn="l"/>
          <a:tab pos="3802380" algn="l"/>
          <a:tab pos="3802380" algn="l"/>
          <a:tab pos="3802380" algn="l"/>
        </a:tabLst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7000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7795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85965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9410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695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83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404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组合 242"/>
          <p:cNvGrpSpPr/>
          <p:nvPr/>
        </p:nvGrpSpPr>
        <p:grpSpPr>
          <a:xfrm>
            <a:off x="4751070" y="44450"/>
            <a:ext cx="12129770" cy="11731625"/>
            <a:chOff x="7482" y="70"/>
            <a:chExt cx="19102" cy="18475"/>
          </a:xfrm>
        </p:grpSpPr>
        <p:sp>
          <p:nvSpPr>
            <p:cNvPr id="6" name="文本框 5"/>
            <p:cNvSpPr txBox="1"/>
            <p:nvPr/>
          </p:nvSpPr>
          <p:spPr>
            <a:xfrm>
              <a:off x="15053" y="70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262" y="70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858" y="70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7591" y="89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24090" y="7105"/>
              <a:ext cx="757" cy="53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4150" y="7049"/>
              <a:ext cx="75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print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(“1”)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0">
              <a:off x="14638" y="8057"/>
              <a:ext cx="5077" cy="978"/>
              <a:chOff x="11640" y="1229"/>
              <a:chExt cx="5802" cy="978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/>
            <p:cNvCxnSpPr/>
            <p:nvPr/>
          </p:nvCxnSpPr>
          <p:spPr>
            <a:xfrm>
              <a:off x="21130" y="7735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24820" y="71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7563" y="938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21118" y="856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>
              <a:lum contrast="12000"/>
            </a:blip>
            <a:stretch>
              <a:fillRect/>
            </a:stretch>
          </p:blipFill>
          <p:spPr>
            <a:xfrm>
              <a:off x="7504" y="7602"/>
              <a:ext cx="3401" cy="55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24820" y="8082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 rot="0">
              <a:off x="18499" y="7139"/>
              <a:ext cx="817" cy="587"/>
              <a:chOff x="15888" y="1737"/>
              <a:chExt cx="817" cy="83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 rot="0">
              <a:off x="17565" y="8248"/>
              <a:ext cx="817" cy="587"/>
              <a:chOff x="15888" y="1737"/>
              <a:chExt cx="817" cy="83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4638" y="754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 rot="0">
              <a:off x="14580" y="10743"/>
              <a:ext cx="5077" cy="978"/>
              <a:chOff x="11640" y="1229"/>
              <a:chExt cx="5802" cy="978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接连接符 83"/>
            <p:cNvCxnSpPr/>
            <p:nvPr/>
          </p:nvCxnSpPr>
          <p:spPr>
            <a:xfrm>
              <a:off x="7564" y="1249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482" y="10742"/>
              <a:ext cx="2253" cy="468"/>
            </a:xfrm>
            <a:prstGeom prst="rect">
              <a:avLst/>
            </a:prstGeom>
          </p:spPr>
        </p:pic>
        <p:cxnSp>
          <p:nvCxnSpPr>
            <p:cNvPr id="100" name="直接箭头连接符 99"/>
            <p:cNvCxnSpPr/>
            <p:nvPr/>
          </p:nvCxnSpPr>
          <p:spPr>
            <a:xfrm>
              <a:off x="21043" y="10945"/>
              <a:ext cx="494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4733" y="1040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 rot="0">
              <a:off x="24010" y="10283"/>
              <a:ext cx="817" cy="587"/>
              <a:chOff x="15888" y="1737"/>
              <a:chExt cx="817" cy="837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105" name="直接箭头连接符 104"/>
            <p:cNvCxnSpPr/>
            <p:nvPr/>
          </p:nvCxnSpPr>
          <p:spPr>
            <a:xfrm>
              <a:off x="21031" y="1177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4733" y="11292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 rot="0">
              <a:off x="23094" y="10290"/>
              <a:ext cx="817" cy="587"/>
              <a:chOff x="15888" y="1737"/>
              <a:chExt cx="817" cy="837"/>
            </a:xfrm>
          </p:grpSpPr>
          <p:sp>
            <p:nvSpPr>
              <p:cNvPr id="115" name="矩形 11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70" name="文本框 169"/>
            <p:cNvSpPr txBox="1"/>
            <p:nvPr/>
          </p:nvSpPr>
          <p:spPr>
            <a:xfrm>
              <a:off x="19826" y="7719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Concurrency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551" y="1026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2" y="378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564" y="4797"/>
              <a:ext cx="2229" cy="570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 rot="0">
              <a:off x="14638" y="5082"/>
              <a:ext cx="5077" cy="978"/>
              <a:chOff x="11640" y="1229"/>
              <a:chExt cx="5802" cy="978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1093" y="5736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783" y="5196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539" y="6434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 rot="0">
              <a:off x="21152" y="5017"/>
              <a:ext cx="817" cy="587"/>
              <a:chOff x="15888" y="1737"/>
              <a:chExt cx="817" cy="837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5141" y="5323"/>
              <a:ext cx="91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N/A</a:t>
              </a:r>
              <a:endParaRPr lang="en-US" altLang="zh-CN" sz="14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598" y="4599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rot="0">
              <a:off x="17662" y="4221"/>
              <a:ext cx="2053" cy="703"/>
              <a:chOff x="11640" y="1229"/>
              <a:chExt cx="5802" cy="97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曲线连接符 10"/>
            <p:cNvCxnSpPr>
              <a:stCxn id="40" idx="3"/>
              <a:endCxn id="86" idx="1"/>
            </p:cNvCxnSpPr>
            <p:nvPr/>
          </p:nvCxnSpPr>
          <p:spPr>
            <a:xfrm>
              <a:off x="19338" y="4545"/>
              <a:ext cx="1814" cy="7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/>
            <p:cNvGrpSpPr/>
            <p:nvPr/>
          </p:nvGrpSpPr>
          <p:grpSpPr>
            <a:xfrm rot="0">
              <a:off x="24027" y="13276"/>
              <a:ext cx="817" cy="587"/>
              <a:chOff x="15888" y="1737"/>
              <a:chExt cx="817" cy="837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 rot="0">
              <a:off x="23094" y="13276"/>
              <a:ext cx="817" cy="587"/>
              <a:chOff x="15888" y="1737"/>
              <a:chExt cx="817" cy="837"/>
            </a:xfrm>
          </p:grpSpPr>
          <p:sp>
            <p:nvSpPr>
              <p:cNvPr id="157" name="矩形 15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 rot="0">
              <a:off x="14599" y="13736"/>
              <a:ext cx="5077" cy="978"/>
              <a:chOff x="11640" y="1229"/>
              <a:chExt cx="5802" cy="978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直接连接符 122"/>
            <p:cNvCxnSpPr/>
            <p:nvPr/>
          </p:nvCxnSpPr>
          <p:spPr>
            <a:xfrm>
              <a:off x="7539" y="1551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>
              <a:off x="21062" y="13938"/>
              <a:ext cx="494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24752" y="13398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21050" y="14763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>
              <a:off x="24752" y="14285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lum contrast="12000"/>
            </a:blip>
            <a:stretch>
              <a:fillRect/>
            </a:stretch>
          </p:blipFill>
          <p:spPr>
            <a:xfrm>
              <a:off x="7539" y="13736"/>
              <a:ext cx="3341" cy="477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599" y="13253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 rot="0">
              <a:off x="14643" y="2253"/>
              <a:ext cx="5076" cy="978"/>
              <a:chOff x="11640" y="1229"/>
              <a:chExt cx="5802" cy="978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>
              <a:lum bright="-12000" contrast="30000"/>
            </a:blip>
            <a:srcRect l="28848" t="-2110"/>
            <a:stretch>
              <a:fillRect/>
            </a:stretch>
          </p:blipFill>
          <p:spPr>
            <a:xfrm>
              <a:off x="7482" y="1892"/>
              <a:ext cx="6801" cy="723"/>
            </a:xfrm>
            <a:prstGeom prst="rect">
              <a:avLst/>
            </a:prstGeom>
          </p:spPr>
        </p:pic>
        <p:cxnSp>
          <p:nvCxnSpPr>
            <p:cNvPr id="43" name="直接箭头连接符 42"/>
            <p:cNvCxnSpPr/>
            <p:nvPr/>
          </p:nvCxnSpPr>
          <p:spPr>
            <a:xfrm>
              <a:off x="21094" y="2935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784" y="23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563" y="363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5053" y="2354"/>
              <a:ext cx="45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DQ Initialization</a:t>
              </a:r>
              <a:endParaRPr lang="en-US" altLang="zh-CN" sz="1400"/>
            </a:p>
            <a:p>
              <a:r>
                <a:rPr lang="en-US" altLang="zh-CN" sz="1400"/>
                <a:t>Named: “</a:t>
              </a:r>
              <a:r>
                <a:rPr lang="en-US" altLang="zh-CN" sz="1400">
                  <a:sym typeface="+mn-ea"/>
                </a:rPr>
                <a:t>test queue</a:t>
              </a:r>
              <a:r>
                <a:rPr lang="en-US" altLang="zh-CN" sz="1400"/>
                <a:t>”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56" y="177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562" y="102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0">
              <a:off x="17662" y="1495"/>
              <a:ext cx="2053" cy="520"/>
              <a:chOff x="11640" y="1229"/>
              <a:chExt cx="5802" cy="978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0">
              <a:off x="18491" y="8304"/>
              <a:ext cx="787" cy="531"/>
              <a:chOff x="15888" y="1817"/>
              <a:chExt cx="787" cy="75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8521" y="4255"/>
              <a:ext cx="817" cy="587"/>
              <a:chOff x="15888" y="1737"/>
              <a:chExt cx="817" cy="83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7666" y="7105"/>
              <a:ext cx="2053" cy="703"/>
              <a:chOff x="11640" y="1229"/>
              <a:chExt cx="5802" cy="978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7565" y="6615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60" name="曲线连接符 59"/>
            <p:cNvCxnSpPr/>
            <p:nvPr/>
          </p:nvCxnSpPr>
          <p:spPr>
            <a:xfrm flipV="1">
              <a:off x="19316" y="7404"/>
              <a:ext cx="1951" cy="22"/>
            </a:xfrm>
            <a:prstGeom prst="curvedConnector3">
              <a:avLst>
                <a:gd name="adj1" fmla="val 50026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/>
            <p:cNvGrpSpPr/>
            <p:nvPr/>
          </p:nvGrpSpPr>
          <p:grpSpPr>
            <a:xfrm rot="0">
              <a:off x="16629" y="8304"/>
              <a:ext cx="844" cy="531"/>
              <a:chOff x="15888" y="1817"/>
              <a:chExt cx="844" cy="757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5710" y="8255"/>
              <a:ext cx="817" cy="587"/>
              <a:chOff x="15888" y="1737"/>
              <a:chExt cx="817" cy="837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rot="0">
              <a:off x="14770" y="8255"/>
              <a:ext cx="817" cy="587"/>
              <a:chOff x="15888" y="1737"/>
              <a:chExt cx="817" cy="83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82" name="曲线连接符 81"/>
            <p:cNvCxnSpPr>
              <a:stCxn id="37" idx="3"/>
            </p:cNvCxnSpPr>
            <p:nvPr/>
          </p:nvCxnSpPr>
          <p:spPr>
            <a:xfrm flipV="1">
              <a:off x="19278" y="8220"/>
              <a:ext cx="1940" cy="34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/>
            <p:cNvGrpSpPr/>
            <p:nvPr/>
          </p:nvGrpSpPr>
          <p:grpSpPr>
            <a:xfrm rot="0">
              <a:off x="18563" y="10914"/>
              <a:ext cx="817" cy="587"/>
              <a:chOff x="15888" y="1737"/>
              <a:chExt cx="817" cy="837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 rot="0">
              <a:off x="21122" y="11126"/>
              <a:ext cx="787" cy="531"/>
              <a:chOff x="15888" y="1817"/>
              <a:chExt cx="787" cy="75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 rot="0">
              <a:off x="17627" y="10970"/>
              <a:ext cx="844" cy="531"/>
              <a:chOff x="15888" y="1817"/>
              <a:chExt cx="844" cy="757"/>
            </a:xfrm>
          </p:grpSpPr>
          <p:sp>
            <p:nvSpPr>
              <p:cNvPr id="177" name="矩形 17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0">
              <a:off x="16708" y="10921"/>
              <a:ext cx="817" cy="587"/>
              <a:chOff x="15888" y="1737"/>
              <a:chExt cx="817" cy="837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" name="文本框 1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 rot="0">
              <a:off x="15768" y="10921"/>
              <a:ext cx="817" cy="587"/>
              <a:chOff x="15888" y="1737"/>
              <a:chExt cx="817" cy="837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185" name="曲线连接符 184"/>
            <p:cNvCxnSpPr>
              <a:stCxn id="172" idx="3"/>
              <a:endCxn id="174" idx="1"/>
            </p:cNvCxnSpPr>
            <p:nvPr/>
          </p:nvCxnSpPr>
          <p:spPr>
            <a:xfrm>
              <a:off x="19380" y="11204"/>
              <a:ext cx="1742" cy="18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/>
            <p:cNvGrpSpPr/>
            <p:nvPr/>
          </p:nvGrpSpPr>
          <p:grpSpPr>
            <a:xfrm rot="0">
              <a:off x="22101" y="14123"/>
              <a:ext cx="787" cy="531"/>
              <a:chOff x="15888" y="1817"/>
              <a:chExt cx="787" cy="757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 rot="0">
              <a:off x="21158" y="14074"/>
              <a:ext cx="817" cy="587"/>
              <a:chOff x="15888" y="1737"/>
              <a:chExt cx="817" cy="837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92" name="组合 191"/>
            <p:cNvGrpSpPr/>
            <p:nvPr/>
          </p:nvGrpSpPr>
          <p:grpSpPr>
            <a:xfrm rot="0">
              <a:off x="18563" y="13938"/>
              <a:ext cx="844" cy="531"/>
              <a:chOff x="15888" y="1817"/>
              <a:chExt cx="844" cy="757"/>
            </a:xfrm>
          </p:grpSpPr>
          <p:sp>
            <p:nvSpPr>
              <p:cNvPr id="193" name="矩形 19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4" name="文本框 193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 rot="0">
              <a:off x="17644" y="13889"/>
              <a:ext cx="817" cy="587"/>
              <a:chOff x="15888" y="1737"/>
              <a:chExt cx="817" cy="837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 rot="0">
              <a:off x="16704" y="13889"/>
              <a:ext cx="817" cy="587"/>
              <a:chOff x="15888" y="1737"/>
              <a:chExt cx="817" cy="837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0" name="文本框 19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 rot="0">
              <a:off x="23970" y="16305"/>
              <a:ext cx="817" cy="587"/>
              <a:chOff x="15888" y="1737"/>
              <a:chExt cx="817" cy="837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04" name="组合 203"/>
            <p:cNvGrpSpPr/>
            <p:nvPr/>
          </p:nvGrpSpPr>
          <p:grpSpPr>
            <a:xfrm rot="0">
              <a:off x="23037" y="16305"/>
              <a:ext cx="817" cy="587"/>
              <a:chOff x="15888" y="1737"/>
              <a:chExt cx="817" cy="837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 rot="0">
              <a:off x="14542" y="16765"/>
              <a:ext cx="5077" cy="978"/>
              <a:chOff x="11640" y="1229"/>
              <a:chExt cx="5802" cy="978"/>
            </a:xfrm>
          </p:grpSpPr>
          <p:cxnSp>
            <p:nvCxnSpPr>
              <p:cNvPr id="208" name="直接连接符 20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直接连接符 209"/>
            <p:cNvCxnSpPr/>
            <p:nvPr/>
          </p:nvCxnSpPr>
          <p:spPr>
            <a:xfrm>
              <a:off x="7482" y="18545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1005" y="16967"/>
              <a:ext cx="4944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/>
            <p:cNvSpPr txBox="1"/>
            <p:nvPr/>
          </p:nvSpPr>
          <p:spPr>
            <a:xfrm>
              <a:off x="24695" y="16427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cxnSp>
          <p:nvCxnSpPr>
            <p:cNvPr id="213" name="直接箭头连接符 212"/>
            <p:cNvCxnSpPr/>
            <p:nvPr/>
          </p:nvCxnSpPr>
          <p:spPr>
            <a:xfrm>
              <a:off x="20993" y="17792"/>
              <a:ext cx="4944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213"/>
            <p:cNvSpPr txBox="1"/>
            <p:nvPr/>
          </p:nvSpPr>
          <p:spPr>
            <a:xfrm>
              <a:off x="24695" y="17314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chemeClr val="accent4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4542" y="16282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217" name="组合 216"/>
            <p:cNvGrpSpPr/>
            <p:nvPr/>
          </p:nvGrpSpPr>
          <p:grpSpPr>
            <a:xfrm rot="0">
              <a:off x="22969" y="17160"/>
              <a:ext cx="787" cy="531"/>
              <a:chOff x="15888" y="1817"/>
              <a:chExt cx="787" cy="757"/>
            </a:xfrm>
          </p:grpSpPr>
          <p:sp>
            <p:nvSpPr>
              <p:cNvPr id="218" name="矩形 21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 rot="0">
              <a:off x="22041" y="17111"/>
              <a:ext cx="817" cy="587"/>
              <a:chOff x="15888" y="1737"/>
              <a:chExt cx="817" cy="837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2" name="文本框 22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 rot="0">
              <a:off x="21125" y="17167"/>
              <a:ext cx="844" cy="531"/>
              <a:chOff x="15888" y="1817"/>
              <a:chExt cx="844" cy="757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5" name="文本框 224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pic>
          <p:nvPicPr>
            <p:cNvPr id="232" name="图片 231"/>
            <p:cNvPicPr>
              <a:picLocks noChangeAspect="1"/>
            </p:cNvPicPr>
            <p:nvPr/>
          </p:nvPicPr>
          <p:blipFill>
            <a:blip r:embed="rId6">
              <a:lum contrast="12000"/>
            </a:blip>
            <a:stretch>
              <a:fillRect/>
            </a:stretch>
          </p:blipFill>
          <p:spPr>
            <a:xfrm>
              <a:off x="7505" y="16642"/>
              <a:ext cx="2376" cy="594"/>
            </a:xfrm>
            <a:prstGeom prst="rect">
              <a:avLst/>
            </a:prstGeom>
          </p:spPr>
        </p:pic>
        <p:cxnSp>
          <p:nvCxnSpPr>
            <p:cNvPr id="233" name="曲线连接符 232"/>
            <p:cNvCxnSpPr>
              <a:stCxn id="224" idx="2"/>
              <a:endCxn id="218" idx="2"/>
            </p:cNvCxnSpPr>
            <p:nvPr/>
          </p:nvCxnSpPr>
          <p:spPr>
            <a:xfrm rot="5400000" flipH="1" flipV="1">
              <a:off x="22423" y="16772"/>
              <a:ext cx="7" cy="1844"/>
            </a:xfrm>
            <a:prstGeom prst="curvedConnector3">
              <a:avLst>
                <a:gd name="adj1" fmla="val -5350000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组合 233"/>
            <p:cNvGrpSpPr/>
            <p:nvPr/>
          </p:nvGrpSpPr>
          <p:grpSpPr>
            <a:xfrm rot="0">
              <a:off x="17602" y="16933"/>
              <a:ext cx="817" cy="587"/>
              <a:chOff x="15888" y="1737"/>
              <a:chExt cx="817" cy="837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6" name="文本框 23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accent4">
                      <a:lumMod val="75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chemeClr val="accent4">
                      <a:lumMod val="75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 rot="0">
              <a:off x="18559" y="16933"/>
              <a:ext cx="817" cy="587"/>
              <a:chOff x="15888" y="1737"/>
              <a:chExt cx="817" cy="837"/>
            </a:xfrm>
          </p:grpSpPr>
          <p:sp>
            <p:nvSpPr>
              <p:cNvPr id="238" name="矩形 23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9" name="文本框 23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accent4">
                      <a:lumMod val="75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chemeClr val="accent4">
                      <a:lumMod val="75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40" name="曲线连接符 239"/>
            <p:cNvCxnSpPr/>
            <p:nvPr/>
          </p:nvCxnSpPr>
          <p:spPr>
            <a:xfrm>
              <a:off x="19388" y="14213"/>
              <a:ext cx="1742" cy="18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曲线连接符 240"/>
            <p:cNvCxnSpPr/>
            <p:nvPr/>
          </p:nvCxnSpPr>
          <p:spPr>
            <a:xfrm>
              <a:off x="19351" y="17252"/>
              <a:ext cx="1742" cy="18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曲线连接符 241"/>
            <p:cNvCxnSpPr>
              <a:stCxn id="218" idx="0"/>
              <a:endCxn id="224" idx="0"/>
            </p:cNvCxnSpPr>
            <p:nvPr/>
          </p:nvCxnSpPr>
          <p:spPr>
            <a:xfrm rot="16200000" flipH="1" flipV="1">
              <a:off x="22422" y="16241"/>
              <a:ext cx="7" cy="1844"/>
            </a:xfrm>
            <a:prstGeom prst="curvedConnector3">
              <a:avLst>
                <a:gd name="adj1" fmla="val -5364286"/>
              </a:avLst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NDI1NGQ4MDY4NjMxYWVlMzc3ODM2NDE0MmU1ODUxYzYifQ=="/>
  <p:tag name="KSO_WPP_MARK_KEY" val="54d3bfb3-78e5-49ce-ad72-2423f7d3825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133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ft1408351685</cp:lastModifiedBy>
  <cp:revision>158</cp:revision>
  <dcterms:created xsi:type="dcterms:W3CDTF">2019-06-19T02:08:00Z</dcterms:created>
  <dcterms:modified xsi:type="dcterms:W3CDTF">2022-11-11T03:01:33Z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4E7FA58A1848450C8C463CF9970680A2</vt:lpwstr>
  </property>
</Properties>
</file>