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7" r:id="rId3"/>
    <p:sldId id="323" r:id="rId4"/>
    <p:sldId id="333" r:id="rId5"/>
    <p:sldId id="334" r:id="rId6"/>
    <p:sldId id="336" r:id="rId7"/>
    <p:sldId id="343" r:id="rId8"/>
    <p:sldId id="308" r:id="rId9"/>
    <p:sldId id="337" r:id="rId10"/>
    <p:sldId id="338" r:id="rId11"/>
    <p:sldId id="329" r:id="rId12"/>
    <p:sldId id="325" r:id="rId13"/>
    <p:sldId id="315" r:id="rId14"/>
    <p:sldId id="339" r:id="rId15"/>
    <p:sldId id="340" r:id="rId16"/>
    <p:sldId id="341" r:id="rId17"/>
    <p:sldId id="342" r:id="rId18"/>
    <p:sldId id="330" r:id="rId19"/>
    <p:sldId id="344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ngyx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EF4"/>
    <a:srgbClr val="0062AD"/>
    <a:srgbClr val="006600"/>
    <a:srgbClr val="595757"/>
    <a:srgbClr val="00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3" autoAdjust="0"/>
    <p:restoredTop sz="70902" autoAdjust="0"/>
  </p:normalViewPr>
  <p:slideViewPr>
    <p:cSldViewPr showGuides="1">
      <p:cViewPr varScale="1">
        <p:scale>
          <a:sx n="62" d="100"/>
          <a:sy n="62" d="100"/>
        </p:scale>
        <p:origin x="-2022" y="-84"/>
      </p:cViewPr>
      <p:guideLst>
        <p:guide orient="horz" pos="459"/>
        <p:guide pos="521"/>
      </p:guideLst>
    </p:cSldViewPr>
  </p:slideViewPr>
  <p:outlineViewPr>
    <p:cViewPr>
      <p:scale>
        <a:sx n="33" d="100"/>
        <a:sy n="33" d="100"/>
      </p:scale>
      <p:origin x="0" y="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6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44E1-C00F-4AF5-9EAA-A6963593079D}" type="datetimeFigureOut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E8ECE-8759-4B91-95DE-86613908F1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0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第一次做分享，还望大家海涵</a:t>
            </a:r>
            <a:r>
              <a:rPr lang="zh-CN" altLang="en-US" baseline="0" dirty="0" smtClean="0"/>
              <a:t>哈，有做的不好的地方，多担待，同时和提心我，咱们一起进步。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能是指在计划期内，依据现在条件中，产出的能力。（当前条件下，产出的能力）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大家每天投入哪一类事务的精力比较大呢？以下几页说的也是大部分精力，不是全部精力哈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第一类</a:t>
            </a:r>
            <a:r>
              <a:rPr lang="zh-CN" altLang="en-US" baseline="0" dirty="0" smtClean="0"/>
              <a:t> 一般即紧迫又重要，需要立即处理，通常被称为危机或者问题。对于某些人来说，这类事物会消耗大部分时间和精力。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过分关注第一类事务，那那么他的范围就会变得越来越大。最终占据你的全部时间精力。有些人每天都在应付各种各样的问题，疲于奔命，因此他们只能借助在第四类既不重要又不紧迫的事务来逃避现实。不关注第二类、第三类、恶性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有些人把大部分时间投入到第三类事务上，却以为是在关注第一类事务，整天忙于处理自认为的十分重要的事务，殊不知紧迫的事往往只是别人紧迫的事，对别人很重要，对自己就不一定了。</a:t>
            </a:r>
            <a:endParaRPr lang="en-US" altLang="zh-CN" dirty="0" smtClean="0"/>
          </a:p>
          <a:p>
            <a:r>
              <a:rPr lang="zh-CN" altLang="en-US" dirty="0" smtClean="0"/>
              <a:t>相信现在咱们有一部分人就是大部分精力投入到这类事务了吧，快速解决第三类事务的办法。学会说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（书上说的是“勇于说‘不’”）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效率高的人他们的思维定式是预防型的。总能够做到防患于未然。当然，有真正意义上的危机和紧迫事件需要马上处理，但这类事件的梳理相对很少。是可以平衡产出与产能的关系。将精力放到重要并不紧迫的事，即第二类事务上，完成这些活动能提高个人处理事务能力。</a:t>
            </a:r>
            <a:endParaRPr lang="en-US" altLang="zh-CN" dirty="0" smtClean="0"/>
          </a:p>
          <a:p>
            <a:r>
              <a:rPr lang="zh-CN" altLang="en-US" dirty="0" smtClean="0"/>
              <a:t>以这类事物为生活中心的时间管理方法只有一个目标，就是有效的管理生活。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以这类事物为生活中心的时间管理方法只有一个目标，就是有效的管理生活。</a:t>
            </a:r>
            <a:endParaRPr lang="en-US" altLang="zh-CN" dirty="0" smtClean="0"/>
          </a:p>
          <a:p>
            <a:r>
              <a:rPr lang="zh-CN" altLang="en-US" dirty="0" smtClean="0"/>
              <a:t>和谐一致</a:t>
            </a:r>
          </a:p>
          <a:p>
            <a:r>
              <a:rPr lang="zh-CN" altLang="en-US" dirty="0" smtClean="0"/>
              <a:t>  个人理想、使命、角色目标、中心、计划等一致</a:t>
            </a:r>
          </a:p>
          <a:p>
            <a:r>
              <a:rPr lang="zh-CN" altLang="en-US" dirty="0" smtClean="0"/>
              <a:t>平衡功能</a:t>
            </a:r>
          </a:p>
          <a:p>
            <a:r>
              <a:rPr lang="zh-CN" altLang="en-US" dirty="0" smtClean="0"/>
              <a:t>  不要忽略某一个人生层面</a:t>
            </a:r>
          </a:p>
          <a:p>
            <a:r>
              <a:rPr lang="zh-CN" altLang="en-US" dirty="0" smtClean="0"/>
              <a:t>围绕中心</a:t>
            </a:r>
          </a:p>
          <a:p>
            <a:r>
              <a:rPr lang="zh-CN" altLang="en-US" dirty="0" smtClean="0"/>
              <a:t>  原则，某一类事物优先处理</a:t>
            </a:r>
          </a:p>
          <a:p>
            <a:r>
              <a:rPr lang="zh-CN" altLang="en-US" dirty="0" smtClean="0"/>
              <a:t>以人为本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围绕人来做计划</a:t>
            </a:r>
          </a:p>
          <a:p>
            <a:r>
              <a:rPr lang="zh-CN" altLang="en-US" dirty="0" smtClean="0"/>
              <a:t>灵活变通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管理方法需要变通</a:t>
            </a:r>
          </a:p>
          <a:p>
            <a:r>
              <a:rPr lang="zh-CN" altLang="en-US" dirty="0" smtClean="0"/>
              <a:t>便于携带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管理工具需要便于携带，随时可供参考修正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最后在分享一个调查。各位可以感兴趣自己做个自我测试。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操作指南：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、对于这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个问题圈出对应你的反应的数字，</a:t>
            </a:r>
            <a:r>
              <a:rPr lang="en-US" altLang="zh-CN" dirty="0" smtClean="0"/>
              <a:t>1-6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、每个题对应到相应的象限，把你的每个象限中的得分加起来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、在每个象限中用阴影图出四分之一圆，其半径就是你在该象限的得分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、得分越多，说明你在这类事务投入越多。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、跟踪。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最后在分析一个小调查。各位可以感兴趣自己做个自我测试。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操作指南：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、对于这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个问题圈出对应你的反应的数字，</a:t>
            </a:r>
            <a:r>
              <a:rPr lang="en-US" altLang="zh-CN" dirty="0" smtClean="0"/>
              <a:t>1-6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、把你的每个象限中的得分加起来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、在每个象限中用阴影图出四分之一圆，其半径就是你在改象限的得分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、得分越多，说明你在这类事务投入越多。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、跟踪。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12 6 10 11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任何事，每个人只要认真踏实的做，都是经历依赖、独立、互赖三个阶段。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相信咱们现在每个人再任何事上都有存在不同的阶段。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书没有看完，只看了个人的这三个习惯，可能分享的也不到位，很多我的理解比较浅显，我把认为有触动的一些点简单罗列出来和大家一起分享，希望可以对大家也有帮助。同时如果那位童鞋对这本书感兴趣，可以找我哈。一起探讨交流下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今天主要和各位分享，个人的成功这块。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看这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个短语，相信大家都知道是怎么回事了吧？我刚看到也觉得这个没必要看了吧，这么清晰，有啥的（做事要积极点，做事之前考虑好目标，把最重要的事放到第一位）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后来大家投我做分享，就不能瞎忽悠，得认真看看了。看完之后，还真有其他的收获。今天就分享下我这的其他收获吧。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拿到书，想到要给大家分享的时候，我就直接把这个章节忽略过了，没看，直接先看的第二章节。当时觉得这个章节无外乎就是将一些积极做事的好处。这有啥可分享的。后来看完其他两个习惯的时候，有一些额外的收获。我又回过头来，认真看了下这个章节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Responsible</a:t>
            </a:r>
            <a:r>
              <a:rPr lang="zh-CN" altLang="en-US" b="0" dirty="0" smtClean="0"/>
              <a:t>：责任，这个就不细说了吧，积极主动是责任感责任心的一地步。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除非你愿意，否则没有人能伤害你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美国罗斯福总统夫人（埃莉诺。罗斯福）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我根本没有时间做：这个我也有这个感觉，每天太忙了，我也很积极，但是我必须被动选择做很多事，被动选择很多事，这个时候就是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时间控制了我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。我们要控制我们自己的时间。这个是个过程，每个人都需要有自己的方法。我也在摸索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大家每天都会把时间放到自己认为是最重要的事上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关注圈：指一个人在关注的范围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影响圈：指一个人可以影响到的范围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至于说大家怎么扩大影响圈，这个每个人的手段方法都不一样，针对不同的团队群体也需要找到不同的方法。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作出承诺，信守承诺。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网络盗图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这个名称，大家怎么理解？</a:t>
            </a:r>
            <a:endParaRPr lang="en-US" altLang="zh-CN" dirty="0" smtClean="0"/>
          </a:p>
          <a:p>
            <a:r>
              <a:rPr lang="zh-CN" altLang="en-US" dirty="0" smtClean="0"/>
              <a:t>我第一次理解就是明确结果，之后在开始做。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终为始，在做任何事之前，都要选确认方向，这样不但可以对目前的处境了如指掌，而且不至于在追求目标的过程中误入歧途，白费功夫。毕竟人生路途的岔路很多，一不小心就会走冤枉路，许多人拼命埋头苦干，到头来却发现最绝成功的梯子搭错了墙。但为时已晚，所以说忙碌的人未必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以终为始最有效方法，撰写一份个人使命宣言，即人生哲学或者基本概念。宣言主要说明自己想成为什么样的人（目标）</a:t>
            </a:r>
            <a:endParaRPr lang="en-US" altLang="zh-CN" dirty="0" smtClean="0"/>
          </a:p>
          <a:p>
            <a:r>
              <a:rPr lang="zh-CN" altLang="en-US" dirty="0" smtClean="0"/>
              <a:t>核心区：主要是思维定式在自己的影响范围内（实际生活环境中）</a:t>
            </a:r>
            <a:endParaRPr lang="en-US" altLang="zh-CN" dirty="0" smtClean="0"/>
          </a:p>
          <a:p>
            <a:r>
              <a:rPr lang="zh-CN" altLang="en-US" dirty="0" smtClean="0"/>
              <a:t>各种中心：配偶、家庭、金钱、工作、名利、享乐。。。自我？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>
            <a:grpSpLocks/>
          </p:cNvGrpSpPr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738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2015-10-20</a:t>
            </a:fld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6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一、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二、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三、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1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738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4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  <a:pPr/>
              <a:t>2015-10-20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itchFamily="2" charset="2"/>
        <a:buChar char="n"/>
        <a:defRPr sz="2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itchFamily="2" charset="2"/>
        <a:buChar char="p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•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–"/>
        <a:defRPr sz="2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»"/>
        <a:defRPr sz="1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57048" y="2843388"/>
            <a:ext cx="6915480" cy="116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高效能人的七个习惯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hangingPunct="1"/>
            <a:r>
              <a:rPr lang="en-US" altLang="zh-CN" dirty="0" smtClean="0">
                <a:solidFill>
                  <a:srgbClr val="7ECEF4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solidFill>
                  <a:srgbClr val="7ECEF4"/>
                </a:solidFill>
                <a:latin typeface="微软雅黑" pitchFamily="34" charset="-122"/>
                <a:ea typeface="微软雅黑" pitchFamily="34" charset="-122"/>
              </a:rPr>
              <a:t>陈云朋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以终为始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3348372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落实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检查愿景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制定</a:t>
            </a:r>
            <a:r>
              <a:rPr lang="zh-CN" altLang="en-US" dirty="0"/>
              <a:t>使命宣言</a:t>
            </a:r>
            <a:endParaRPr lang="en-US" altLang="zh-CN" dirty="0"/>
          </a:p>
          <a:p>
            <a:pPr lvl="1"/>
            <a:r>
              <a:rPr lang="zh-CN" altLang="en-US" dirty="0"/>
              <a:t>角色</a:t>
            </a:r>
            <a:endParaRPr lang="en-US" altLang="zh-CN" dirty="0"/>
          </a:p>
          <a:p>
            <a:pPr lvl="1"/>
            <a:r>
              <a:rPr lang="zh-CN" altLang="en-US" dirty="0"/>
              <a:t>生活中心</a:t>
            </a:r>
            <a:endParaRPr lang="en-US" altLang="zh-CN" dirty="0"/>
          </a:p>
          <a:p>
            <a:pPr lvl="1"/>
            <a:r>
              <a:rPr lang="zh-CN" altLang="en-US" dirty="0"/>
              <a:t>怎么做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sz="2600" dirty="0" smtClean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44008" y="980728"/>
            <a:ext cx="4032448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落实</a:t>
            </a:r>
            <a:endParaRPr lang="en-US" altLang="zh-CN" dirty="0" smtClean="0"/>
          </a:p>
          <a:p>
            <a:pPr lvl="1"/>
            <a:r>
              <a:rPr lang="zh-CN" altLang="en-US" dirty="0"/>
              <a:t>考虑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的职能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周边环境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实际计划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600" dirty="0" smtClean="0"/>
          </a:p>
          <a:p>
            <a:pPr lvl="2">
              <a:buFont typeface="Arial" pitchFamily="34" charset="0"/>
              <a:buNone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2153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要事第一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代时间管理理论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zh-CN" altLang="en-US" dirty="0" smtClean="0"/>
              <a:t>一代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着重利用便条与备忘录，在忙碌中调配时间精力</a:t>
            </a: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lvl="2"/>
            <a:r>
              <a:rPr lang="zh-CN" altLang="en-US" dirty="0"/>
              <a:t>强调行事</a:t>
            </a:r>
            <a:r>
              <a:rPr lang="zh-CN" altLang="en-US" dirty="0" smtClean="0"/>
              <a:t>历与日程表，反映出时间管理已注意到规划未来的重要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依据轻重缓急设定短中长期目标，在逐日制定目标计划，将有效的时间、精力加以分配，争取高效</a:t>
            </a:r>
            <a:endParaRPr lang="en-US" altLang="zh-CN" dirty="0" smtClean="0"/>
          </a:p>
          <a:p>
            <a:pPr lvl="1"/>
            <a:r>
              <a:rPr lang="zh-CN" altLang="en-US" dirty="0"/>
              <a:t>第四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主张关键不在于时间管理，而在于个人管理。与其着重与时间与事物的安排，不如把重心放到维持产出与产能的平衡上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1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要事第一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别</a:t>
            </a:r>
            <a:r>
              <a:rPr lang="zh-CN" altLang="en-US" dirty="0" smtClean="0"/>
              <a:t>让琐事牵着鼻子走</a:t>
            </a:r>
            <a:endParaRPr lang="en-US" altLang="zh-CN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228"/>
            <a:ext cx="7920880" cy="402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86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要事第一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偏重第一类事务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3"/>
            <a:ext cx="7367227" cy="176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3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要事第一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偏重第三类事务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学会说</a:t>
            </a:r>
            <a:r>
              <a:rPr lang="en-US" altLang="zh-CN" dirty="0" smtClean="0"/>
              <a:t>NO</a:t>
            </a:r>
          </a:p>
          <a:p>
            <a:pPr lvl="1"/>
            <a:r>
              <a:rPr lang="zh-CN" altLang="en-US" dirty="0" smtClean="0"/>
              <a:t>学、说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18" y="2420889"/>
            <a:ext cx="6748858" cy="17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要事第一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偏重第三、四类事务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90465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9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要事第一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偏重第二类事务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05024"/>
            <a:ext cx="6937328" cy="283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5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要事第一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偏重第二类事务标准</a:t>
            </a:r>
            <a:endParaRPr lang="en-US" altLang="zh-CN" dirty="0" smtClean="0"/>
          </a:p>
          <a:p>
            <a:pPr lvl="1"/>
            <a:r>
              <a:rPr lang="zh-CN" altLang="en-US" dirty="0"/>
              <a:t>和谐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围绕中心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以人为本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灵活变通</a:t>
            </a:r>
            <a:endParaRPr lang="en-US" altLang="zh-CN" dirty="0" smtClean="0"/>
          </a:p>
          <a:p>
            <a:pPr lvl="1"/>
            <a:r>
              <a:rPr lang="zh-CN" altLang="en-US" dirty="0"/>
              <a:t>便于携带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44008" y="2636912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个人管理步骤</a:t>
            </a:r>
            <a:endParaRPr lang="en-US" altLang="zh-CN" dirty="0" smtClean="0"/>
          </a:p>
          <a:p>
            <a:pPr lvl="1"/>
            <a:r>
              <a:rPr lang="zh-CN" altLang="en-US" dirty="0"/>
              <a:t>确认角色</a:t>
            </a:r>
            <a:endParaRPr lang="en-US" altLang="zh-CN" dirty="0" smtClean="0"/>
          </a:p>
          <a:p>
            <a:pPr lvl="1"/>
            <a:r>
              <a:rPr lang="zh-CN" altLang="en-US" dirty="0"/>
              <a:t>选择目标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安排进度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每日调整</a:t>
            </a:r>
            <a:endParaRPr lang="en-US" altLang="zh-CN" dirty="0" smtClean="0"/>
          </a:p>
          <a:p>
            <a:pPr lvl="1"/>
            <a:r>
              <a:rPr lang="zh-CN" altLang="en-US" i="1" dirty="0"/>
              <a:t>定时跟踪</a:t>
            </a:r>
            <a:endParaRPr lang="en-US" altLang="zh-CN" i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Font typeface="Arial" pitchFamily="34" charset="0"/>
              <a:buNone/>
            </a:pPr>
            <a:endParaRPr lang="en-US" altLang="zh-CN" sz="2600" dirty="0" smtClean="0"/>
          </a:p>
          <a:p>
            <a:pPr lvl="2">
              <a:buFont typeface="Arial" pitchFamily="34" charset="0"/>
              <a:buNone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7840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要事第一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6972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要事第一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90" y="1556792"/>
            <a:ext cx="7072602" cy="43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zh-CN" altLang="en-US" sz="2800" dirty="0" smtClean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9037"/>
            <a:ext cx="56769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2411760" y="3789040"/>
            <a:ext cx="4176464" cy="136815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5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积极主动</a:t>
            </a:r>
            <a:endParaRPr lang="en-US" altLang="zh-CN" dirty="0" smtClean="0"/>
          </a:p>
          <a:p>
            <a:r>
              <a:rPr lang="zh-CN" altLang="en-US" dirty="0"/>
              <a:t>以终为</a:t>
            </a:r>
            <a:r>
              <a:rPr lang="zh-CN" altLang="en-US" dirty="0" smtClean="0"/>
              <a:t>始</a:t>
            </a:r>
            <a:endParaRPr lang="en-US" altLang="zh-CN" dirty="0" smtClean="0"/>
          </a:p>
          <a:p>
            <a:r>
              <a:rPr lang="zh-CN" altLang="en-US" dirty="0"/>
              <a:t>要事第一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对刺激的回应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对任何事物把自己的想法、意识体现出来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回应刺激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r>
              <a:rPr lang="en-US" altLang="zh-CN" dirty="0"/>
              <a:t>response + able</a:t>
            </a:r>
          </a:p>
          <a:p>
            <a:pPr lvl="1"/>
            <a:r>
              <a:rPr lang="en-US" altLang="zh-CN" b="1" dirty="0" smtClean="0"/>
              <a:t>Responsible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积极主动是人类的天性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生活受到外界条件的制约，那也是因为我们有意或者无意的选择了被外界条件控制，这种选择称为</a:t>
            </a:r>
            <a:r>
              <a:rPr lang="zh-CN" altLang="en-US" b="1" dirty="0" smtClean="0"/>
              <a:t>消极被动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除非你愿意，否则没有人能伤害你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/>
              <a:t>我根本没有时间做。。。</a:t>
            </a:r>
            <a:endParaRPr lang="en-US" altLang="zh-CN" b="1" dirty="0"/>
          </a:p>
          <a:p>
            <a:pPr lvl="2"/>
            <a:r>
              <a:rPr lang="zh-CN" altLang="en-US" dirty="0" smtClean="0"/>
              <a:t>时间控制了我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  <a:r>
              <a:rPr lang="zh-CN" altLang="en-US" dirty="0" smtClean="0"/>
              <a:t>圈与影响圈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768752" cy="375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sz="2600" dirty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0370"/>
            <a:ext cx="6624736" cy="486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7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以终为始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以终为始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做任何事之前</a:t>
            </a:r>
            <a:r>
              <a:rPr lang="zh-CN" altLang="en-US" sz="2400" dirty="0" smtClean="0"/>
              <a:t>，</a:t>
            </a:r>
            <a:r>
              <a:rPr lang="zh-CN" altLang="en-US" dirty="0" smtClean="0"/>
              <a:t>明确目标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务必掌握真正重要的期望</a:t>
            </a:r>
            <a:endParaRPr lang="en-US" altLang="zh-CN" dirty="0" smtClean="0"/>
          </a:p>
          <a:p>
            <a:pPr lvl="1"/>
            <a:endParaRPr lang="en-US" altLang="zh-CN" sz="2400" dirty="0"/>
          </a:p>
          <a:p>
            <a:r>
              <a:rPr lang="zh-CN" altLang="en-US" sz="2800" dirty="0" smtClean="0"/>
              <a:t>任何事物都需要二次创造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想好要怎么做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实际开始做</a:t>
            </a:r>
            <a:endParaRPr lang="en-US" altLang="zh-CN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dirty="0" smtClean="0"/>
              <a:t>没有第一次创造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受</a:t>
            </a:r>
            <a:r>
              <a:rPr lang="zh-CN" altLang="en-US" dirty="0"/>
              <a:t>影响</a:t>
            </a:r>
            <a:r>
              <a:rPr lang="zh-CN" altLang="en-US" dirty="0" smtClean="0"/>
              <a:t>圈外的人或事控制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没有目标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不知道怎么样算完成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不知道什么时候完成</a:t>
            </a:r>
            <a:endParaRPr lang="en-US" altLang="zh-CN" dirty="0" smtClean="0"/>
          </a:p>
          <a:p>
            <a:pPr lvl="2">
              <a:buNone/>
            </a:pPr>
            <a:endParaRPr lang="en-US" altLang="zh-CN" sz="2600" dirty="0" smtClean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以终为始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个人使命宣言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明确个人目标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目标是基于影响圈核心开始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各种中心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sz="2600" dirty="0" smtClean="0"/>
          </a:p>
          <a:p>
            <a:pPr lvl="2">
              <a:buNone/>
            </a:pPr>
            <a:endParaRPr lang="en-US" altLang="zh-CN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2015-10-20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如何做好需求工作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58015</TotalTime>
  <Words>1770</Words>
  <Application>Microsoft Office PowerPoint</Application>
  <PresentationFormat>全屏显示(4:3)</PresentationFormat>
  <Paragraphs>265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如何做好需求工作</vt:lpstr>
      <vt:lpstr>PowerPoint 演示文稿</vt:lpstr>
      <vt:lpstr>PowerPoint 演示文稿</vt:lpstr>
      <vt:lpstr>PowerPoint 演示文稿</vt:lpstr>
      <vt:lpstr>积极主动</vt:lpstr>
      <vt:lpstr>积极主动</vt:lpstr>
      <vt:lpstr>积极主动</vt:lpstr>
      <vt:lpstr>积极主动</vt:lpstr>
      <vt:lpstr>以终为始</vt:lpstr>
      <vt:lpstr>以终为始</vt:lpstr>
      <vt:lpstr>以终为始</vt:lpstr>
      <vt:lpstr>要事第一</vt:lpstr>
      <vt:lpstr>要事第一</vt:lpstr>
      <vt:lpstr>要事第一</vt:lpstr>
      <vt:lpstr>要事第一</vt:lpstr>
      <vt:lpstr>要事第一</vt:lpstr>
      <vt:lpstr>要事第一</vt:lpstr>
      <vt:lpstr>要事第一</vt:lpstr>
      <vt:lpstr>要事第一</vt:lpstr>
      <vt:lpstr>要事第一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研发中心</dc:creator>
  <cp:lastModifiedBy>chenyp</cp:lastModifiedBy>
  <cp:revision>2108</cp:revision>
  <dcterms:created xsi:type="dcterms:W3CDTF">2014-06-07T02:18:37Z</dcterms:created>
  <dcterms:modified xsi:type="dcterms:W3CDTF">2015-10-20T01:29:50Z</dcterms:modified>
</cp:coreProperties>
</file>