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91" r:id="rId4"/>
    <p:sldId id="256" r:id="rId5"/>
    <p:sldId id="279" r:id="rId6"/>
    <p:sldId id="290" r:id="rId7"/>
    <p:sldId id="280" r:id="rId8"/>
    <p:sldId id="281" r:id="rId9"/>
    <p:sldId id="282" r:id="rId10"/>
    <p:sldId id="283" r:id="rId11"/>
    <p:sldId id="284" r:id="rId12"/>
    <p:sldId id="287" r:id="rId13"/>
    <p:sldId id="285" r:id="rId14"/>
    <p:sldId id="288" r:id="rId15"/>
    <p:sldId id="286" r:id="rId16"/>
    <p:sldId id="289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5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15C4A6-7BF0-49C2-B16F-426543B98C9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07469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2016/1/12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284788" y="623888"/>
            <a:ext cx="1776413" cy="1762125"/>
          </a:xfrm>
          <a:custGeom>
            <a:avLst/>
            <a:gdLst>
              <a:gd name="connsiteX0" fmla="*/ 1053443 w 1557014"/>
              <a:gd name="connsiteY0" fmla="*/ 1838403 h 1838403"/>
              <a:gd name="connsiteX1" fmla="*/ 196193 w 1557014"/>
              <a:gd name="connsiteY1" fmla="*/ 1181178 h 1838403"/>
              <a:gd name="connsiteX2" fmla="*/ 39031 w 1557014"/>
              <a:gd name="connsiteY2" fmla="*/ 38178 h 1838403"/>
              <a:gd name="connsiteX3" fmla="*/ 753406 w 1557014"/>
              <a:gd name="connsiteY3" fmla="*/ 381078 h 1838403"/>
              <a:gd name="connsiteX4" fmla="*/ 1482068 w 1557014"/>
              <a:gd name="connsiteY4" fmla="*/ 1452640 h 1838403"/>
              <a:gd name="connsiteX5" fmla="*/ 1496356 w 1557014"/>
              <a:gd name="connsiteY5" fmla="*/ 1466928 h 1838403"/>
              <a:gd name="connsiteX0-1" fmla="*/ 1068083 w 1558355"/>
              <a:gd name="connsiteY0-2" fmla="*/ 1824807 h 1824807"/>
              <a:gd name="connsiteX1-3" fmla="*/ 210833 w 1558355"/>
              <a:gd name="connsiteY1-4" fmla="*/ 1167582 h 1824807"/>
              <a:gd name="connsiteX2-5" fmla="*/ 53671 w 1558355"/>
              <a:gd name="connsiteY2-6" fmla="*/ 24582 h 1824807"/>
              <a:gd name="connsiteX3-7" fmla="*/ 968071 w 1558355"/>
              <a:gd name="connsiteY3-8" fmla="*/ 467495 h 1824807"/>
              <a:gd name="connsiteX4-9" fmla="*/ 1496708 w 1558355"/>
              <a:gd name="connsiteY4-10" fmla="*/ 1439044 h 1824807"/>
              <a:gd name="connsiteX5-11" fmla="*/ 1510996 w 1558355"/>
              <a:gd name="connsiteY5-12" fmla="*/ 1453332 h 1824807"/>
              <a:gd name="connsiteX0-13" fmla="*/ 1081752 w 1572024"/>
              <a:gd name="connsiteY0-14" fmla="*/ 1824052 h 1824052"/>
              <a:gd name="connsiteX1-15" fmla="*/ 181639 w 1572024"/>
              <a:gd name="connsiteY1-16" fmla="*/ 1152539 h 1824052"/>
              <a:gd name="connsiteX2-17" fmla="*/ 67340 w 1572024"/>
              <a:gd name="connsiteY2-18" fmla="*/ 23827 h 1824052"/>
              <a:gd name="connsiteX3-19" fmla="*/ 981740 w 1572024"/>
              <a:gd name="connsiteY3-20" fmla="*/ 466740 h 1824052"/>
              <a:gd name="connsiteX4-21" fmla="*/ 1510377 w 1572024"/>
              <a:gd name="connsiteY4-22" fmla="*/ 1438289 h 1824052"/>
              <a:gd name="connsiteX5-23" fmla="*/ 1524665 w 1572024"/>
              <a:gd name="connsiteY5-24" fmla="*/ 1452577 h 1824052"/>
              <a:gd name="connsiteX0-25" fmla="*/ 1124781 w 1615053"/>
              <a:gd name="connsiteY0-26" fmla="*/ 1824052 h 1824052"/>
              <a:gd name="connsiteX1-27" fmla="*/ 224668 w 1615053"/>
              <a:gd name="connsiteY1-28" fmla="*/ 1152539 h 1824052"/>
              <a:gd name="connsiteX2-29" fmla="*/ 110369 w 1615053"/>
              <a:gd name="connsiteY2-30" fmla="*/ 23827 h 1824052"/>
              <a:gd name="connsiteX3-31" fmla="*/ 1024769 w 1615053"/>
              <a:gd name="connsiteY3-32" fmla="*/ 466740 h 1824052"/>
              <a:gd name="connsiteX4-33" fmla="*/ 1553406 w 1615053"/>
              <a:gd name="connsiteY4-34" fmla="*/ 1438289 h 1824052"/>
              <a:gd name="connsiteX5-35" fmla="*/ 1567694 w 1615053"/>
              <a:gd name="connsiteY5-36" fmla="*/ 1452577 h 1824052"/>
              <a:gd name="connsiteX0-37" fmla="*/ 1145688 w 1635960"/>
              <a:gd name="connsiteY0-38" fmla="*/ 1824052 h 1824052"/>
              <a:gd name="connsiteX1-39" fmla="*/ 245575 w 1635960"/>
              <a:gd name="connsiteY1-40" fmla="*/ 1152539 h 1824052"/>
              <a:gd name="connsiteX2-41" fmla="*/ 131276 w 1635960"/>
              <a:gd name="connsiteY2-42" fmla="*/ 23827 h 1824052"/>
              <a:gd name="connsiteX3-43" fmla="*/ 1045676 w 1635960"/>
              <a:gd name="connsiteY3-44" fmla="*/ 466740 h 1824052"/>
              <a:gd name="connsiteX4-45" fmla="*/ 1574313 w 1635960"/>
              <a:gd name="connsiteY4-46" fmla="*/ 1438289 h 1824052"/>
              <a:gd name="connsiteX5-47" fmla="*/ 1588601 w 1635960"/>
              <a:gd name="connsiteY5-48" fmla="*/ 1452577 h 1824052"/>
              <a:gd name="connsiteX0-49" fmla="*/ 1156100 w 1574934"/>
              <a:gd name="connsiteY0-50" fmla="*/ 1766902 h 1766902"/>
              <a:gd name="connsiteX1-51" fmla="*/ 184549 w 1574934"/>
              <a:gd name="connsiteY1-52" fmla="*/ 1152539 h 1766902"/>
              <a:gd name="connsiteX2-53" fmla="*/ 70250 w 1574934"/>
              <a:gd name="connsiteY2-54" fmla="*/ 23827 h 1766902"/>
              <a:gd name="connsiteX3-55" fmla="*/ 984650 w 1574934"/>
              <a:gd name="connsiteY3-56" fmla="*/ 466740 h 1766902"/>
              <a:gd name="connsiteX4-57" fmla="*/ 1513287 w 1574934"/>
              <a:gd name="connsiteY4-58" fmla="*/ 1438289 h 1766902"/>
              <a:gd name="connsiteX5-59" fmla="*/ 1527575 w 1574934"/>
              <a:gd name="connsiteY5-60" fmla="*/ 1452577 h 1766902"/>
              <a:gd name="connsiteX0-61" fmla="*/ 1147681 w 1574010"/>
              <a:gd name="connsiteY0-62" fmla="*/ 1826950 h 1826950"/>
              <a:gd name="connsiteX1-63" fmla="*/ 176130 w 1574010"/>
              <a:gd name="connsiteY1-64" fmla="*/ 1212587 h 1826950"/>
              <a:gd name="connsiteX2-65" fmla="*/ 61831 w 1574010"/>
              <a:gd name="connsiteY2-66" fmla="*/ 83875 h 1826950"/>
              <a:gd name="connsiteX3-67" fmla="*/ 861931 w 1574010"/>
              <a:gd name="connsiteY3-68" fmla="*/ 241038 h 1826950"/>
              <a:gd name="connsiteX4-69" fmla="*/ 1504868 w 1574010"/>
              <a:gd name="connsiteY4-70" fmla="*/ 1498337 h 1826950"/>
              <a:gd name="connsiteX5-71" fmla="*/ 1519156 w 1574010"/>
              <a:gd name="connsiteY5-72" fmla="*/ 1512625 h 1826950"/>
              <a:gd name="connsiteX0-73" fmla="*/ 1304620 w 1730949"/>
              <a:gd name="connsiteY0-74" fmla="*/ 1931525 h 1931525"/>
              <a:gd name="connsiteX1-75" fmla="*/ 333069 w 1730949"/>
              <a:gd name="connsiteY1-76" fmla="*/ 1317162 h 1931525"/>
              <a:gd name="connsiteX2-77" fmla="*/ 33032 w 1730949"/>
              <a:gd name="connsiteY2-78" fmla="*/ 59863 h 1931525"/>
              <a:gd name="connsiteX3-79" fmla="*/ 1018870 w 1730949"/>
              <a:gd name="connsiteY3-80" fmla="*/ 345613 h 1931525"/>
              <a:gd name="connsiteX4-81" fmla="*/ 1661807 w 1730949"/>
              <a:gd name="connsiteY4-82" fmla="*/ 1602912 h 1931525"/>
              <a:gd name="connsiteX5-83" fmla="*/ 1676095 w 1730949"/>
              <a:gd name="connsiteY5-84" fmla="*/ 1617200 h 1931525"/>
              <a:gd name="connsiteX0-85" fmla="*/ 1294486 w 1720815"/>
              <a:gd name="connsiteY0-86" fmla="*/ 1931525 h 1931525"/>
              <a:gd name="connsiteX1-87" fmla="*/ 394372 w 1720815"/>
              <a:gd name="connsiteY1-88" fmla="*/ 1317162 h 1931525"/>
              <a:gd name="connsiteX2-89" fmla="*/ 22898 w 1720815"/>
              <a:gd name="connsiteY2-90" fmla="*/ 59863 h 1931525"/>
              <a:gd name="connsiteX3-91" fmla="*/ 1008736 w 1720815"/>
              <a:gd name="connsiteY3-92" fmla="*/ 345613 h 1931525"/>
              <a:gd name="connsiteX4-93" fmla="*/ 1651673 w 1720815"/>
              <a:gd name="connsiteY4-94" fmla="*/ 1602912 h 1931525"/>
              <a:gd name="connsiteX5-95" fmla="*/ 1665961 w 1720815"/>
              <a:gd name="connsiteY5-96" fmla="*/ 1617200 h 1931525"/>
              <a:gd name="connsiteX0-97" fmla="*/ 1294486 w 1754228"/>
              <a:gd name="connsiteY0-98" fmla="*/ 1931525 h 1931525"/>
              <a:gd name="connsiteX1-99" fmla="*/ 394372 w 1754228"/>
              <a:gd name="connsiteY1-100" fmla="*/ 1317162 h 1931525"/>
              <a:gd name="connsiteX2-101" fmla="*/ 22898 w 1754228"/>
              <a:gd name="connsiteY2-102" fmla="*/ 59863 h 1931525"/>
              <a:gd name="connsiteX3-103" fmla="*/ 1008736 w 1754228"/>
              <a:gd name="connsiteY3-104" fmla="*/ 345613 h 1931525"/>
              <a:gd name="connsiteX4-105" fmla="*/ 1651673 w 1754228"/>
              <a:gd name="connsiteY4-106" fmla="*/ 1602912 h 1931525"/>
              <a:gd name="connsiteX5-107" fmla="*/ 1753716 w 1754228"/>
              <a:gd name="connsiteY5-108" fmla="*/ 1703536 h 1931525"/>
              <a:gd name="connsiteX6" fmla="*/ 1665961 w 1754228"/>
              <a:gd name="connsiteY6" fmla="*/ 1617200 h 1931525"/>
              <a:gd name="connsiteX0-109" fmla="*/ 1294486 w 1811265"/>
              <a:gd name="connsiteY0-110" fmla="*/ 1931525 h 1931525"/>
              <a:gd name="connsiteX1-111" fmla="*/ 394372 w 1811265"/>
              <a:gd name="connsiteY1-112" fmla="*/ 1317162 h 1931525"/>
              <a:gd name="connsiteX2-113" fmla="*/ 22898 w 1811265"/>
              <a:gd name="connsiteY2-114" fmla="*/ 59863 h 1931525"/>
              <a:gd name="connsiteX3-115" fmla="*/ 1008736 w 1811265"/>
              <a:gd name="connsiteY3-116" fmla="*/ 345613 h 1931525"/>
              <a:gd name="connsiteX4-117" fmla="*/ 1651673 w 1811265"/>
              <a:gd name="connsiteY4-118" fmla="*/ 1602912 h 1931525"/>
              <a:gd name="connsiteX5-119" fmla="*/ 1753716 w 1811265"/>
              <a:gd name="connsiteY5-120" fmla="*/ 1703536 h 1931525"/>
              <a:gd name="connsiteX6-121" fmla="*/ 1811218 w 1811265"/>
              <a:gd name="connsiteY6-122" fmla="*/ 1719594 h 1931525"/>
              <a:gd name="connsiteX0-123" fmla="*/ 1294486 w 1811293"/>
              <a:gd name="connsiteY0-124" fmla="*/ 1931525 h 1931525"/>
              <a:gd name="connsiteX1-125" fmla="*/ 394372 w 1811293"/>
              <a:gd name="connsiteY1-126" fmla="*/ 1317162 h 1931525"/>
              <a:gd name="connsiteX2-127" fmla="*/ 22898 w 1811293"/>
              <a:gd name="connsiteY2-128" fmla="*/ 59863 h 1931525"/>
              <a:gd name="connsiteX3-129" fmla="*/ 1008736 w 1811293"/>
              <a:gd name="connsiteY3-130" fmla="*/ 345613 h 1931525"/>
              <a:gd name="connsiteX4-131" fmla="*/ 1651673 w 1811293"/>
              <a:gd name="connsiteY4-132" fmla="*/ 1602912 h 1931525"/>
              <a:gd name="connsiteX5-133" fmla="*/ 1775147 w 1811293"/>
              <a:gd name="connsiteY5-134" fmla="*/ 1724967 h 1931525"/>
              <a:gd name="connsiteX6-135" fmla="*/ 1811218 w 1811293"/>
              <a:gd name="connsiteY6-136" fmla="*/ 1719594 h 1931525"/>
              <a:gd name="connsiteX0-137" fmla="*/ 1294486 w 1811218"/>
              <a:gd name="connsiteY0-138" fmla="*/ 1931525 h 1931525"/>
              <a:gd name="connsiteX1-139" fmla="*/ 394372 w 1811218"/>
              <a:gd name="connsiteY1-140" fmla="*/ 1317162 h 1931525"/>
              <a:gd name="connsiteX2-141" fmla="*/ 22898 w 1811218"/>
              <a:gd name="connsiteY2-142" fmla="*/ 59863 h 1931525"/>
              <a:gd name="connsiteX3-143" fmla="*/ 1008736 w 1811218"/>
              <a:gd name="connsiteY3-144" fmla="*/ 345613 h 1931525"/>
              <a:gd name="connsiteX4-145" fmla="*/ 1651673 w 1811218"/>
              <a:gd name="connsiteY4-146" fmla="*/ 1602912 h 1931525"/>
              <a:gd name="connsiteX5-147" fmla="*/ 1811218 w 1811218"/>
              <a:gd name="connsiteY5-148" fmla="*/ 1719594 h 1931525"/>
            </a:gdLst>
            <a:ahLst/>
            <a:cxnLst>
              <a:cxn ang="0">
                <a:pos x="connsiteX0-137" y="connsiteY0-138"/>
              </a:cxn>
              <a:cxn ang="0">
                <a:pos x="connsiteX1-139" y="connsiteY1-140"/>
              </a:cxn>
              <a:cxn ang="0">
                <a:pos x="connsiteX2-141" y="connsiteY2-142"/>
              </a:cxn>
              <a:cxn ang="0">
                <a:pos x="connsiteX3-143" y="connsiteY3-144"/>
              </a:cxn>
              <a:cxn ang="0">
                <a:pos x="connsiteX4-145" y="connsiteY4-146"/>
              </a:cxn>
              <a:cxn ang="0">
                <a:pos x="connsiteX5-147" y="connsiteY5-148"/>
              </a:cxn>
            </a:cxnLst>
            <a:rect l="l" t="t" r="r" b="b"/>
            <a:pathLst>
              <a:path w="1811218" h="1931525">
                <a:moveTo>
                  <a:pt x="1294486" y="1931525"/>
                </a:moveTo>
                <a:cubicBezTo>
                  <a:pt x="950395" y="1752931"/>
                  <a:pt x="606303" y="1629106"/>
                  <a:pt x="394372" y="1317162"/>
                </a:cubicBezTo>
                <a:cubicBezTo>
                  <a:pt x="182441" y="1005218"/>
                  <a:pt x="-79496" y="221788"/>
                  <a:pt x="22898" y="59863"/>
                </a:cubicBezTo>
                <a:cubicBezTo>
                  <a:pt x="125292" y="-102062"/>
                  <a:pt x="737274" y="88438"/>
                  <a:pt x="1008736" y="345613"/>
                </a:cubicBezTo>
                <a:cubicBezTo>
                  <a:pt x="1280198" y="602788"/>
                  <a:pt x="1517926" y="1373915"/>
                  <a:pt x="1651673" y="1602912"/>
                </a:cubicBezTo>
                <a:cubicBezTo>
                  <a:pt x="1785420" y="1831909"/>
                  <a:pt x="1777980" y="1695285"/>
                  <a:pt x="1811218" y="1719594"/>
                </a:cubicBez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任意多边形 4"/>
          <p:cNvSpPr/>
          <p:nvPr/>
        </p:nvSpPr>
        <p:spPr>
          <a:xfrm rot="3911919">
            <a:off x="7246938" y="382588"/>
            <a:ext cx="1470025" cy="2279650"/>
          </a:xfrm>
          <a:custGeom>
            <a:avLst/>
            <a:gdLst>
              <a:gd name="connsiteX0" fmla="*/ 1053443 w 1557014"/>
              <a:gd name="connsiteY0" fmla="*/ 1838403 h 1838403"/>
              <a:gd name="connsiteX1" fmla="*/ 196193 w 1557014"/>
              <a:gd name="connsiteY1" fmla="*/ 1181178 h 1838403"/>
              <a:gd name="connsiteX2" fmla="*/ 39031 w 1557014"/>
              <a:gd name="connsiteY2" fmla="*/ 38178 h 1838403"/>
              <a:gd name="connsiteX3" fmla="*/ 753406 w 1557014"/>
              <a:gd name="connsiteY3" fmla="*/ 381078 h 1838403"/>
              <a:gd name="connsiteX4" fmla="*/ 1482068 w 1557014"/>
              <a:gd name="connsiteY4" fmla="*/ 1452640 h 1838403"/>
              <a:gd name="connsiteX5" fmla="*/ 1496356 w 1557014"/>
              <a:gd name="connsiteY5" fmla="*/ 1466928 h 1838403"/>
              <a:gd name="connsiteX0-1" fmla="*/ 1068083 w 1558355"/>
              <a:gd name="connsiteY0-2" fmla="*/ 1824807 h 1824807"/>
              <a:gd name="connsiteX1-3" fmla="*/ 210833 w 1558355"/>
              <a:gd name="connsiteY1-4" fmla="*/ 1167582 h 1824807"/>
              <a:gd name="connsiteX2-5" fmla="*/ 53671 w 1558355"/>
              <a:gd name="connsiteY2-6" fmla="*/ 24582 h 1824807"/>
              <a:gd name="connsiteX3-7" fmla="*/ 968071 w 1558355"/>
              <a:gd name="connsiteY3-8" fmla="*/ 467495 h 1824807"/>
              <a:gd name="connsiteX4-9" fmla="*/ 1496708 w 1558355"/>
              <a:gd name="connsiteY4-10" fmla="*/ 1439044 h 1824807"/>
              <a:gd name="connsiteX5-11" fmla="*/ 1510996 w 1558355"/>
              <a:gd name="connsiteY5-12" fmla="*/ 1453332 h 1824807"/>
              <a:gd name="connsiteX0-13" fmla="*/ 1081752 w 1572024"/>
              <a:gd name="connsiteY0-14" fmla="*/ 1824052 h 1824052"/>
              <a:gd name="connsiteX1-15" fmla="*/ 181639 w 1572024"/>
              <a:gd name="connsiteY1-16" fmla="*/ 1152539 h 1824052"/>
              <a:gd name="connsiteX2-17" fmla="*/ 67340 w 1572024"/>
              <a:gd name="connsiteY2-18" fmla="*/ 23827 h 1824052"/>
              <a:gd name="connsiteX3-19" fmla="*/ 981740 w 1572024"/>
              <a:gd name="connsiteY3-20" fmla="*/ 466740 h 1824052"/>
              <a:gd name="connsiteX4-21" fmla="*/ 1510377 w 1572024"/>
              <a:gd name="connsiteY4-22" fmla="*/ 1438289 h 1824052"/>
              <a:gd name="connsiteX5-23" fmla="*/ 1524665 w 1572024"/>
              <a:gd name="connsiteY5-24" fmla="*/ 1452577 h 1824052"/>
              <a:gd name="connsiteX0-25" fmla="*/ 1124781 w 1615053"/>
              <a:gd name="connsiteY0-26" fmla="*/ 1824052 h 1824052"/>
              <a:gd name="connsiteX1-27" fmla="*/ 224668 w 1615053"/>
              <a:gd name="connsiteY1-28" fmla="*/ 1152539 h 1824052"/>
              <a:gd name="connsiteX2-29" fmla="*/ 110369 w 1615053"/>
              <a:gd name="connsiteY2-30" fmla="*/ 23827 h 1824052"/>
              <a:gd name="connsiteX3-31" fmla="*/ 1024769 w 1615053"/>
              <a:gd name="connsiteY3-32" fmla="*/ 466740 h 1824052"/>
              <a:gd name="connsiteX4-33" fmla="*/ 1553406 w 1615053"/>
              <a:gd name="connsiteY4-34" fmla="*/ 1438289 h 1824052"/>
              <a:gd name="connsiteX5-35" fmla="*/ 1567694 w 1615053"/>
              <a:gd name="connsiteY5-36" fmla="*/ 1452577 h 1824052"/>
              <a:gd name="connsiteX0-37" fmla="*/ 1145688 w 1635960"/>
              <a:gd name="connsiteY0-38" fmla="*/ 1824052 h 1824052"/>
              <a:gd name="connsiteX1-39" fmla="*/ 245575 w 1635960"/>
              <a:gd name="connsiteY1-40" fmla="*/ 1152539 h 1824052"/>
              <a:gd name="connsiteX2-41" fmla="*/ 131276 w 1635960"/>
              <a:gd name="connsiteY2-42" fmla="*/ 23827 h 1824052"/>
              <a:gd name="connsiteX3-43" fmla="*/ 1045676 w 1635960"/>
              <a:gd name="connsiteY3-44" fmla="*/ 466740 h 1824052"/>
              <a:gd name="connsiteX4-45" fmla="*/ 1574313 w 1635960"/>
              <a:gd name="connsiteY4-46" fmla="*/ 1438289 h 1824052"/>
              <a:gd name="connsiteX5-47" fmla="*/ 1588601 w 1635960"/>
              <a:gd name="connsiteY5-48" fmla="*/ 1452577 h 1824052"/>
              <a:gd name="connsiteX0-49" fmla="*/ 1156100 w 1574934"/>
              <a:gd name="connsiteY0-50" fmla="*/ 1766902 h 1766902"/>
              <a:gd name="connsiteX1-51" fmla="*/ 184549 w 1574934"/>
              <a:gd name="connsiteY1-52" fmla="*/ 1152539 h 1766902"/>
              <a:gd name="connsiteX2-53" fmla="*/ 70250 w 1574934"/>
              <a:gd name="connsiteY2-54" fmla="*/ 23827 h 1766902"/>
              <a:gd name="connsiteX3-55" fmla="*/ 984650 w 1574934"/>
              <a:gd name="connsiteY3-56" fmla="*/ 466740 h 1766902"/>
              <a:gd name="connsiteX4-57" fmla="*/ 1513287 w 1574934"/>
              <a:gd name="connsiteY4-58" fmla="*/ 1438289 h 1766902"/>
              <a:gd name="connsiteX5-59" fmla="*/ 1527575 w 1574934"/>
              <a:gd name="connsiteY5-60" fmla="*/ 1452577 h 1766902"/>
              <a:gd name="connsiteX0-61" fmla="*/ 1125920 w 1573737"/>
              <a:gd name="connsiteY0-62" fmla="*/ 1863683 h 1863683"/>
              <a:gd name="connsiteX1-63" fmla="*/ 183352 w 1573737"/>
              <a:gd name="connsiteY1-64" fmla="*/ 1152539 h 1863683"/>
              <a:gd name="connsiteX2-65" fmla="*/ 69053 w 1573737"/>
              <a:gd name="connsiteY2-66" fmla="*/ 23827 h 1863683"/>
              <a:gd name="connsiteX3-67" fmla="*/ 983453 w 1573737"/>
              <a:gd name="connsiteY3-68" fmla="*/ 466740 h 1863683"/>
              <a:gd name="connsiteX4-69" fmla="*/ 1512090 w 1573737"/>
              <a:gd name="connsiteY4-70" fmla="*/ 1438289 h 1863683"/>
              <a:gd name="connsiteX5-71" fmla="*/ 1526378 w 1573737"/>
              <a:gd name="connsiteY5-72" fmla="*/ 1452577 h 1863683"/>
              <a:gd name="connsiteX0-73" fmla="*/ 1044903 w 1570632"/>
              <a:gd name="connsiteY0-74" fmla="*/ 2032290 h 2032290"/>
              <a:gd name="connsiteX1-75" fmla="*/ 180247 w 1570632"/>
              <a:gd name="connsiteY1-76" fmla="*/ 1152539 h 2032290"/>
              <a:gd name="connsiteX2-77" fmla="*/ 65948 w 1570632"/>
              <a:gd name="connsiteY2-78" fmla="*/ 23827 h 2032290"/>
              <a:gd name="connsiteX3-79" fmla="*/ 980348 w 1570632"/>
              <a:gd name="connsiteY3-80" fmla="*/ 466740 h 2032290"/>
              <a:gd name="connsiteX4-81" fmla="*/ 1508985 w 1570632"/>
              <a:gd name="connsiteY4-82" fmla="*/ 1438289 h 2032290"/>
              <a:gd name="connsiteX5-83" fmla="*/ 1523273 w 1570632"/>
              <a:gd name="connsiteY5-84" fmla="*/ 1452577 h 2032290"/>
              <a:gd name="connsiteX0-85" fmla="*/ 1047016 w 1572745"/>
              <a:gd name="connsiteY0-86" fmla="*/ 2032974 h 2032974"/>
              <a:gd name="connsiteX1-87" fmla="*/ 176367 w 1572745"/>
              <a:gd name="connsiteY1-88" fmla="*/ 1166193 h 2032974"/>
              <a:gd name="connsiteX2-89" fmla="*/ 68061 w 1572745"/>
              <a:gd name="connsiteY2-90" fmla="*/ 24511 h 2032974"/>
              <a:gd name="connsiteX3-91" fmla="*/ 982461 w 1572745"/>
              <a:gd name="connsiteY3-92" fmla="*/ 467424 h 2032974"/>
              <a:gd name="connsiteX4-93" fmla="*/ 1511098 w 1572745"/>
              <a:gd name="connsiteY4-94" fmla="*/ 1438973 h 2032974"/>
              <a:gd name="connsiteX5-95" fmla="*/ 1525386 w 1572745"/>
              <a:gd name="connsiteY5-96" fmla="*/ 1453261 h 2032974"/>
              <a:gd name="connsiteX0-97" fmla="*/ 1075694 w 1601423"/>
              <a:gd name="connsiteY0-98" fmla="*/ 2385969 h 2385969"/>
              <a:gd name="connsiteX1-99" fmla="*/ 205045 w 1601423"/>
              <a:gd name="connsiteY1-100" fmla="*/ 1519188 h 2385969"/>
              <a:gd name="connsiteX2-101" fmla="*/ 59984 w 1601423"/>
              <a:gd name="connsiteY2-102" fmla="*/ 14261 h 2385969"/>
              <a:gd name="connsiteX3-103" fmla="*/ 1011139 w 1601423"/>
              <a:gd name="connsiteY3-104" fmla="*/ 820419 h 2385969"/>
              <a:gd name="connsiteX4-105" fmla="*/ 1539776 w 1601423"/>
              <a:gd name="connsiteY4-106" fmla="*/ 1791968 h 2385969"/>
              <a:gd name="connsiteX5-107" fmla="*/ 1554064 w 1601423"/>
              <a:gd name="connsiteY5-108" fmla="*/ 1806256 h 2385969"/>
              <a:gd name="connsiteX0-109" fmla="*/ 1075694 w 1591543"/>
              <a:gd name="connsiteY0-110" fmla="*/ 2383897 h 2383897"/>
              <a:gd name="connsiteX1-111" fmla="*/ 205045 w 1591543"/>
              <a:gd name="connsiteY1-112" fmla="*/ 1517116 h 2383897"/>
              <a:gd name="connsiteX2-113" fmla="*/ 59984 w 1591543"/>
              <a:gd name="connsiteY2-114" fmla="*/ 12189 h 2383897"/>
              <a:gd name="connsiteX3-115" fmla="*/ 1011139 w 1591543"/>
              <a:gd name="connsiteY3-116" fmla="*/ 818347 h 2383897"/>
              <a:gd name="connsiteX4-117" fmla="*/ 1173743 w 1591543"/>
              <a:gd name="connsiteY4-118" fmla="*/ 1034464 h 2383897"/>
              <a:gd name="connsiteX5-119" fmla="*/ 1539776 w 1591543"/>
              <a:gd name="connsiteY5-120" fmla="*/ 1789896 h 2383897"/>
              <a:gd name="connsiteX6" fmla="*/ 1554064 w 1591543"/>
              <a:gd name="connsiteY6" fmla="*/ 1804184 h 2383897"/>
              <a:gd name="connsiteX0-121" fmla="*/ 1075694 w 1606273"/>
              <a:gd name="connsiteY0-122" fmla="*/ 2383897 h 2383897"/>
              <a:gd name="connsiteX1-123" fmla="*/ 205045 w 1606273"/>
              <a:gd name="connsiteY1-124" fmla="*/ 1517116 h 2383897"/>
              <a:gd name="connsiteX2-125" fmla="*/ 59984 w 1606273"/>
              <a:gd name="connsiteY2-126" fmla="*/ 12189 h 2383897"/>
              <a:gd name="connsiteX3-127" fmla="*/ 1011139 w 1606273"/>
              <a:gd name="connsiteY3-128" fmla="*/ 818347 h 2383897"/>
              <a:gd name="connsiteX4-129" fmla="*/ 1173743 w 1606273"/>
              <a:gd name="connsiteY4-130" fmla="*/ 1034464 h 2383897"/>
              <a:gd name="connsiteX5-131" fmla="*/ 1539776 w 1606273"/>
              <a:gd name="connsiteY5-132" fmla="*/ 1789896 h 2383897"/>
              <a:gd name="connsiteX6-133" fmla="*/ 1575977 w 1606273"/>
              <a:gd name="connsiteY6-134" fmla="*/ 1893005 h 2383897"/>
              <a:gd name="connsiteX0-135" fmla="*/ 1013863 w 1544442"/>
              <a:gd name="connsiteY0-136" fmla="*/ 2392731 h 2392731"/>
              <a:gd name="connsiteX1-137" fmla="*/ 143214 w 1544442"/>
              <a:gd name="connsiteY1-138" fmla="*/ 1525950 h 2392731"/>
              <a:gd name="connsiteX2-139" fmla="*/ 80982 w 1544442"/>
              <a:gd name="connsiteY2-140" fmla="*/ 12080 h 2392731"/>
              <a:gd name="connsiteX3-141" fmla="*/ 949308 w 1544442"/>
              <a:gd name="connsiteY3-142" fmla="*/ 827181 h 2392731"/>
              <a:gd name="connsiteX4-143" fmla="*/ 1111912 w 1544442"/>
              <a:gd name="connsiteY4-144" fmla="*/ 1043298 h 2392731"/>
              <a:gd name="connsiteX5-145" fmla="*/ 1477945 w 1544442"/>
              <a:gd name="connsiteY5-146" fmla="*/ 1798730 h 2392731"/>
              <a:gd name="connsiteX6-147" fmla="*/ 1514146 w 1544442"/>
              <a:gd name="connsiteY6-148" fmla="*/ 1901839 h 2392731"/>
              <a:gd name="connsiteX0-149" fmla="*/ 1001048 w 1531627"/>
              <a:gd name="connsiteY0-150" fmla="*/ 2412440 h 2412440"/>
              <a:gd name="connsiteX1-151" fmla="*/ 130399 w 1531627"/>
              <a:gd name="connsiteY1-152" fmla="*/ 1545659 h 2412440"/>
              <a:gd name="connsiteX2-153" fmla="*/ 68167 w 1531627"/>
              <a:gd name="connsiteY2-154" fmla="*/ 31789 h 2412440"/>
              <a:gd name="connsiteX3-155" fmla="*/ 755010 w 1531627"/>
              <a:gd name="connsiteY3-156" fmla="*/ 558419 h 2412440"/>
              <a:gd name="connsiteX4-157" fmla="*/ 1099097 w 1531627"/>
              <a:gd name="connsiteY4-158" fmla="*/ 1063007 h 2412440"/>
              <a:gd name="connsiteX5-159" fmla="*/ 1465130 w 1531627"/>
              <a:gd name="connsiteY5-160" fmla="*/ 1818439 h 2412440"/>
              <a:gd name="connsiteX6-161" fmla="*/ 1501331 w 1531627"/>
              <a:gd name="connsiteY6-162" fmla="*/ 1921548 h 2412440"/>
              <a:gd name="connsiteX0-163" fmla="*/ 968785 w 1499364"/>
              <a:gd name="connsiteY0-164" fmla="*/ 2501571 h 2501571"/>
              <a:gd name="connsiteX1-165" fmla="*/ 98136 w 1499364"/>
              <a:gd name="connsiteY1-166" fmla="*/ 1634790 h 2501571"/>
              <a:gd name="connsiteX2-167" fmla="*/ 35904 w 1499364"/>
              <a:gd name="connsiteY2-168" fmla="*/ 120920 h 2501571"/>
              <a:gd name="connsiteX3-169" fmla="*/ 237050 w 1499364"/>
              <a:gd name="connsiteY3-170" fmla="*/ 154874 h 2501571"/>
              <a:gd name="connsiteX4-171" fmla="*/ 722747 w 1499364"/>
              <a:gd name="connsiteY4-172" fmla="*/ 647550 h 2501571"/>
              <a:gd name="connsiteX5-173" fmla="*/ 1066834 w 1499364"/>
              <a:gd name="connsiteY5-174" fmla="*/ 1152138 h 2501571"/>
              <a:gd name="connsiteX6-175" fmla="*/ 1432867 w 1499364"/>
              <a:gd name="connsiteY6-176" fmla="*/ 1907570 h 2501571"/>
              <a:gd name="connsiteX7" fmla="*/ 1469068 w 1499364"/>
              <a:gd name="connsiteY7" fmla="*/ 2010679 h 2501571"/>
              <a:gd name="connsiteX0-177" fmla="*/ 1080159 w 1610738"/>
              <a:gd name="connsiteY0-178" fmla="*/ 2369068 h 2369068"/>
              <a:gd name="connsiteX1-179" fmla="*/ 209510 w 1610738"/>
              <a:gd name="connsiteY1-180" fmla="*/ 1502287 h 2369068"/>
              <a:gd name="connsiteX2-181" fmla="*/ 5407 w 1610738"/>
              <a:gd name="connsiteY2-182" fmla="*/ 363556 h 2369068"/>
              <a:gd name="connsiteX3-183" fmla="*/ 348424 w 1610738"/>
              <a:gd name="connsiteY3-184" fmla="*/ 22371 h 2369068"/>
              <a:gd name="connsiteX4-185" fmla="*/ 834121 w 1610738"/>
              <a:gd name="connsiteY4-186" fmla="*/ 515047 h 2369068"/>
              <a:gd name="connsiteX5-187" fmla="*/ 1178208 w 1610738"/>
              <a:gd name="connsiteY5-188" fmla="*/ 1019635 h 2369068"/>
              <a:gd name="connsiteX6-189" fmla="*/ 1544241 w 1610738"/>
              <a:gd name="connsiteY6-190" fmla="*/ 1775067 h 2369068"/>
              <a:gd name="connsiteX7-191" fmla="*/ 1580442 w 1610738"/>
              <a:gd name="connsiteY7-192" fmla="*/ 1878176 h 2369068"/>
              <a:gd name="connsiteX0-193" fmla="*/ 1083543 w 1614122"/>
              <a:gd name="connsiteY0-194" fmla="*/ 2329441 h 2329441"/>
              <a:gd name="connsiteX1-195" fmla="*/ 212894 w 1614122"/>
              <a:gd name="connsiteY1-196" fmla="*/ 1462660 h 2329441"/>
              <a:gd name="connsiteX2-197" fmla="*/ 8791 w 1614122"/>
              <a:gd name="connsiteY2-198" fmla="*/ 323929 h 2329441"/>
              <a:gd name="connsiteX3-199" fmla="*/ 410664 w 1614122"/>
              <a:gd name="connsiteY3-200" fmla="*/ 25679 h 2329441"/>
              <a:gd name="connsiteX4-201" fmla="*/ 837505 w 1614122"/>
              <a:gd name="connsiteY4-202" fmla="*/ 475420 h 2329441"/>
              <a:gd name="connsiteX5-203" fmla="*/ 1181592 w 1614122"/>
              <a:gd name="connsiteY5-204" fmla="*/ 980008 h 2329441"/>
              <a:gd name="connsiteX6-205" fmla="*/ 1547625 w 1614122"/>
              <a:gd name="connsiteY6-206" fmla="*/ 1735440 h 2329441"/>
              <a:gd name="connsiteX7-207" fmla="*/ 1583826 w 1614122"/>
              <a:gd name="connsiteY7-208" fmla="*/ 1838549 h 2329441"/>
              <a:gd name="connsiteX0-209" fmla="*/ 1083543 w 1610723"/>
              <a:gd name="connsiteY0-210" fmla="*/ 2329441 h 2329441"/>
              <a:gd name="connsiteX1-211" fmla="*/ 212894 w 1610723"/>
              <a:gd name="connsiteY1-212" fmla="*/ 1462660 h 2329441"/>
              <a:gd name="connsiteX2-213" fmla="*/ 8791 w 1610723"/>
              <a:gd name="connsiteY2-214" fmla="*/ 323929 h 2329441"/>
              <a:gd name="connsiteX3-215" fmla="*/ 410664 w 1610723"/>
              <a:gd name="connsiteY3-216" fmla="*/ 25679 h 2329441"/>
              <a:gd name="connsiteX4-217" fmla="*/ 837505 w 1610723"/>
              <a:gd name="connsiteY4-218" fmla="*/ 475420 h 2329441"/>
              <a:gd name="connsiteX5-219" fmla="*/ 1262361 w 1610723"/>
              <a:gd name="connsiteY5-220" fmla="*/ 1111766 h 2329441"/>
              <a:gd name="connsiteX6-221" fmla="*/ 1547625 w 1610723"/>
              <a:gd name="connsiteY6-222" fmla="*/ 1735440 h 2329441"/>
              <a:gd name="connsiteX7-223" fmla="*/ 1583826 w 1610723"/>
              <a:gd name="connsiteY7-224" fmla="*/ 1838549 h 2329441"/>
              <a:gd name="connsiteX0-225" fmla="*/ 1070908 w 1610567"/>
              <a:gd name="connsiteY0-226" fmla="*/ 2339414 h 2339414"/>
              <a:gd name="connsiteX1-227" fmla="*/ 212738 w 1610567"/>
              <a:gd name="connsiteY1-228" fmla="*/ 1462660 h 2339414"/>
              <a:gd name="connsiteX2-229" fmla="*/ 8635 w 1610567"/>
              <a:gd name="connsiteY2-230" fmla="*/ 323929 h 2339414"/>
              <a:gd name="connsiteX3-231" fmla="*/ 410508 w 1610567"/>
              <a:gd name="connsiteY3-232" fmla="*/ 25679 h 2339414"/>
              <a:gd name="connsiteX4-233" fmla="*/ 837349 w 1610567"/>
              <a:gd name="connsiteY4-234" fmla="*/ 475420 h 2339414"/>
              <a:gd name="connsiteX5-235" fmla="*/ 1262205 w 1610567"/>
              <a:gd name="connsiteY5-236" fmla="*/ 1111766 h 2339414"/>
              <a:gd name="connsiteX6-237" fmla="*/ 1547469 w 1610567"/>
              <a:gd name="connsiteY6-238" fmla="*/ 1735440 h 2339414"/>
              <a:gd name="connsiteX7-239" fmla="*/ 1583670 w 1610567"/>
              <a:gd name="connsiteY7-240" fmla="*/ 1838549 h 2339414"/>
              <a:gd name="connsiteX0-241" fmla="*/ 1075796 w 1610626"/>
              <a:gd name="connsiteY0-242" fmla="*/ 2323282 h 2323282"/>
              <a:gd name="connsiteX1-243" fmla="*/ 212797 w 1610626"/>
              <a:gd name="connsiteY1-244" fmla="*/ 1462660 h 2323282"/>
              <a:gd name="connsiteX2-245" fmla="*/ 8694 w 1610626"/>
              <a:gd name="connsiteY2-246" fmla="*/ 323929 h 2323282"/>
              <a:gd name="connsiteX3-247" fmla="*/ 410567 w 1610626"/>
              <a:gd name="connsiteY3-248" fmla="*/ 25679 h 2323282"/>
              <a:gd name="connsiteX4-249" fmla="*/ 837408 w 1610626"/>
              <a:gd name="connsiteY4-250" fmla="*/ 475420 h 2323282"/>
              <a:gd name="connsiteX5-251" fmla="*/ 1262264 w 1610626"/>
              <a:gd name="connsiteY5-252" fmla="*/ 1111766 h 2323282"/>
              <a:gd name="connsiteX6-253" fmla="*/ 1547528 w 1610626"/>
              <a:gd name="connsiteY6-254" fmla="*/ 1735440 h 2323282"/>
              <a:gd name="connsiteX7-255" fmla="*/ 1583729 w 1610626"/>
              <a:gd name="connsiteY7-256" fmla="*/ 1838549 h 2323282"/>
            </a:gdLst>
            <a:ahLst/>
            <a:cxnLst>
              <a:cxn ang="0">
                <a:pos x="connsiteX0-241" y="connsiteY0-242"/>
              </a:cxn>
              <a:cxn ang="0">
                <a:pos x="connsiteX1-243" y="connsiteY1-244"/>
              </a:cxn>
              <a:cxn ang="0">
                <a:pos x="connsiteX2-245" y="connsiteY2-246"/>
              </a:cxn>
              <a:cxn ang="0">
                <a:pos x="connsiteX3-247" y="connsiteY3-248"/>
              </a:cxn>
              <a:cxn ang="0">
                <a:pos x="connsiteX4-249" y="connsiteY4-250"/>
              </a:cxn>
              <a:cxn ang="0">
                <a:pos x="connsiteX5-251" y="connsiteY5-252"/>
              </a:cxn>
              <a:cxn ang="0">
                <a:pos x="connsiteX6-253" y="connsiteY6-254"/>
              </a:cxn>
              <a:cxn ang="0">
                <a:pos x="connsiteX7-255" y="connsiteY7-256"/>
              </a:cxn>
            </a:cxnLst>
            <a:rect l="l" t="t" r="r" b="b"/>
            <a:pathLst>
              <a:path w="1610626" h="2323282">
                <a:moveTo>
                  <a:pt x="1075796" y="2323282"/>
                </a:moveTo>
                <a:cubicBezTo>
                  <a:pt x="731705" y="2144688"/>
                  <a:pt x="390647" y="1795886"/>
                  <a:pt x="212797" y="1462660"/>
                </a:cubicBezTo>
                <a:cubicBezTo>
                  <a:pt x="34947" y="1129434"/>
                  <a:pt x="-24268" y="563426"/>
                  <a:pt x="8694" y="323929"/>
                </a:cubicBezTo>
                <a:cubicBezTo>
                  <a:pt x="41656" y="84432"/>
                  <a:pt x="296093" y="-62093"/>
                  <a:pt x="410567" y="25679"/>
                </a:cubicBezTo>
                <a:cubicBezTo>
                  <a:pt x="525041" y="113451"/>
                  <a:pt x="695459" y="294406"/>
                  <a:pt x="837408" y="475420"/>
                </a:cubicBezTo>
                <a:cubicBezTo>
                  <a:pt x="979357" y="656434"/>
                  <a:pt x="1174158" y="949841"/>
                  <a:pt x="1262264" y="1111766"/>
                </a:cubicBezTo>
                <a:cubicBezTo>
                  <a:pt x="1350370" y="1273691"/>
                  <a:pt x="1493951" y="1614310"/>
                  <a:pt x="1547528" y="1735440"/>
                </a:cubicBezTo>
                <a:cubicBezTo>
                  <a:pt x="1601105" y="1856570"/>
                  <a:pt x="1638497" y="1921892"/>
                  <a:pt x="1583729" y="1838549"/>
                </a:cubicBez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215063" y="2376488"/>
            <a:ext cx="331788" cy="236538"/>
          </a:xfrm>
          <a:custGeom>
            <a:avLst/>
            <a:gdLst>
              <a:gd name="connsiteX0" fmla="*/ 457214 w 457214"/>
              <a:gd name="connsiteY0" fmla="*/ 0 h 314325"/>
              <a:gd name="connsiteX1" fmla="*/ 328627 w 457214"/>
              <a:gd name="connsiteY1" fmla="*/ 28575 h 314325"/>
              <a:gd name="connsiteX2" fmla="*/ 414352 w 457214"/>
              <a:gd name="connsiteY2" fmla="*/ 114300 h 314325"/>
              <a:gd name="connsiteX3" fmla="*/ 214327 w 457214"/>
              <a:gd name="connsiteY3" fmla="*/ 114300 h 314325"/>
              <a:gd name="connsiteX4" fmla="*/ 300052 w 457214"/>
              <a:gd name="connsiteY4" fmla="*/ 214313 h 314325"/>
              <a:gd name="connsiteX5" fmla="*/ 14 w 457214"/>
              <a:gd name="connsiteY5" fmla="*/ 200025 h 314325"/>
              <a:gd name="connsiteX6" fmla="*/ 285764 w 457214"/>
              <a:gd name="connsiteY6" fmla="*/ 314325 h 314325"/>
              <a:gd name="connsiteX7" fmla="*/ 214327 w 457214"/>
              <a:gd name="connsiteY7" fmla="*/ 285750 h 314325"/>
              <a:gd name="connsiteX0-1" fmla="*/ 457214 w 457214"/>
              <a:gd name="connsiteY0-2" fmla="*/ 0 h 314325"/>
              <a:gd name="connsiteX1-3" fmla="*/ 328627 w 457214"/>
              <a:gd name="connsiteY1-4" fmla="*/ 28575 h 314325"/>
              <a:gd name="connsiteX2-5" fmla="*/ 378633 w 457214"/>
              <a:gd name="connsiteY2-6" fmla="*/ 85725 h 314325"/>
              <a:gd name="connsiteX3-7" fmla="*/ 214327 w 457214"/>
              <a:gd name="connsiteY3-8" fmla="*/ 114300 h 314325"/>
              <a:gd name="connsiteX4-9" fmla="*/ 300052 w 457214"/>
              <a:gd name="connsiteY4-10" fmla="*/ 214313 h 314325"/>
              <a:gd name="connsiteX5-11" fmla="*/ 14 w 457214"/>
              <a:gd name="connsiteY5-12" fmla="*/ 200025 h 314325"/>
              <a:gd name="connsiteX6-13" fmla="*/ 285764 w 457214"/>
              <a:gd name="connsiteY6-14" fmla="*/ 314325 h 314325"/>
              <a:gd name="connsiteX7-15" fmla="*/ 214327 w 457214"/>
              <a:gd name="connsiteY7-16" fmla="*/ 285750 h 314325"/>
              <a:gd name="connsiteX0-17" fmla="*/ 457225 w 457225"/>
              <a:gd name="connsiteY0-18" fmla="*/ 0 h 314325"/>
              <a:gd name="connsiteX1-19" fmla="*/ 328638 w 457225"/>
              <a:gd name="connsiteY1-20" fmla="*/ 28575 h 314325"/>
              <a:gd name="connsiteX2-21" fmla="*/ 378644 w 457225"/>
              <a:gd name="connsiteY2-22" fmla="*/ 85725 h 314325"/>
              <a:gd name="connsiteX3-23" fmla="*/ 214338 w 457225"/>
              <a:gd name="connsiteY3-24" fmla="*/ 114300 h 314325"/>
              <a:gd name="connsiteX4-25" fmla="*/ 304825 w 457225"/>
              <a:gd name="connsiteY4-26" fmla="*/ 171450 h 314325"/>
              <a:gd name="connsiteX5-27" fmla="*/ 25 w 457225"/>
              <a:gd name="connsiteY5-28" fmla="*/ 200025 h 314325"/>
              <a:gd name="connsiteX6-29" fmla="*/ 285775 w 457225"/>
              <a:gd name="connsiteY6-30" fmla="*/ 314325 h 314325"/>
              <a:gd name="connsiteX7-31" fmla="*/ 214338 w 457225"/>
              <a:gd name="connsiteY7-32" fmla="*/ 285750 h 314325"/>
              <a:gd name="connsiteX0-33" fmla="*/ 457356 w 457356"/>
              <a:gd name="connsiteY0-34" fmla="*/ 0 h 285750"/>
              <a:gd name="connsiteX1-35" fmla="*/ 328769 w 457356"/>
              <a:gd name="connsiteY1-36" fmla="*/ 28575 h 285750"/>
              <a:gd name="connsiteX2-37" fmla="*/ 378775 w 457356"/>
              <a:gd name="connsiteY2-38" fmla="*/ 85725 h 285750"/>
              <a:gd name="connsiteX3-39" fmla="*/ 214469 w 457356"/>
              <a:gd name="connsiteY3-40" fmla="*/ 114300 h 285750"/>
              <a:gd name="connsiteX4-41" fmla="*/ 304956 w 457356"/>
              <a:gd name="connsiteY4-42" fmla="*/ 171450 h 285750"/>
              <a:gd name="connsiteX5-43" fmla="*/ 156 w 457356"/>
              <a:gd name="connsiteY5-44" fmla="*/ 200025 h 285750"/>
              <a:gd name="connsiteX6-45" fmla="*/ 259712 w 457356"/>
              <a:gd name="connsiteY6-46" fmla="*/ 233363 h 285750"/>
              <a:gd name="connsiteX7-47" fmla="*/ 214469 w 457356"/>
              <a:gd name="connsiteY7-48" fmla="*/ 285750 h 285750"/>
              <a:gd name="connsiteX0-49" fmla="*/ 331318 w 331318"/>
              <a:gd name="connsiteY0-50" fmla="*/ 0 h 285750"/>
              <a:gd name="connsiteX1-51" fmla="*/ 202731 w 331318"/>
              <a:gd name="connsiteY1-52" fmla="*/ 28575 h 285750"/>
              <a:gd name="connsiteX2-53" fmla="*/ 252737 w 331318"/>
              <a:gd name="connsiteY2-54" fmla="*/ 85725 h 285750"/>
              <a:gd name="connsiteX3-55" fmla="*/ 88431 w 331318"/>
              <a:gd name="connsiteY3-56" fmla="*/ 114300 h 285750"/>
              <a:gd name="connsiteX4-57" fmla="*/ 178918 w 331318"/>
              <a:gd name="connsiteY4-58" fmla="*/ 171450 h 285750"/>
              <a:gd name="connsiteX5-59" fmla="*/ 325 w 331318"/>
              <a:gd name="connsiteY5-60" fmla="*/ 159543 h 285750"/>
              <a:gd name="connsiteX6-61" fmla="*/ 133674 w 331318"/>
              <a:gd name="connsiteY6-62" fmla="*/ 233363 h 285750"/>
              <a:gd name="connsiteX7-63" fmla="*/ 88431 w 331318"/>
              <a:gd name="connsiteY7-64" fmla="*/ 285750 h 285750"/>
              <a:gd name="connsiteX0-65" fmla="*/ 331318 w 331318"/>
              <a:gd name="connsiteY0-66" fmla="*/ 0 h 285750"/>
              <a:gd name="connsiteX1-67" fmla="*/ 202731 w 331318"/>
              <a:gd name="connsiteY1-68" fmla="*/ 28575 h 285750"/>
              <a:gd name="connsiteX2-69" fmla="*/ 252737 w 331318"/>
              <a:gd name="connsiteY2-70" fmla="*/ 85725 h 285750"/>
              <a:gd name="connsiteX3-71" fmla="*/ 78906 w 331318"/>
              <a:gd name="connsiteY3-72" fmla="*/ 69056 h 285750"/>
              <a:gd name="connsiteX4-73" fmla="*/ 178918 w 331318"/>
              <a:gd name="connsiteY4-74" fmla="*/ 171450 h 285750"/>
              <a:gd name="connsiteX5-75" fmla="*/ 325 w 331318"/>
              <a:gd name="connsiteY5-76" fmla="*/ 159543 h 285750"/>
              <a:gd name="connsiteX6-77" fmla="*/ 133674 w 331318"/>
              <a:gd name="connsiteY6-78" fmla="*/ 233363 h 285750"/>
              <a:gd name="connsiteX7-79" fmla="*/ 88431 w 331318"/>
              <a:gd name="connsiteY7-80" fmla="*/ 285750 h 285750"/>
              <a:gd name="connsiteX0-81" fmla="*/ 331318 w 331318"/>
              <a:gd name="connsiteY0-82" fmla="*/ 0 h 233363"/>
              <a:gd name="connsiteX1-83" fmla="*/ 202731 w 331318"/>
              <a:gd name="connsiteY1-84" fmla="*/ 28575 h 233363"/>
              <a:gd name="connsiteX2-85" fmla="*/ 252737 w 331318"/>
              <a:gd name="connsiteY2-86" fmla="*/ 85725 h 233363"/>
              <a:gd name="connsiteX3-87" fmla="*/ 78906 w 331318"/>
              <a:gd name="connsiteY3-88" fmla="*/ 69056 h 233363"/>
              <a:gd name="connsiteX4-89" fmla="*/ 178918 w 331318"/>
              <a:gd name="connsiteY4-90" fmla="*/ 171450 h 233363"/>
              <a:gd name="connsiteX5-91" fmla="*/ 325 w 331318"/>
              <a:gd name="connsiteY5-92" fmla="*/ 159543 h 233363"/>
              <a:gd name="connsiteX6-93" fmla="*/ 133674 w 331318"/>
              <a:gd name="connsiteY6-94" fmla="*/ 233363 h 233363"/>
              <a:gd name="connsiteX0-95" fmla="*/ 331445 w 331445"/>
              <a:gd name="connsiteY0-96" fmla="*/ 0 h 242888"/>
              <a:gd name="connsiteX1-97" fmla="*/ 202858 w 331445"/>
              <a:gd name="connsiteY1-98" fmla="*/ 28575 h 242888"/>
              <a:gd name="connsiteX2-99" fmla="*/ 252864 w 331445"/>
              <a:gd name="connsiteY2-100" fmla="*/ 85725 h 242888"/>
              <a:gd name="connsiteX3-101" fmla="*/ 79033 w 331445"/>
              <a:gd name="connsiteY3-102" fmla="*/ 69056 h 242888"/>
              <a:gd name="connsiteX4-103" fmla="*/ 179045 w 331445"/>
              <a:gd name="connsiteY4-104" fmla="*/ 171450 h 242888"/>
              <a:gd name="connsiteX5-105" fmla="*/ 452 w 331445"/>
              <a:gd name="connsiteY5-106" fmla="*/ 159543 h 242888"/>
              <a:gd name="connsiteX6-107" fmla="*/ 126657 w 331445"/>
              <a:gd name="connsiteY6-108" fmla="*/ 242888 h 242888"/>
              <a:gd name="connsiteX0-109" fmla="*/ 331604 w 331604"/>
              <a:gd name="connsiteY0-110" fmla="*/ 0 h 242888"/>
              <a:gd name="connsiteX1-111" fmla="*/ 203017 w 331604"/>
              <a:gd name="connsiteY1-112" fmla="*/ 28575 h 242888"/>
              <a:gd name="connsiteX2-113" fmla="*/ 253023 w 331604"/>
              <a:gd name="connsiteY2-114" fmla="*/ 85725 h 242888"/>
              <a:gd name="connsiteX3-115" fmla="*/ 79192 w 331604"/>
              <a:gd name="connsiteY3-116" fmla="*/ 69056 h 242888"/>
              <a:gd name="connsiteX4-117" fmla="*/ 179204 w 331604"/>
              <a:gd name="connsiteY4-118" fmla="*/ 171450 h 242888"/>
              <a:gd name="connsiteX5-119" fmla="*/ 611 w 331604"/>
              <a:gd name="connsiteY5-120" fmla="*/ 159543 h 242888"/>
              <a:gd name="connsiteX6-121" fmla="*/ 126816 w 331604"/>
              <a:gd name="connsiteY6-122" fmla="*/ 242888 h 242888"/>
              <a:gd name="connsiteX0-123" fmla="*/ 331132 w 331132"/>
              <a:gd name="connsiteY0-124" fmla="*/ 0 h 242888"/>
              <a:gd name="connsiteX1-125" fmla="*/ 202545 w 331132"/>
              <a:gd name="connsiteY1-126" fmla="*/ 28575 h 242888"/>
              <a:gd name="connsiteX2-127" fmla="*/ 252551 w 331132"/>
              <a:gd name="connsiteY2-128" fmla="*/ 85725 h 242888"/>
              <a:gd name="connsiteX3-129" fmla="*/ 78720 w 331132"/>
              <a:gd name="connsiteY3-130" fmla="*/ 69056 h 242888"/>
              <a:gd name="connsiteX4-131" fmla="*/ 178732 w 331132"/>
              <a:gd name="connsiteY4-132" fmla="*/ 171450 h 242888"/>
              <a:gd name="connsiteX5-133" fmla="*/ 139 w 331132"/>
              <a:gd name="connsiteY5-134" fmla="*/ 159543 h 242888"/>
              <a:gd name="connsiteX6-135" fmla="*/ 126344 w 331132"/>
              <a:gd name="connsiteY6-136" fmla="*/ 242888 h 242888"/>
              <a:gd name="connsiteX0-137" fmla="*/ 336314 w 336314"/>
              <a:gd name="connsiteY0-138" fmla="*/ 0 h 242888"/>
              <a:gd name="connsiteX1-139" fmla="*/ 207727 w 336314"/>
              <a:gd name="connsiteY1-140" fmla="*/ 28575 h 242888"/>
              <a:gd name="connsiteX2-141" fmla="*/ 257733 w 336314"/>
              <a:gd name="connsiteY2-142" fmla="*/ 85725 h 242888"/>
              <a:gd name="connsiteX3-143" fmla="*/ 558 w 336314"/>
              <a:gd name="connsiteY3-144" fmla="*/ 19050 h 242888"/>
              <a:gd name="connsiteX4-145" fmla="*/ 183914 w 336314"/>
              <a:gd name="connsiteY4-146" fmla="*/ 171450 h 242888"/>
              <a:gd name="connsiteX5-147" fmla="*/ 5321 w 336314"/>
              <a:gd name="connsiteY5-148" fmla="*/ 159543 h 242888"/>
              <a:gd name="connsiteX6-149" fmla="*/ 131526 w 336314"/>
              <a:gd name="connsiteY6-150" fmla="*/ 242888 h 242888"/>
              <a:gd name="connsiteX0-151" fmla="*/ 338481 w 338481"/>
              <a:gd name="connsiteY0-152" fmla="*/ 0 h 242888"/>
              <a:gd name="connsiteX1-153" fmla="*/ 209894 w 338481"/>
              <a:gd name="connsiteY1-154" fmla="*/ 28575 h 242888"/>
              <a:gd name="connsiteX2-155" fmla="*/ 259900 w 338481"/>
              <a:gd name="connsiteY2-156" fmla="*/ 85725 h 242888"/>
              <a:gd name="connsiteX3-157" fmla="*/ 2725 w 338481"/>
              <a:gd name="connsiteY3-158" fmla="*/ 19050 h 242888"/>
              <a:gd name="connsiteX4-159" fmla="*/ 186081 w 338481"/>
              <a:gd name="connsiteY4-160" fmla="*/ 171450 h 242888"/>
              <a:gd name="connsiteX5-161" fmla="*/ 7488 w 338481"/>
              <a:gd name="connsiteY5-162" fmla="*/ 159543 h 242888"/>
              <a:gd name="connsiteX6-163" fmla="*/ 133693 w 338481"/>
              <a:gd name="connsiteY6-164" fmla="*/ 242888 h 242888"/>
              <a:gd name="connsiteX0-165" fmla="*/ 338481 w 338481"/>
              <a:gd name="connsiteY0-166" fmla="*/ 9387 h 252275"/>
              <a:gd name="connsiteX1-167" fmla="*/ 205132 w 338481"/>
              <a:gd name="connsiteY1-168" fmla="*/ 4625 h 252275"/>
              <a:gd name="connsiteX2-169" fmla="*/ 259900 w 338481"/>
              <a:gd name="connsiteY2-170" fmla="*/ 95112 h 252275"/>
              <a:gd name="connsiteX3-171" fmla="*/ 2725 w 338481"/>
              <a:gd name="connsiteY3-172" fmla="*/ 28437 h 252275"/>
              <a:gd name="connsiteX4-173" fmla="*/ 186081 w 338481"/>
              <a:gd name="connsiteY4-174" fmla="*/ 180837 h 252275"/>
              <a:gd name="connsiteX5-175" fmla="*/ 7488 w 338481"/>
              <a:gd name="connsiteY5-176" fmla="*/ 168930 h 252275"/>
              <a:gd name="connsiteX6-177" fmla="*/ 133693 w 338481"/>
              <a:gd name="connsiteY6-178" fmla="*/ 252275 h 252275"/>
              <a:gd name="connsiteX0-179" fmla="*/ 338481 w 338481"/>
              <a:gd name="connsiteY0-180" fmla="*/ 11455 h 254343"/>
              <a:gd name="connsiteX1-181" fmla="*/ 190845 w 338481"/>
              <a:gd name="connsiteY1-182" fmla="*/ 4312 h 254343"/>
              <a:gd name="connsiteX2-183" fmla="*/ 259900 w 338481"/>
              <a:gd name="connsiteY2-184" fmla="*/ 97180 h 254343"/>
              <a:gd name="connsiteX3-185" fmla="*/ 2725 w 338481"/>
              <a:gd name="connsiteY3-186" fmla="*/ 30505 h 254343"/>
              <a:gd name="connsiteX4-187" fmla="*/ 186081 w 338481"/>
              <a:gd name="connsiteY4-188" fmla="*/ 182905 h 254343"/>
              <a:gd name="connsiteX5-189" fmla="*/ 7488 w 338481"/>
              <a:gd name="connsiteY5-190" fmla="*/ 170998 h 254343"/>
              <a:gd name="connsiteX6-191" fmla="*/ 133693 w 338481"/>
              <a:gd name="connsiteY6-192" fmla="*/ 254343 h 254343"/>
              <a:gd name="connsiteX0-193" fmla="*/ 338481 w 338481"/>
              <a:gd name="connsiteY0-194" fmla="*/ 27812 h 270700"/>
              <a:gd name="connsiteX1-195" fmla="*/ 190845 w 338481"/>
              <a:gd name="connsiteY1-196" fmla="*/ 20669 h 270700"/>
              <a:gd name="connsiteX2-197" fmla="*/ 259900 w 338481"/>
              <a:gd name="connsiteY2-198" fmla="*/ 113537 h 270700"/>
              <a:gd name="connsiteX3-199" fmla="*/ 2725 w 338481"/>
              <a:gd name="connsiteY3-200" fmla="*/ 46862 h 270700"/>
              <a:gd name="connsiteX4-201" fmla="*/ 186081 w 338481"/>
              <a:gd name="connsiteY4-202" fmla="*/ 199262 h 270700"/>
              <a:gd name="connsiteX5-203" fmla="*/ 7488 w 338481"/>
              <a:gd name="connsiteY5-204" fmla="*/ 187355 h 270700"/>
              <a:gd name="connsiteX6-205" fmla="*/ 133693 w 338481"/>
              <a:gd name="connsiteY6-206" fmla="*/ 270700 h 270700"/>
              <a:gd name="connsiteX0-207" fmla="*/ 338481 w 338481"/>
              <a:gd name="connsiteY0-208" fmla="*/ 17439 h 260327"/>
              <a:gd name="connsiteX1-209" fmla="*/ 190845 w 338481"/>
              <a:gd name="connsiteY1-210" fmla="*/ 10296 h 260327"/>
              <a:gd name="connsiteX2-211" fmla="*/ 259900 w 338481"/>
              <a:gd name="connsiteY2-212" fmla="*/ 103164 h 260327"/>
              <a:gd name="connsiteX3-213" fmla="*/ 2725 w 338481"/>
              <a:gd name="connsiteY3-214" fmla="*/ 36489 h 260327"/>
              <a:gd name="connsiteX4-215" fmla="*/ 186081 w 338481"/>
              <a:gd name="connsiteY4-216" fmla="*/ 188889 h 260327"/>
              <a:gd name="connsiteX5-217" fmla="*/ 7488 w 338481"/>
              <a:gd name="connsiteY5-218" fmla="*/ 176982 h 260327"/>
              <a:gd name="connsiteX6-219" fmla="*/ 133693 w 338481"/>
              <a:gd name="connsiteY6-220" fmla="*/ 260327 h 260327"/>
            </a:gdLst>
            <a:ahLst/>
            <a:cxnLst>
              <a:cxn ang="0">
                <a:pos x="connsiteX0-207" y="connsiteY0-208"/>
              </a:cxn>
              <a:cxn ang="0">
                <a:pos x="connsiteX1-209" y="connsiteY1-210"/>
              </a:cxn>
              <a:cxn ang="0">
                <a:pos x="connsiteX2-211" y="connsiteY2-212"/>
              </a:cxn>
              <a:cxn ang="0">
                <a:pos x="connsiteX3-213" y="connsiteY3-214"/>
              </a:cxn>
              <a:cxn ang="0">
                <a:pos x="connsiteX4-215" y="connsiteY4-216"/>
              </a:cxn>
              <a:cxn ang="0">
                <a:pos x="connsiteX5-217" y="connsiteY5-218"/>
              </a:cxn>
              <a:cxn ang="0">
                <a:pos x="connsiteX6-219" y="connsiteY6-220"/>
              </a:cxn>
            </a:cxnLst>
            <a:rect l="l" t="t" r="r" b="b"/>
            <a:pathLst>
              <a:path w="338481" h="260327">
                <a:moveTo>
                  <a:pt x="338481" y="17439"/>
                </a:moveTo>
                <a:cubicBezTo>
                  <a:pt x="277759" y="22201"/>
                  <a:pt x="215848" y="-18279"/>
                  <a:pt x="190845" y="10296"/>
                </a:cubicBezTo>
                <a:cubicBezTo>
                  <a:pt x="165842" y="38871"/>
                  <a:pt x="291253" y="98799"/>
                  <a:pt x="259900" y="103164"/>
                </a:cubicBezTo>
                <a:cubicBezTo>
                  <a:pt x="228547" y="107529"/>
                  <a:pt x="31697" y="-27804"/>
                  <a:pt x="2725" y="36489"/>
                </a:cubicBezTo>
                <a:cubicBezTo>
                  <a:pt x="-26247" y="100782"/>
                  <a:pt x="185287" y="165474"/>
                  <a:pt x="186081" y="188889"/>
                </a:cubicBezTo>
                <a:cubicBezTo>
                  <a:pt x="186875" y="212304"/>
                  <a:pt x="11456" y="115069"/>
                  <a:pt x="7488" y="176982"/>
                </a:cubicBezTo>
                <a:cubicBezTo>
                  <a:pt x="3520" y="238895"/>
                  <a:pt x="85672" y="251199"/>
                  <a:pt x="133693" y="260327"/>
                </a:cubicBez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 rot="17590747" flipH="1" flipV="1">
            <a:off x="7731919" y="2378869"/>
            <a:ext cx="193675" cy="322263"/>
          </a:xfrm>
          <a:custGeom>
            <a:avLst/>
            <a:gdLst>
              <a:gd name="connsiteX0" fmla="*/ 457214 w 457214"/>
              <a:gd name="connsiteY0" fmla="*/ 0 h 314325"/>
              <a:gd name="connsiteX1" fmla="*/ 328627 w 457214"/>
              <a:gd name="connsiteY1" fmla="*/ 28575 h 314325"/>
              <a:gd name="connsiteX2" fmla="*/ 414352 w 457214"/>
              <a:gd name="connsiteY2" fmla="*/ 114300 h 314325"/>
              <a:gd name="connsiteX3" fmla="*/ 214327 w 457214"/>
              <a:gd name="connsiteY3" fmla="*/ 114300 h 314325"/>
              <a:gd name="connsiteX4" fmla="*/ 300052 w 457214"/>
              <a:gd name="connsiteY4" fmla="*/ 214313 h 314325"/>
              <a:gd name="connsiteX5" fmla="*/ 14 w 457214"/>
              <a:gd name="connsiteY5" fmla="*/ 200025 h 314325"/>
              <a:gd name="connsiteX6" fmla="*/ 285764 w 457214"/>
              <a:gd name="connsiteY6" fmla="*/ 314325 h 314325"/>
              <a:gd name="connsiteX7" fmla="*/ 214327 w 457214"/>
              <a:gd name="connsiteY7" fmla="*/ 285750 h 314325"/>
              <a:gd name="connsiteX0-1" fmla="*/ 457214 w 457214"/>
              <a:gd name="connsiteY0-2" fmla="*/ 0 h 314325"/>
              <a:gd name="connsiteX1-3" fmla="*/ 328627 w 457214"/>
              <a:gd name="connsiteY1-4" fmla="*/ 28575 h 314325"/>
              <a:gd name="connsiteX2-5" fmla="*/ 378633 w 457214"/>
              <a:gd name="connsiteY2-6" fmla="*/ 85725 h 314325"/>
              <a:gd name="connsiteX3-7" fmla="*/ 214327 w 457214"/>
              <a:gd name="connsiteY3-8" fmla="*/ 114300 h 314325"/>
              <a:gd name="connsiteX4-9" fmla="*/ 300052 w 457214"/>
              <a:gd name="connsiteY4-10" fmla="*/ 214313 h 314325"/>
              <a:gd name="connsiteX5-11" fmla="*/ 14 w 457214"/>
              <a:gd name="connsiteY5-12" fmla="*/ 200025 h 314325"/>
              <a:gd name="connsiteX6-13" fmla="*/ 285764 w 457214"/>
              <a:gd name="connsiteY6-14" fmla="*/ 314325 h 314325"/>
              <a:gd name="connsiteX7-15" fmla="*/ 214327 w 457214"/>
              <a:gd name="connsiteY7-16" fmla="*/ 285750 h 314325"/>
              <a:gd name="connsiteX0-17" fmla="*/ 457225 w 457225"/>
              <a:gd name="connsiteY0-18" fmla="*/ 0 h 314325"/>
              <a:gd name="connsiteX1-19" fmla="*/ 328638 w 457225"/>
              <a:gd name="connsiteY1-20" fmla="*/ 28575 h 314325"/>
              <a:gd name="connsiteX2-21" fmla="*/ 378644 w 457225"/>
              <a:gd name="connsiteY2-22" fmla="*/ 85725 h 314325"/>
              <a:gd name="connsiteX3-23" fmla="*/ 214338 w 457225"/>
              <a:gd name="connsiteY3-24" fmla="*/ 114300 h 314325"/>
              <a:gd name="connsiteX4-25" fmla="*/ 304825 w 457225"/>
              <a:gd name="connsiteY4-26" fmla="*/ 171450 h 314325"/>
              <a:gd name="connsiteX5-27" fmla="*/ 25 w 457225"/>
              <a:gd name="connsiteY5-28" fmla="*/ 200025 h 314325"/>
              <a:gd name="connsiteX6-29" fmla="*/ 285775 w 457225"/>
              <a:gd name="connsiteY6-30" fmla="*/ 314325 h 314325"/>
              <a:gd name="connsiteX7-31" fmla="*/ 214338 w 457225"/>
              <a:gd name="connsiteY7-32" fmla="*/ 285750 h 314325"/>
              <a:gd name="connsiteX0-33" fmla="*/ 457356 w 457356"/>
              <a:gd name="connsiteY0-34" fmla="*/ 0 h 285750"/>
              <a:gd name="connsiteX1-35" fmla="*/ 328769 w 457356"/>
              <a:gd name="connsiteY1-36" fmla="*/ 28575 h 285750"/>
              <a:gd name="connsiteX2-37" fmla="*/ 378775 w 457356"/>
              <a:gd name="connsiteY2-38" fmla="*/ 85725 h 285750"/>
              <a:gd name="connsiteX3-39" fmla="*/ 214469 w 457356"/>
              <a:gd name="connsiteY3-40" fmla="*/ 114300 h 285750"/>
              <a:gd name="connsiteX4-41" fmla="*/ 304956 w 457356"/>
              <a:gd name="connsiteY4-42" fmla="*/ 171450 h 285750"/>
              <a:gd name="connsiteX5-43" fmla="*/ 156 w 457356"/>
              <a:gd name="connsiteY5-44" fmla="*/ 200025 h 285750"/>
              <a:gd name="connsiteX6-45" fmla="*/ 259712 w 457356"/>
              <a:gd name="connsiteY6-46" fmla="*/ 233363 h 285750"/>
              <a:gd name="connsiteX7-47" fmla="*/ 214469 w 457356"/>
              <a:gd name="connsiteY7-48" fmla="*/ 285750 h 285750"/>
              <a:gd name="connsiteX0-49" fmla="*/ 331318 w 331318"/>
              <a:gd name="connsiteY0-50" fmla="*/ 0 h 285750"/>
              <a:gd name="connsiteX1-51" fmla="*/ 202731 w 331318"/>
              <a:gd name="connsiteY1-52" fmla="*/ 28575 h 285750"/>
              <a:gd name="connsiteX2-53" fmla="*/ 252737 w 331318"/>
              <a:gd name="connsiteY2-54" fmla="*/ 85725 h 285750"/>
              <a:gd name="connsiteX3-55" fmla="*/ 88431 w 331318"/>
              <a:gd name="connsiteY3-56" fmla="*/ 114300 h 285750"/>
              <a:gd name="connsiteX4-57" fmla="*/ 178918 w 331318"/>
              <a:gd name="connsiteY4-58" fmla="*/ 171450 h 285750"/>
              <a:gd name="connsiteX5-59" fmla="*/ 325 w 331318"/>
              <a:gd name="connsiteY5-60" fmla="*/ 159543 h 285750"/>
              <a:gd name="connsiteX6-61" fmla="*/ 133674 w 331318"/>
              <a:gd name="connsiteY6-62" fmla="*/ 233363 h 285750"/>
              <a:gd name="connsiteX7-63" fmla="*/ 88431 w 331318"/>
              <a:gd name="connsiteY7-64" fmla="*/ 285750 h 285750"/>
              <a:gd name="connsiteX0-65" fmla="*/ 331318 w 331318"/>
              <a:gd name="connsiteY0-66" fmla="*/ 0 h 285750"/>
              <a:gd name="connsiteX1-67" fmla="*/ 202731 w 331318"/>
              <a:gd name="connsiteY1-68" fmla="*/ 28575 h 285750"/>
              <a:gd name="connsiteX2-69" fmla="*/ 252737 w 331318"/>
              <a:gd name="connsiteY2-70" fmla="*/ 85725 h 285750"/>
              <a:gd name="connsiteX3-71" fmla="*/ 78906 w 331318"/>
              <a:gd name="connsiteY3-72" fmla="*/ 69056 h 285750"/>
              <a:gd name="connsiteX4-73" fmla="*/ 178918 w 331318"/>
              <a:gd name="connsiteY4-74" fmla="*/ 171450 h 285750"/>
              <a:gd name="connsiteX5-75" fmla="*/ 325 w 331318"/>
              <a:gd name="connsiteY5-76" fmla="*/ 159543 h 285750"/>
              <a:gd name="connsiteX6-77" fmla="*/ 133674 w 331318"/>
              <a:gd name="connsiteY6-78" fmla="*/ 233363 h 285750"/>
              <a:gd name="connsiteX7-79" fmla="*/ 88431 w 331318"/>
              <a:gd name="connsiteY7-80" fmla="*/ 285750 h 285750"/>
              <a:gd name="connsiteX0-81" fmla="*/ 331318 w 331318"/>
              <a:gd name="connsiteY0-82" fmla="*/ 0 h 233363"/>
              <a:gd name="connsiteX1-83" fmla="*/ 202731 w 331318"/>
              <a:gd name="connsiteY1-84" fmla="*/ 28575 h 233363"/>
              <a:gd name="connsiteX2-85" fmla="*/ 252737 w 331318"/>
              <a:gd name="connsiteY2-86" fmla="*/ 85725 h 233363"/>
              <a:gd name="connsiteX3-87" fmla="*/ 78906 w 331318"/>
              <a:gd name="connsiteY3-88" fmla="*/ 69056 h 233363"/>
              <a:gd name="connsiteX4-89" fmla="*/ 178918 w 331318"/>
              <a:gd name="connsiteY4-90" fmla="*/ 171450 h 233363"/>
              <a:gd name="connsiteX5-91" fmla="*/ 325 w 331318"/>
              <a:gd name="connsiteY5-92" fmla="*/ 159543 h 233363"/>
              <a:gd name="connsiteX6-93" fmla="*/ 133674 w 331318"/>
              <a:gd name="connsiteY6-94" fmla="*/ 233363 h 233363"/>
              <a:gd name="connsiteX0-95" fmla="*/ 331445 w 331445"/>
              <a:gd name="connsiteY0-96" fmla="*/ 0 h 242888"/>
              <a:gd name="connsiteX1-97" fmla="*/ 202858 w 331445"/>
              <a:gd name="connsiteY1-98" fmla="*/ 28575 h 242888"/>
              <a:gd name="connsiteX2-99" fmla="*/ 252864 w 331445"/>
              <a:gd name="connsiteY2-100" fmla="*/ 85725 h 242888"/>
              <a:gd name="connsiteX3-101" fmla="*/ 79033 w 331445"/>
              <a:gd name="connsiteY3-102" fmla="*/ 69056 h 242888"/>
              <a:gd name="connsiteX4-103" fmla="*/ 179045 w 331445"/>
              <a:gd name="connsiteY4-104" fmla="*/ 171450 h 242888"/>
              <a:gd name="connsiteX5-105" fmla="*/ 452 w 331445"/>
              <a:gd name="connsiteY5-106" fmla="*/ 159543 h 242888"/>
              <a:gd name="connsiteX6-107" fmla="*/ 126657 w 331445"/>
              <a:gd name="connsiteY6-108" fmla="*/ 242888 h 242888"/>
              <a:gd name="connsiteX0-109" fmla="*/ 331604 w 331604"/>
              <a:gd name="connsiteY0-110" fmla="*/ 0 h 242888"/>
              <a:gd name="connsiteX1-111" fmla="*/ 203017 w 331604"/>
              <a:gd name="connsiteY1-112" fmla="*/ 28575 h 242888"/>
              <a:gd name="connsiteX2-113" fmla="*/ 253023 w 331604"/>
              <a:gd name="connsiteY2-114" fmla="*/ 85725 h 242888"/>
              <a:gd name="connsiteX3-115" fmla="*/ 79192 w 331604"/>
              <a:gd name="connsiteY3-116" fmla="*/ 69056 h 242888"/>
              <a:gd name="connsiteX4-117" fmla="*/ 179204 w 331604"/>
              <a:gd name="connsiteY4-118" fmla="*/ 171450 h 242888"/>
              <a:gd name="connsiteX5-119" fmla="*/ 611 w 331604"/>
              <a:gd name="connsiteY5-120" fmla="*/ 159543 h 242888"/>
              <a:gd name="connsiteX6-121" fmla="*/ 126816 w 331604"/>
              <a:gd name="connsiteY6-122" fmla="*/ 242888 h 242888"/>
              <a:gd name="connsiteX0-123" fmla="*/ 331132 w 331132"/>
              <a:gd name="connsiteY0-124" fmla="*/ 0 h 242888"/>
              <a:gd name="connsiteX1-125" fmla="*/ 202545 w 331132"/>
              <a:gd name="connsiteY1-126" fmla="*/ 28575 h 242888"/>
              <a:gd name="connsiteX2-127" fmla="*/ 252551 w 331132"/>
              <a:gd name="connsiteY2-128" fmla="*/ 85725 h 242888"/>
              <a:gd name="connsiteX3-129" fmla="*/ 78720 w 331132"/>
              <a:gd name="connsiteY3-130" fmla="*/ 69056 h 242888"/>
              <a:gd name="connsiteX4-131" fmla="*/ 178732 w 331132"/>
              <a:gd name="connsiteY4-132" fmla="*/ 171450 h 242888"/>
              <a:gd name="connsiteX5-133" fmla="*/ 139 w 331132"/>
              <a:gd name="connsiteY5-134" fmla="*/ 159543 h 242888"/>
              <a:gd name="connsiteX6-135" fmla="*/ 126344 w 331132"/>
              <a:gd name="connsiteY6-136" fmla="*/ 242888 h 242888"/>
              <a:gd name="connsiteX0-137" fmla="*/ 336314 w 336314"/>
              <a:gd name="connsiteY0-138" fmla="*/ 0 h 242888"/>
              <a:gd name="connsiteX1-139" fmla="*/ 207727 w 336314"/>
              <a:gd name="connsiteY1-140" fmla="*/ 28575 h 242888"/>
              <a:gd name="connsiteX2-141" fmla="*/ 257733 w 336314"/>
              <a:gd name="connsiteY2-142" fmla="*/ 85725 h 242888"/>
              <a:gd name="connsiteX3-143" fmla="*/ 558 w 336314"/>
              <a:gd name="connsiteY3-144" fmla="*/ 19050 h 242888"/>
              <a:gd name="connsiteX4-145" fmla="*/ 183914 w 336314"/>
              <a:gd name="connsiteY4-146" fmla="*/ 171450 h 242888"/>
              <a:gd name="connsiteX5-147" fmla="*/ 5321 w 336314"/>
              <a:gd name="connsiteY5-148" fmla="*/ 159543 h 242888"/>
              <a:gd name="connsiteX6-149" fmla="*/ 131526 w 336314"/>
              <a:gd name="connsiteY6-150" fmla="*/ 242888 h 242888"/>
              <a:gd name="connsiteX0-151" fmla="*/ 338481 w 338481"/>
              <a:gd name="connsiteY0-152" fmla="*/ 0 h 242888"/>
              <a:gd name="connsiteX1-153" fmla="*/ 209894 w 338481"/>
              <a:gd name="connsiteY1-154" fmla="*/ 28575 h 242888"/>
              <a:gd name="connsiteX2-155" fmla="*/ 259900 w 338481"/>
              <a:gd name="connsiteY2-156" fmla="*/ 85725 h 242888"/>
              <a:gd name="connsiteX3-157" fmla="*/ 2725 w 338481"/>
              <a:gd name="connsiteY3-158" fmla="*/ 19050 h 242888"/>
              <a:gd name="connsiteX4-159" fmla="*/ 186081 w 338481"/>
              <a:gd name="connsiteY4-160" fmla="*/ 171450 h 242888"/>
              <a:gd name="connsiteX5-161" fmla="*/ 7488 w 338481"/>
              <a:gd name="connsiteY5-162" fmla="*/ 159543 h 242888"/>
              <a:gd name="connsiteX6-163" fmla="*/ 133693 w 338481"/>
              <a:gd name="connsiteY6-164" fmla="*/ 242888 h 242888"/>
              <a:gd name="connsiteX0-165" fmla="*/ 338481 w 338481"/>
              <a:gd name="connsiteY0-166" fmla="*/ 9387 h 252275"/>
              <a:gd name="connsiteX1-167" fmla="*/ 205132 w 338481"/>
              <a:gd name="connsiteY1-168" fmla="*/ 4625 h 252275"/>
              <a:gd name="connsiteX2-169" fmla="*/ 259900 w 338481"/>
              <a:gd name="connsiteY2-170" fmla="*/ 95112 h 252275"/>
              <a:gd name="connsiteX3-171" fmla="*/ 2725 w 338481"/>
              <a:gd name="connsiteY3-172" fmla="*/ 28437 h 252275"/>
              <a:gd name="connsiteX4-173" fmla="*/ 186081 w 338481"/>
              <a:gd name="connsiteY4-174" fmla="*/ 180837 h 252275"/>
              <a:gd name="connsiteX5-175" fmla="*/ 7488 w 338481"/>
              <a:gd name="connsiteY5-176" fmla="*/ 168930 h 252275"/>
              <a:gd name="connsiteX6-177" fmla="*/ 133693 w 338481"/>
              <a:gd name="connsiteY6-178" fmla="*/ 252275 h 252275"/>
              <a:gd name="connsiteX0-179" fmla="*/ 338481 w 338481"/>
              <a:gd name="connsiteY0-180" fmla="*/ 11455 h 254343"/>
              <a:gd name="connsiteX1-181" fmla="*/ 190845 w 338481"/>
              <a:gd name="connsiteY1-182" fmla="*/ 4312 h 254343"/>
              <a:gd name="connsiteX2-183" fmla="*/ 259900 w 338481"/>
              <a:gd name="connsiteY2-184" fmla="*/ 97180 h 254343"/>
              <a:gd name="connsiteX3-185" fmla="*/ 2725 w 338481"/>
              <a:gd name="connsiteY3-186" fmla="*/ 30505 h 254343"/>
              <a:gd name="connsiteX4-187" fmla="*/ 186081 w 338481"/>
              <a:gd name="connsiteY4-188" fmla="*/ 182905 h 254343"/>
              <a:gd name="connsiteX5-189" fmla="*/ 7488 w 338481"/>
              <a:gd name="connsiteY5-190" fmla="*/ 170998 h 254343"/>
              <a:gd name="connsiteX6-191" fmla="*/ 133693 w 338481"/>
              <a:gd name="connsiteY6-192" fmla="*/ 254343 h 254343"/>
              <a:gd name="connsiteX0-193" fmla="*/ 338481 w 338481"/>
              <a:gd name="connsiteY0-194" fmla="*/ 27812 h 270700"/>
              <a:gd name="connsiteX1-195" fmla="*/ 190845 w 338481"/>
              <a:gd name="connsiteY1-196" fmla="*/ 20669 h 270700"/>
              <a:gd name="connsiteX2-197" fmla="*/ 259900 w 338481"/>
              <a:gd name="connsiteY2-198" fmla="*/ 113537 h 270700"/>
              <a:gd name="connsiteX3-199" fmla="*/ 2725 w 338481"/>
              <a:gd name="connsiteY3-200" fmla="*/ 46862 h 270700"/>
              <a:gd name="connsiteX4-201" fmla="*/ 186081 w 338481"/>
              <a:gd name="connsiteY4-202" fmla="*/ 199262 h 270700"/>
              <a:gd name="connsiteX5-203" fmla="*/ 7488 w 338481"/>
              <a:gd name="connsiteY5-204" fmla="*/ 187355 h 270700"/>
              <a:gd name="connsiteX6-205" fmla="*/ 133693 w 338481"/>
              <a:gd name="connsiteY6-206" fmla="*/ 270700 h 270700"/>
              <a:gd name="connsiteX0-207" fmla="*/ 338481 w 338481"/>
              <a:gd name="connsiteY0-208" fmla="*/ 17439 h 260327"/>
              <a:gd name="connsiteX1-209" fmla="*/ 190845 w 338481"/>
              <a:gd name="connsiteY1-210" fmla="*/ 10296 h 260327"/>
              <a:gd name="connsiteX2-211" fmla="*/ 259900 w 338481"/>
              <a:gd name="connsiteY2-212" fmla="*/ 103164 h 260327"/>
              <a:gd name="connsiteX3-213" fmla="*/ 2725 w 338481"/>
              <a:gd name="connsiteY3-214" fmla="*/ 36489 h 260327"/>
              <a:gd name="connsiteX4-215" fmla="*/ 186081 w 338481"/>
              <a:gd name="connsiteY4-216" fmla="*/ 188889 h 260327"/>
              <a:gd name="connsiteX5-217" fmla="*/ 7488 w 338481"/>
              <a:gd name="connsiteY5-218" fmla="*/ 176982 h 260327"/>
              <a:gd name="connsiteX6-219" fmla="*/ 133693 w 338481"/>
              <a:gd name="connsiteY6-220" fmla="*/ 260327 h 260327"/>
              <a:gd name="connsiteX0-221" fmla="*/ 338481 w 338481"/>
              <a:gd name="connsiteY0-222" fmla="*/ 86367 h 329255"/>
              <a:gd name="connsiteX1-223" fmla="*/ 82893 w 338481"/>
              <a:gd name="connsiteY1-224" fmla="*/ 4563 h 329255"/>
              <a:gd name="connsiteX2-225" fmla="*/ 259900 w 338481"/>
              <a:gd name="connsiteY2-226" fmla="*/ 172092 h 329255"/>
              <a:gd name="connsiteX3-227" fmla="*/ 2725 w 338481"/>
              <a:gd name="connsiteY3-228" fmla="*/ 105417 h 329255"/>
              <a:gd name="connsiteX4-229" fmla="*/ 186081 w 338481"/>
              <a:gd name="connsiteY4-230" fmla="*/ 257817 h 329255"/>
              <a:gd name="connsiteX5-231" fmla="*/ 7488 w 338481"/>
              <a:gd name="connsiteY5-232" fmla="*/ 245910 h 329255"/>
              <a:gd name="connsiteX6-233" fmla="*/ 133693 w 338481"/>
              <a:gd name="connsiteY6-234" fmla="*/ 329255 h 329255"/>
              <a:gd name="connsiteX0-235" fmla="*/ 231352 w 260588"/>
              <a:gd name="connsiteY0-236" fmla="*/ 45422 h 328785"/>
              <a:gd name="connsiteX1-237" fmla="*/ 82893 w 260588"/>
              <a:gd name="connsiteY1-238" fmla="*/ 4093 h 328785"/>
              <a:gd name="connsiteX2-239" fmla="*/ 259900 w 260588"/>
              <a:gd name="connsiteY2-240" fmla="*/ 171622 h 328785"/>
              <a:gd name="connsiteX3-241" fmla="*/ 2725 w 260588"/>
              <a:gd name="connsiteY3-242" fmla="*/ 104947 h 328785"/>
              <a:gd name="connsiteX4-243" fmla="*/ 186081 w 260588"/>
              <a:gd name="connsiteY4-244" fmla="*/ 257347 h 328785"/>
              <a:gd name="connsiteX5-245" fmla="*/ 7488 w 260588"/>
              <a:gd name="connsiteY5-246" fmla="*/ 245440 h 328785"/>
              <a:gd name="connsiteX6-247" fmla="*/ 133693 w 260588"/>
              <a:gd name="connsiteY6-248" fmla="*/ 328785 h 328785"/>
              <a:gd name="connsiteX0-249" fmla="*/ 228629 w 228629"/>
              <a:gd name="connsiteY0-250" fmla="*/ 44519 h 327882"/>
              <a:gd name="connsiteX1-251" fmla="*/ 80170 w 228629"/>
              <a:gd name="connsiteY1-252" fmla="*/ 3190 h 327882"/>
              <a:gd name="connsiteX2-253" fmla="*/ 187145 w 228629"/>
              <a:gd name="connsiteY2-254" fmla="*/ 152352 h 327882"/>
              <a:gd name="connsiteX3-255" fmla="*/ 2 w 228629"/>
              <a:gd name="connsiteY3-256" fmla="*/ 104044 h 327882"/>
              <a:gd name="connsiteX4-257" fmla="*/ 183358 w 228629"/>
              <a:gd name="connsiteY4-258" fmla="*/ 256444 h 327882"/>
              <a:gd name="connsiteX5-259" fmla="*/ 4765 w 228629"/>
              <a:gd name="connsiteY5-260" fmla="*/ 244537 h 327882"/>
              <a:gd name="connsiteX6-261" fmla="*/ 130970 w 228629"/>
              <a:gd name="connsiteY6-262" fmla="*/ 327882 h 327882"/>
              <a:gd name="connsiteX0-263" fmla="*/ 228755 w 228755"/>
              <a:gd name="connsiteY0-264" fmla="*/ 44519 h 327882"/>
              <a:gd name="connsiteX1-265" fmla="*/ 80296 w 228755"/>
              <a:gd name="connsiteY1-266" fmla="*/ 3190 h 327882"/>
              <a:gd name="connsiteX2-267" fmla="*/ 187271 w 228755"/>
              <a:gd name="connsiteY2-268" fmla="*/ 152352 h 327882"/>
              <a:gd name="connsiteX3-269" fmla="*/ 128 w 228755"/>
              <a:gd name="connsiteY3-270" fmla="*/ 104044 h 327882"/>
              <a:gd name="connsiteX4-271" fmla="*/ 155555 w 228755"/>
              <a:gd name="connsiteY4-272" fmla="*/ 247680 h 327882"/>
              <a:gd name="connsiteX5-273" fmla="*/ 4891 w 228755"/>
              <a:gd name="connsiteY5-274" fmla="*/ 244537 h 327882"/>
              <a:gd name="connsiteX6-275" fmla="*/ 131096 w 228755"/>
              <a:gd name="connsiteY6-276" fmla="*/ 327882 h 327882"/>
              <a:gd name="connsiteX0-277" fmla="*/ 228757 w 228757"/>
              <a:gd name="connsiteY0-278" fmla="*/ 44519 h 327882"/>
              <a:gd name="connsiteX1-279" fmla="*/ 80298 w 228757"/>
              <a:gd name="connsiteY1-280" fmla="*/ 3190 h 327882"/>
              <a:gd name="connsiteX2-281" fmla="*/ 187273 w 228757"/>
              <a:gd name="connsiteY2-282" fmla="*/ 152352 h 327882"/>
              <a:gd name="connsiteX3-283" fmla="*/ 130 w 228757"/>
              <a:gd name="connsiteY3-284" fmla="*/ 104044 h 327882"/>
              <a:gd name="connsiteX4-285" fmla="*/ 155557 w 228757"/>
              <a:gd name="connsiteY4-286" fmla="*/ 247680 h 327882"/>
              <a:gd name="connsiteX5-287" fmla="*/ 22415 w 228757"/>
              <a:gd name="connsiteY5-288" fmla="*/ 212859 h 327882"/>
              <a:gd name="connsiteX6-289" fmla="*/ 131098 w 228757"/>
              <a:gd name="connsiteY6-290" fmla="*/ 327882 h 327882"/>
              <a:gd name="connsiteX0-291" fmla="*/ 206526 w 206526"/>
              <a:gd name="connsiteY0-292" fmla="*/ 44519 h 327882"/>
              <a:gd name="connsiteX1-293" fmla="*/ 58067 w 206526"/>
              <a:gd name="connsiteY1-294" fmla="*/ 3190 h 327882"/>
              <a:gd name="connsiteX2-295" fmla="*/ 165042 w 206526"/>
              <a:gd name="connsiteY2-296" fmla="*/ 152352 h 327882"/>
              <a:gd name="connsiteX3-297" fmla="*/ 25848 w 206526"/>
              <a:gd name="connsiteY3-298" fmla="*/ 86967 h 327882"/>
              <a:gd name="connsiteX4-299" fmla="*/ 133326 w 206526"/>
              <a:gd name="connsiteY4-300" fmla="*/ 247680 h 327882"/>
              <a:gd name="connsiteX5-301" fmla="*/ 184 w 206526"/>
              <a:gd name="connsiteY5-302" fmla="*/ 212859 h 327882"/>
              <a:gd name="connsiteX6-303" fmla="*/ 108867 w 206526"/>
              <a:gd name="connsiteY6-304" fmla="*/ 327882 h 327882"/>
              <a:gd name="connsiteX0-305" fmla="*/ 206526 w 206526"/>
              <a:gd name="connsiteY0-306" fmla="*/ 34982 h 318345"/>
              <a:gd name="connsiteX1-307" fmla="*/ 107257 w 206526"/>
              <a:gd name="connsiteY1-308" fmla="*/ 3675 h 318345"/>
              <a:gd name="connsiteX2-309" fmla="*/ 165042 w 206526"/>
              <a:gd name="connsiteY2-310" fmla="*/ 142815 h 318345"/>
              <a:gd name="connsiteX3-311" fmla="*/ 25848 w 206526"/>
              <a:gd name="connsiteY3-312" fmla="*/ 77430 h 318345"/>
              <a:gd name="connsiteX4-313" fmla="*/ 133326 w 206526"/>
              <a:gd name="connsiteY4-314" fmla="*/ 238143 h 318345"/>
              <a:gd name="connsiteX5-315" fmla="*/ 184 w 206526"/>
              <a:gd name="connsiteY5-316" fmla="*/ 203322 h 318345"/>
              <a:gd name="connsiteX6-317" fmla="*/ 108867 w 206526"/>
              <a:gd name="connsiteY6-318" fmla="*/ 318345 h 318345"/>
              <a:gd name="connsiteX0-319" fmla="*/ 206526 w 206526"/>
              <a:gd name="connsiteY0-320" fmla="*/ 46158 h 329521"/>
              <a:gd name="connsiteX1-321" fmla="*/ 107257 w 206526"/>
              <a:gd name="connsiteY1-322" fmla="*/ 14851 h 329521"/>
              <a:gd name="connsiteX2-323" fmla="*/ 165042 w 206526"/>
              <a:gd name="connsiteY2-324" fmla="*/ 153991 h 329521"/>
              <a:gd name="connsiteX3-325" fmla="*/ 25848 w 206526"/>
              <a:gd name="connsiteY3-326" fmla="*/ 88606 h 329521"/>
              <a:gd name="connsiteX4-327" fmla="*/ 133326 w 206526"/>
              <a:gd name="connsiteY4-328" fmla="*/ 249319 h 329521"/>
              <a:gd name="connsiteX5-329" fmla="*/ 184 w 206526"/>
              <a:gd name="connsiteY5-330" fmla="*/ 214498 h 329521"/>
              <a:gd name="connsiteX6-331" fmla="*/ 108867 w 206526"/>
              <a:gd name="connsiteY6-332" fmla="*/ 329521 h 329521"/>
              <a:gd name="connsiteX0-333" fmla="*/ 206526 w 206526"/>
              <a:gd name="connsiteY0-334" fmla="*/ 46158 h 329521"/>
              <a:gd name="connsiteX1-335" fmla="*/ 107257 w 206526"/>
              <a:gd name="connsiteY1-336" fmla="*/ 14851 h 329521"/>
              <a:gd name="connsiteX2-337" fmla="*/ 165042 w 206526"/>
              <a:gd name="connsiteY2-338" fmla="*/ 153991 h 329521"/>
              <a:gd name="connsiteX3-339" fmla="*/ 25848 w 206526"/>
              <a:gd name="connsiteY3-340" fmla="*/ 88606 h 329521"/>
              <a:gd name="connsiteX4-341" fmla="*/ 133326 w 206526"/>
              <a:gd name="connsiteY4-342" fmla="*/ 249319 h 329521"/>
              <a:gd name="connsiteX5-343" fmla="*/ 184 w 206526"/>
              <a:gd name="connsiteY5-344" fmla="*/ 214498 h 329521"/>
              <a:gd name="connsiteX6-345" fmla="*/ 108867 w 206526"/>
              <a:gd name="connsiteY6-346" fmla="*/ 329521 h 329521"/>
              <a:gd name="connsiteX0-347" fmla="*/ 212200 w 212200"/>
              <a:gd name="connsiteY0-348" fmla="*/ 46158 h 329521"/>
              <a:gd name="connsiteX1-349" fmla="*/ 112931 w 212200"/>
              <a:gd name="connsiteY1-350" fmla="*/ 14851 h 329521"/>
              <a:gd name="connsiteX2-351" fmla="*/ 170716 w 212200"/>
              <a:gd name="connsiteY2-352" fmla="*/ 153991 h 329521"/>
              <a:gd name="connsiteX3-353" fmla="*/ 3190 w 212200"/>
              <a:gd name="connsiteY3-354" fmla="*/ 38568 h 329521"/>
              <a:gd name="connsiteX4-355" fmla="*/ 139000 w 212200"/>
              <a:gd name="connsiteY4-356" fmla="*/ 249319 h 329521"/>
              <a:gd name="connsiteX5-357" fmla="*/ 5858 w 212200"/>
              <a:gd name="connsiteY5-358" fmla="*/ 214498 h 329521"/>
              <a:gd name="connsiteX6-359" fmla="*/ 114541 w 212200"/>
              <a:gd name="connsiteY6-360" fmla="*/ 329521 h 329521"/>
            </a:gdLst>
            <a:ahLst/>
            <a:cxnLst>
              <a:cxn ang="0">
                <a:pos x="connsiteX0-347" y="connsiteY0-348"/>
              </a:cxn>
              <a:cxn ang="0">
                <a:pos x="connsiteX1-349" y="connsiteY1-350"/>
              </a:cxn>
              <a:cxn ang="0">
                <a:pos x="connsiteX2-351" y="connsiteY2-352"/>
              </a:cxn>
              <a:cxn ang="0">
                <a:pos x="connsiteX3-353" y="connsiteY3-354"/>
              </a:cxn>
              <a:cxn ang="0">
                <a:pos x="connsiteX4-355" y="connsiteY4-356"/>
              </a:cxn>
              <a:cxn ang="0">
                <a:pos x="connsiteX5-357" y="connsiteY5-358"/>
              </a:cxn>
              <a:cxn ang="0">
                <a:pos x="connsiteX6-359" y="connsiteY6-360"/>
              </a:cxn>
            </a:cxnLst>
            <a:rect l="l" t="t" r="r" b="b"/>
            <a:pathLst>
              <a:path w="212200" h="329521">
                <a:moveTo>
                  <a:pt x="212200" y="46158"/>
                </a:moveTo>
                <a:cubicBezTo>
                  <a:pt x="151478" y="50920"/>
                  <a:pt x="141534" y="-33130"/>
                  <a:pt x="112931" y="14851"/>
                </a:cubicBezTo>
                <a:cubicBezTo>
                  <a:pt x="84328" y="62832"/>
                  <a:pt x="189006" y="150038"/>
                  <a:pt x="170716" y="153991"/>
                </a:cubicBezTo>
                <a:cubicBezTo>
                  <a:pt x="152426" y="157944"/>
                  <a:pt x="31004" y="-21504"/>
                  <a:pt x="3190" y="38568"/>
                </a:cubicBezTo>
                <a:cubicBezTo>
                  <a:pt x="-24624" y="98640"/>
                  <a:pt x="138555" y="219997"/>
                  <a:pt x="139000" y="249319"/>
                </a:cubicBezTo>
                <a:cubicBezTo>
                  <a:pt x="139445" y="278641"/>
                  <a:pt x="9935" y="201131"/>
                  <a:pt x="5858" y="214498"/>
                </a:cubicBezTo>
                <a:cubicBezTo>
                  <a:pt x="1782" y="227865"/>
                  <a:pt x="66520" y="320393"/>
                  <a:pt x="114541" y="329521"/>
                </a:cubicBez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20869384">
            <a:off x="6094413" y="3262313"/>
            <a:ext cx="603250" cy="261938"/>
          </a:xfrm>
          <a:custGeom>
            <a:avLst/>
            <a:gdLst>
              <a:gd name="connsiteX0" fmla="*/ 0 w 624657"/>
              <a:gd name="connsiteY0" fmla="*/ 340571 h 340571"/>
              <a:gd name="connsiteX1" fmla="*/ 85725 w 624657"/>
              <a:gd name="connsiteY1" fmla="*/ 26246 h 340571"/>
              <a:gd name="connsiteX2" fmla="*/ 400050 w 624657"/>
              <a:gd name="connsiteY2" fmla="*/ 40534 h 340571"/>
              <a:gd name="connsiteX3" fmla="*/ 600075 w 624657"/>
              <a:gd name="connsiteY3" fmla="*/ 226271 h 340571"/>
              <a:gd name="connsiteX4" fmla="*/ 614363 w 624657"/>
              <a:gd name="connsiteY4" fmla="*/ 254846 h 340571"/>
              <a:gd name="connsiteX0-1" fmla="*/ 0 w 624657"/>
              <a:gd name="connsiteY0-2" fmla="*/ 317752 h 317752"/>
              <a:gd name="connsiteX1-3" fmla="*/ 159543 w 624657"/>
              <a:gd name="connsiteY1-4" fmla="*/ 41527 h 317752"/>
              <a:gd name="connsiteX2-5" fmla="*/ 400050 w 624657"/>
              <a:gd name="connsiteY2-6" fmla="*/ 17715 h 317752"/>
              <a:gd name="connsiteX3-7" fmla="*/ 600075 w 624657"/>
              <a:gd name="connsiteY3-8" fmla="*/ 203452 h 317752"/>
              <a:gd name="connsiteX4-9" fmla="*/ 614363 w 624657"/>
              <a:gd name="connsiteY4-10" fmla="*/ 232027 h 317752"/>
              <a:gd name="connsiteX0-11" fmla="*/ 0 w 622110"/>
              <a:gd name="connsiteY0-12" fmla="*/ 307672 h 307672"/>
              <a:gd name="connsiteX1-13" fmla="*/ 159543 w 622110"/>
              <a:gd name="connsiteY1-14" fmla="*/ 31447 h 307672"/>
              <a:gd name="connsiteX2-15" fmla="*/ 445294 w 622110"/>
              <a:gd name="connsiteY2-16" fmla="*/ 24304 h 307672"/>
              <a:gd name="connsiteX3-17" fmla="*/ 600075 w 622110"/>
              <a:gd name="connsiteY3-18" fmla="*/ 193372 h 307672"/>
              <a:gd name="connsiteX4-19" fmla="*/ 614363 w 622110"/>
              <a:gd name="connsiteY4-20" fmla="*/ 221947 h 307672"/>
              <a:gd name="connsiteX0-21" fmla="*/ 0 w 622110"/>
              <a:gd name="connsiteY0-22" fmla="*/ 307672 h 307672"/>
              <a:gd name="connsiteX1-23" fmla="*/ 159543 w 622110"/>
              <a:gd name="connsiteY1-24" fmla="*/ 31447 h 307672"/>
              <a:gd name="connsiteX2-25" fmla="*/ 445294 w 622110"/>
              <a:gd name="connsiteY2-26" fmla="*/ 24304 h 307672"/>
              <a:gd name="connsiteX3-27" fmla="*/ 600075 w 622110"/>
              <a:gd name="connsiteY3-28" fmla="*/ 193372 h 307672"/>
              <a:gd name="connsiteX4-29" fmla="*/ 614363 w 622110"/>
              <a:gd name="connsiteY4-30" fmla="*/ 238615 h 307672"/>
              <a:gd name="connsiteX0-31" fmla="*/ 0 w 616869"/>
              <a:gd name="connsiteY0-32" fmla="*/ 305316 h 305316"/>
              <a:gd name="connsiteX1-33" fmla="*/ 159543 w 616869"/>
              <a:gd name="connsiteY1-34" fmla="*/ 29091 h 305316"/>
              <a:gd name="connsiteX2-35" fmla="*/ 445294 w 616869"/>
              <a:gd name="connsiteY2-36" fmla="*/ 21948 h 305316"/>
              <a:gd name="connsiteX3-37" fmla="*/ 571500 w 616869"/>
              <a:gd name="connsiteY3-38" fmla="*/ 150535 h 305316"/>
              <a:gd name="connsiteX4-39" fmla="*/ 614363 w 616869"/>
              <a:gd name="connsiteY4-40" fmla="*/ 236259 h 305316"/>
              <a:gd name="connsiteX0-41" fmla="*/ 0 w 614363"/>
              <a:gd name="connsiteY0-42" fmla="*/ 310457 h 310457"/>
              <a:gd name="connsiteX1-43" fmla="*/ 159543 w 614363"/>
              <a:gd name="connsiteY1-44" fmla="*/ 34232 h 310457"/>
              <a:gd name="connsiteX2-45" fmla="*/ 445294 w 614363"/>
              <a:gd name="connsiteY2-46" fmla="*/ 27089 h 310457"/>
              <a:gd name="connsiteX3-47" fmla="*/ 614363 w 614363"/>
              <a:gd name="connsiteY3-48" fmla="*/ 241400 h 310457"/>
              <a:gd name="connsiteX0-49" fmla="*/ 0 w 614363"/>
              <a:gd name="connsiteY0-50" fmla="*/ 311823 h 311823"/>
              <a:gd name="connsiteX1-51" fmla="*/ 159543 w 614363"/>
              <a:gd name="connsiteY1-52" fmla="*/ 35598 h 311823"/>
              <a:gd name="connsiteX2-53" fmla="*/ 445294 w 614363"/>
              <a:gd name="connsiteY2-54" fmla="*/ 28455 h 311823"/>
              <a:gd name="connsiteX3-55" fmla="*/ 614363 w 614363"/>
              <a:gd name="connsiteY3-56" fmla="*/ 264197 h 311823"/>
              <a:gd name="connsiteX0-57" fmla="*/ 0 w 614363"/>
              <a:gd name="connsiteY0-58" fmla="*/ 311823 h 311823"/>
              <a:gd name="connsiteX1-59" fmla="*/ 159543 w 614363"/>
              <a:gd name="connsiteY1-60" fmla="*/ 35598 h 311823"/>
              <a:gd name="connsiteX2-61" fmla="*/ 445294 w 614363"/>
              <a:gd name="connsiteY2-62" fmla="*/ 28455 h 311823"/>
              <a:gd name="connsiteX3-63" fmla="*/ 614363 w 614363"/>
              <a:gd name="connsiteY3-64" fmla="*/ 264197 h 311823"/>
              <a:gd name="connsiteX0-65" fmla="*/ 0 w 614363"/>
              <a:gd name="connsiteY0-66" fmla="*/ 325897 h 325897"/>
              <a:gd name="connsiteX1-67" fmla="*/ 159543 w 614363"/>
              <a:gd name="connsiteY1-68" fmla="*/ 49672 h 325897"/>
              <a:gd name="connsiteX2-69" fmla="*/ 423862 w 614363"/>
              <a:gd name="connsiteY2-70" fmla="*/ 21098 h 325897"/>
              <a:gd name="connsiteX3-71" fmla="*/ 614363 w 614363"/>
              <a:gd name="connsiteY3-72" fmla="*/ 278271 h 325897"/>
              <a:gd name="connsiteX0-73" fmla="*/ 0 w 614363"/>
              <a:gd name="connsiteY0-74" fmla="*/ 325897 h 325897"/>
              <a:gd name="connsiteX1-75" fmla="*/ 145256 w 614363"/>
              <a:gd name="connsiteY1-76" fmla="*/ 49672 h 325897"/>
              <a:gd name="connsiteX2-77" fmla="*/ 423862 w 614363"/>
              <a:gd name="connsiteY2-78" fmla="*/ 21098 h 325897"/>
              <a:gd name="connsiteX3-79" fmla="*/ 614363 w 614363"/>
              <a:gd name="connsiteY3-80" fmla="*/ 278271 h 325897"/>
              <a:gd name="connsiteX0-81" fmla="*/ 0 w 614363"/>
              <a:gd name="connsiteY0-82" fmla="*/ 316175 h 316175"/>
              <a:gd name="connsiteX1-83" fmla="*/ 145256 w 614363"/>
              <a:gd name="connsiteY1-84" fmla="*/ 39950 h 316175"/>
              <a:gd name="connsiteX2-85" fmla="*/ 454818 w 614363"/>
              <a:gd name="connsiteY2-86" fmla="*/ 25663 h 316175"/>
              <a:gd name="connsiteX3-87" fmla="*/ 614363 w 614363"/>
              <a:gd name="connsiteY3-88" fmla="*/ 268549 h 316175"/>
              <a:gd name="connsiteX0-89" fmla="*/ 0 w 614363"/>
              <a:gd name="connsiteY0-90" fmla="*/ 305109 h 305109"/>
              <a:gd name="connsiteX1-91" fmla="*/ 154781 w 614363"/>
              <a:gd name="connsiteY1-92" fmla="*/ 57459 h 305109"/>
              <a:gd name="connsiteX2-93" fmla="*/ 454818 w 614363"/>
              <a:gd name="connsiteY2-94" fmla="*/ 14597 h 305109"/>
              <a:gd name="connsiteX3-95" fmla="*/ 614363 w 614363"/>
              <a:gd name="connsiteY3-96" fmla="*/ 257483 h 305109"/>
              <a:gd name="connsiteX0-97" fmla="*/ 0 w 614363"/>
              <a:gd name="connsiteY0-98" fmla="*/ 287220 h 287220"/>
              <a:gd name="connsiteX1-99" fmla="*/ 154781 w 614363"/>
              <a:gd name="connsiteY1-100" fmla="*/ 39570 h 287220"/>
              <a:gd name="connsiteX2-101" fmla="*/ 433387 w 614363"/>
              <a:gd name="connsiteY2-102" fmla="*/ 20521 h 287220"/>
              <a:gd name="connsiteX3-103" fmla="*/ 614363 w 614363"/>
              <a:gd name="connsiteY3-104" fmla="*/ 239594 h 287220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614363" h="287220">
                <a:moveTo>
                  <a:pt x="0" y="287220"/>
                </a:moveTo>
                <a:cubicBezTo>
                  <a:pt x="9525" y="155060"/>
                  <a:pt x="82550" y="84020"/>
                  <a:pt x="154781" y="39570"/>
                </a:cubicBezTo>
                <a:cubicBezTo>
                  <a:pt x="227012" y="-4880"/>
                  <a:pt x="356790" y="-12816"/>
                  <a:pt x="433387" y="20521"/>
                </a:cubicBezTo>
                <a:cubicBezTo>
                  <a:pt x="509984" y="53858"/>
                  <a:pt x="579140" y="161609"/>
                  <a:pt x="614363" y="239594"/>
                </a:cubicBezTo>
              </a:path>
            </a:pathLst>
          </a:cu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76200"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 rot="995093">
            <a:off x="7404100" y="3309938"/>
            <a:ext cx="601663" cy="261938"/>
          </a:xfrm>
          <a:custGeom>
            <a:avLst/>
            <a:gdLst>
              <a:gd name="connsiteX0" fmla="*/ 0 w 624657"/>
              <a:gd name="connsiteY0" fmla="*/ 340571 h 340571"/>
              <a:gd name="connsiteX1" fmla="*/ 85725 w 624657"/>
              <a:gd name="connsiteY1" fmla="*/ 26246 h 340571"/>
              <a:gd name="connsiteX2" fmla="*/ 400050 w 624657"/>
              <a:gd name="connsiteY2" fmla="*/ 40534 h 340571"/>
              <a:gd name="connsiteX3" fmla="*/ 600075 w 624657"/>
              <a:gd name="connsiteY3" fmla="*/ 226271 h 340571"/>
              <a:gd name="connsiteX4" fmla="*/ 614363 w 624657"/>
              <a:gd name="connsiteY4" fmla="*/ 254846 h 340571"/>
              <a:gd name="connsiteX0-1" fmla="*/ 0 w 624657"/>
              <a:gd name="connsiteY0-2" fmla="*/ 317752 h 317752"/>
              <a:gd name="connsiteX1-3" fmla="*/ 159543 w 624657"/>
              <a:gd name="connsiteY1-4" fmla="*/ 41527 h 317752"/>
              <a:gd name="connsiteX2-5" fmla="*/ 400050 w 624657"/>
              <a:gd name="connsiteY2-6" fmla="*/ 17715 h 317752"/>
              <a:gd name="connsiteX3-7" fmla="*/ 600075 w 624657"/>
              <a:gd name="connsiteY3-8" fmla="*/ 203452 h 317752"/>
              <a:gd name="connsiteX4-9" fmla="*/ 614363 w 624657"/>
              <a:gd name="connsiteY4-10" fmla="*/ 232027 h 317752"/>
              <a:gd name="connsiteX0-11" fmla="*/ 0 w 622110"/>
              <a:gd name="connsiteY0-12" fmla="*/ 307672 h 307672"/>
              <a:gd name="connsiteX1-13" fmla="*/ 159543 w 622110"/>
              <a:gd name="connsiteY1-14" fmla="*/ 31447 h 307672"/>
              <a:gd name="connsiteX2-15" fmla="*/ 445294 w 622110"/>
              <a:gd name="connsiteY2-16" fmla="*/ 24304 h 307672"/>
              <a:gd name="connsiteX3-17" fmla="*/ 600075 w 622110"/>
              <a:gd name="connsiteY3-18" fmla="*/ 193372 h 307672"/>
              <a:gd name="connsiteX4-19" fmla="*/ 614363 w 622110"/>
              <a:gd name="connsiteY4-20" fmla="*/ 221947 h 307672"/>
              <a:gd name="connsiteX0-21" fmla="*/ 0 w 622110"/>
              <a:gd name="connsiteY0-22" fmla="*/ 307672 h 307672"/>
              <a:gd name="connsiteX1-23" fmla="*/ 159543 w 622110"/>
              <a:gd name="connsiteY1-24" fmla="*/ 31447 h 307672"/>
              <a:gd name="connsiteX2-25" fmla="*/ 445294 w 622110"/>
              <a:gd name="connsiteY2-26" fmla="*/ 24304 h 307672"/>
              <a:gd name="connsiteX3-27" fmla="*/ 600075 w 622110"/>
              <a:gd name="connsiteY3-28" fmla="*/ 193372 h 307672"/>
              <a:gd name="connsiteX4-29" fmla="*/ 614363 w 622110"/>
              <a:gd name="connsiteY4-30" fmla="*/ 238615 h 307672"/>
              <a:gd name="connsiteX0-31" fmla="*/ 0 w 616869"/>
              <a:gd name="connsiteY0-32" fmla="*/ 305316 h 305316"/>
              <a:gd name="connsiteX1-33" fmla="*/ 159543 w 616869"/>
              <a:gd name="connsiteY1-34" fmla="*/ 29091 h 305316"/>
              <a:gd name="connsiteX2-35" fmla="*/ 445294 w 616869"/>
              <a:gd name="connsiteY2-36" fmla="*/ 21948 h 305316"/>
              <a:gd name="connsiteX3-37" fmla="*/ 571500 w 616869"/>
              <a:gd name="connsiteY3-38" fmla="*/ 150535 h 305316"/>
              <a:gd name="connsiteX4-39" fmla="*/ 614363 w 616869"/>
              <a:gd name="connsiteY4-40" fmla="*/ 236259 h 305316"/>
              <a:gd name="connsiteX0-41" fmla="*/ 0 w 614363"/>
              <a:gd name="connsiteY0-42" fmla="*/ 310457 h 310457"/>
              <a:gd name="connsiteX1-43" fmla="*/ 159543 w 614363"/>
              <a:gd name="connsiteY1-44" fmla="*/ 34232 h 310457"/>
              <a:gd name="connsiteX2-45" fmla="*/ 445294 w 614363"/>
              <a:gd name="connsiteY2-46" fmla="*/ 27089 h 310457"/>
              <a:gd name="connsiteX3-47" fmla="*/ 614363 w 614363"/>
              <a:gd name="connsiteY3-48" fmla="*/ 241400 h 310457"/>
              <a:gd name="connsiteX0-49" fmla="*/ 0 w 614363"/>
              <a:gd name="connsiteY0-50" fmla="*/ 311823 h 311823"/>
              <a:gd name="connsiteX1-51" fmla="*/ 159543 w 614363"/>
              <a:gd name="connsiteY1-52" fmla="*/ 35598 h 311823"/>
              <a:gd name="connsiteX2-53" fmla="*/ 445294 w 614363"/>
              <a:gd name="connsiteY2-54" fmla="*/ 28455 h 311823"/>
              <a:gd name="connsiteX3-55" fmla="*/ 614363 w 614363"/>
              <a:gd name="connsiteY3-56" fmla="*/ 264197 h 311823"/>
              <a:gd name="connsiteX0-57" fmla="*/ 0 w 614363"/>
              <a:gd name="connsiteY0-58" fmla="*/ 311823 h 311823"/>
              <a:gd name="connsiteX1-59" fmla="*/ 159543 w 614363"/>
              <a:gd name="connsiteY1-60" fmla="*/ 35598 h 311823"/>
              <a:gd name="connsiteX2-61" fmla="*/ 445294 w 614363"/>
              <a:gd name="connsiteY2-62" fmla="*/ 28455 h 311823"/>
              <a:gd name="connsiteX3-63" fmla="*/ 614363 w 614363"/>
              <a:gd name="connsiteY3-64" fmla="*/ 264197 h 311823"/>
              <a:gd name="connsiteX0-65" fmla="*/ 0 w 614363"/>
              <a:gd name="connsiteY0-66" fmla="*/ 325897 h 325897"/>
              <a:gd name="connsiteX1-67" fmla="*/ 159543 w 614363"/>
              <a:gd name="connsiteY1-68" fmla="*/ 49672 h 325897"/>
              <a:gd name="connsiteX2-69" fmla="*/ 423862 w 614363"/>
              <a:gd name="connsiteY2-70" fmla="*/ 21098 h 325897"/>
              <a:gd name="connsiteX3-71" fmla="*/ 614363 w 614363"/>
              <a:gd name="connsiteY3-72" fmla="*/ 278271 h 325897"/>
              <a:gd name="connsiteX0-73" fmla="*/ 0 w 614363"/>
              <a:gd name="connsiteY0-74" fmla="*/ 325897 h 325897"/>
              <a:gd name="connsiteX1-75" fmla="*/ 145256 w 614363"/>
              <a:gd name="connsiteY1-76" fmla="*/ 49672 h 325897"/>
              <a:gd name="connsiteX2-77" fmla="*/ 423862 w 614363"/>
              <a:gd name="connsiteY2-78" fmla="*/ 21098 h 325897"/>
              <a:gd name="connsiteX3-79" fmla="*/ 614363 w 614363"/>
              <a:gd name="connsiteY3-80" fmla="*/ 278271 h 325897"/>
              <a:gd name="connsiteX0-81" fmla="*/ 0 w 614363"/>
              <a:gd name="connsiteY0-82" fmla="*/ 316175 h 316175"/>
              <a:gd name="connsiteX1-83" fmla="*/ 145256 w 614363"/>
              <a:gd name="connsiteY1-84" fmla="*/ 39950 h 316175"/>
              <a:gd name="connsiteX2-85" fmla="*/ 454818 w 614363"/>
              <a:gd name="connsiteY2-86" fmla="*/ 25663 h 316175"/>
              <a:gd name="connsiteX3-87" fmla="*/ 614363 w 614363"/>
              <a:gd name="connsiteY3-88" fmla="*/ 268549 h 316175"/>
              <a:gd name="connsiteX0-89" fmla="*/ 0 w 614363"/>
              <a:gd name="connsiteY0-90" fmla="*/ 305109 h 305109"/>
              <a:gd name="connsiteX1-91" fmla="*/ 154781 w 614363"/>
              <a:gd name="connsiteY1-92" fmla="*/ 57459 h 305109"/>
              <a:gd name="connsiteX2-93" fmla="*/ 454818 w 614363"/>
              <a:gd name="connsiteY2-94" fmla="*/ 14597 h 305109"/>
              <a:gd name="connsiteX3-95" fmla="*/ 614363 w 614363"/>
              <a:gd name="connsiteY3-96" fmla="*/ 257483 h 305109"/>
              <a:gd name="connsiteX0-97" fmla="*/ 0 w 614363"/>
              <a:gd name="connsiteY0-98" fmla="*/ 287220 h 287220"/>
              <a:gd name="connsiteX1-99" fmla="*/ 154781 w 614363"/>
              <a:gd name="connsiteY1-100" fmla="*/ 39570 h 287220"/>
              <a:gd name="connsiteX2-101" fmla="*/ 433387 w 614363"/>
              <a:gd name="connsiteY2-102" fmla="*/ 20521 h 287220"/>
              <a:gd name="connsiteX3-103" fmla="*/ 614363 w 614363"/>
              <a:gd name="connsiteY3-104" fmla="*/ 239594 h 287220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614363" h="287220">
                <a:moveTo>
                  <a:pt x="0" y="287220"/>
                </a:moveTo>
                <a:cubicBezTo>
                  <a:pt x="9525" y="155060"/>
                  <a:pt x="82550" y="84020"/>
                  <a:pt x="154781" y="39570"/>
                </a:cubicBezTo>
                <a:cubicBezTo>
                  <a:pt x="227012" y="-4880"/>
                  <a:pt x="356790" y="-12816"/>
                  <a:pt x="433387" y="20521"/>
                </a:cubicBezTo>
                <a:cubicBezTo>
                  <a:pt x="509984" y="53858"/>
                  <a:pt x="579140" y="161609"/>
                  <a:pt x="614363" y="239594"/>
                </a:cubicBezTo>
              </a:path>
            </a:pathLst>
          </a:cu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 w="76200"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 rot="19276703">
            <a:off x="6099175" y="1150938"/>
            <a:ext cx="284163" cy="1201738"/>
          </a:xfrm>
          <a:custGeom>
            <a:avLst/>
            <a:gdLst>
              <a:gd name="connsiteX0" fmla="*/ 0 w 239693"/>
              <a:gd name="connsiteY0" fmla="*/ 619541 h 1239082"/>
              <a:gd name="connsiteX1" fmla="*/ 119847 w 239693"/>
              <a:gd name="connsiteY1" fmla="*/ 0 h 1239082"/>
              <a:gd name="connsiteX2" fmla="*/ 239694 w 239693"/>
              <a:gd name="connsiteY2" fmla="*/ 619541 h 1239082"/>
              <a:gd name="connsiteX3" fmla="*/ 119847 w 239693"/>
              <a:gd name="connsiteY3" fmla="*/ 1239082 h 1239082"/>
              <a:gd name="connsiteX4" fmla="*/ 0 w 239693"/>
              <a:gd name="connsiteY4" fmla="*/ 619541 h 1239082"/>
              <a:gd name="connsiteX0-1" fmla="*/ 0 w 305168"/>
              <a:gd name="connsiteY0-2" fmla="*/ 640328 h 1239147"/>
              <a:gd name="connsiteX1-3" fmla="*/ 185321 w 305168"/>
              <a:gd name="connsiteY1-4" fmla="*/ 31 h 1239147"/>
              <a:gd name="connsiteX2-5" fmla="*/ 305168 w 305168"/>
              <a:gd name="connsiteY2-6" fmla="*/ 619572 h 1239147"/>
              <a:gd name="connsiteX3-7" fmla="*/ 185321 w 305168"/>
              <a:gd name="connsiteY3-8" fmla="*/ 1239113 h 1239147"/>
              <a:gd name="connsiteX4-9" fmla="*/ 0 w 305168"/>
              <a:gd name="connsiteY4-10" fmla="*/ 640328 h 1239147"/>
              <a:gd name="connsiteX0-11" fmla="*/ 94 w 305262"/>
              <a:gd name="connsiteY0-12" fmla="*/ 717646 h 1316454"/>
              <a:gd name="connsiteX1-13" fmla="*/ 210787 w 305262"/>
              <a:gd name="connsiteY1-14" fmla="*/ 24 h 1316454"/>
              <a:gd name="connsiteX2-15" fmla="*/ 305262 w 305262"/>
              <a:gd name="connsiteY2-16" fmla="*/ 696890 h 1316454"/>
              <a:gd name="connsiteX3-17" fmla="*/ 185415 w 305262"/>
              <a:gd name="connsiteY3-18" fmla="*/ 1316431 h 1316454"/>
              <a:gd name="connsiteX4-19" fmla="*/ 94 w 305262"/>
              <a:gd name="connsiteY4-20" fmla="*/ 717646 h 1316454"/>
              <a:gd name="connsiteX0-21" fmla="*/ 90 w 260669"/>
              <a:gd name="connsiteY0-22" fmla="*/ 717819 h 1316771"/>
              <a:gd name="connsiteX1-23" fmla="*/ 210783 w 260669"/>
              <a:gd name="connsiteY1-24" fmla="*/ 197 h 1316771"/>
              <a:gd name="connsiteX2-25" fmla="*/ 260669 w 260669"/>
              <a:gd name="connsiteY2-26" fmla="*/ 661314 h 1316771"/>
              <a:gd name="connsiteX3-27" fmla="*/ 185411 w 260669"/>
              <a:gd name="connsiteY3-28" fmla="*/ 1316604 h 1316771"/>
              <a:gd name="connsiteX4-29" fmla="*/ 90 w 260669"/>
              <a:gd name="connsiteY4-30" fmla="*/ 717819 h 1316771"/>
              <a:gd name="connsiteX0-31" fmla="*/ 92 w 288923"/>
              <a:gd name="connsiteY0-32" fmla="*/ 717751 h 1316648"/>
              <a:gd name="connsiteX1-33" fmla="*/ 210785 w 288923"/>
              <a:gd name="connsiteY1-34" fmla="*/ 129 h 1316648"/>
              <a:gd name="connsiteX2-35" fmla="*/ 288923 w 288923"/>
              <a:gd name="connsiteY2-36" fmla="*/ 671689 h 1316648"/>
              <a:gd name="connsiteX3-37" fmla="*/ 185413 w 288923"/>
              <a:gd name="connsiteY3-38" fmla="*/ 1316536 h 1316648"/>
              <a:gd name="connsiteX4-39" fmla="*/ 92 w 288923"/>
              <a:gd name="connsiteY4-40" fmla="*/ 717751 h 1316648"/>
            </a:gdLst>
            <a:ahLst/>
            <a:cxnLst>
              <a:cxn ang="0">
                <a:pos x="connsiteX0-31" y="connsiteY0-32"/>
              </a:cxn>
              <a:cxn ang="0">
                <a:pos x="connsiteX1-33" y="connsiteY1-34"/>
              </a:cxn>
              <a:cxn ang="0">
                <a:pos x="connsiteX2-35" y="connsiteY2-36"/>
              </a:cxn>
              <a:cxn ang="0">
                <a:pos x="connsiteX3-37" y="connsiteY3-38"/>
              </a:cxn>
              <a:cxn ang="0">
                <a:pos x="connsiteX4-39" y="connsiteY4-40"/>
              </a:cxn>
            </a:cxnLst>
            <a:rect l="l" t="t" r="r" b="b"/>
            <a:pathLst>
              <a:path w="288923" h="1316648">
                <a:moveTo>
                  <a:pt x="92" y="717751"/>
                </a:moveTo>
                <a:cubicBezTo>
                  <a:pt x="4321" y="498350"/>
                  <a:pt x="162647" y="7806"/>
                  <a:pt x="210785" y="129"/>
                </a:cubicBezTo>
                <a:cubicBezTo>
                  <a:pt x="258923" y="-7548"/>
                  <a:pt x="288923" y="329526"/>
                  <a:pt x="288923" y="671689"/>
                </a:cubicBezTo>
                <a:cubicBezTo>
                  <a:pt x="288923" y="1013852"/>
                  <a:pt x="233551" y="1308859"/>
                  <a:pt x="185413" y="1316536"/>
                </a:cubicBezTo>
                <a:cubicBezTo>
                  <a:pt x="137275" y="1324213"/>
                  <a:pt x="-4137" y="937152"/>
                  <a:pt x="92" y="71775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 rot="1982369">
            <a:off x="7705725" y="941388"/>
            <a:ext cx="306388" cy="1316038"/>
          </a:xfrm>
          <a:custGeom>
            <a:avLst/>
            <a:gdLst>
              <a:gd name="connsiteX0" fmla="*/ 0 w 239693"/>
              <a:gd name="connsiteY0" fmla="*/ 619541 h 1239082"/>
              <a:gd name="connsiteX1" fmla="*/ 119847 w 239693"/>
              <a:gd name="connsiteY1" fmla="*/ 0 h 1239082"/>
              <a:gd name="connsiteX2" fmla="*/ 239694 w 239693"/>
              <a:gd name="connsiteY2" fmla="*/ 619541 h 1239082"/>
              <a:gd name="connsiteX3" fmla="*/ 119847 w 239693"/>
              <a:gd name="connsiteY3" fmla="*/ 1239082 h 1239082"/>
              <a:gd name="connsiteX4" fmla="*/ 0 w 239693"/>
              <a:gd name="connsiteY4" fmla="*/ 619541 h 1239082"/>
              <a:gd name="connsiteX0-1" fmla="*/ 0 w 305194"/>
              <a:gd name="connsiteY0-2" fmla="*/ 571440 h 1239446"/>
              <a:gd name="connsiteX1-3" fmla="*/ 185347 w 305194"/>
              <a:gd name="connsiteY1-4" fmla="*/ 198 h 1239446"/>
              <a:gd name="connsiteX2-5" fmla="*/ 305194 w 305194"/>
              <a:gd name="connsiteY2-6" fmla="*/ 619739 h 1239446"/>
              <a:gd name="connsiteX3-7" fmla="*/ 185347 w 305194"/>
              <a:gd name="connsiteY3-8" fmla="*/ 1239280 h 1239446"/>
              <a:gd name="connsiteX4-9" fmla="*/ 0 w 305194"/>
              <a:gd name="connsiteY4-10" fmla="*/ 571440 h 1239446"/>
              <a:gd name="connsiteX0-11" fmla="*/ 36 w 305230"/>
              <a:gd name="connsiteY0-12" fmla="*/ 774583 h 1442589"/>
              <a:gd name="connsiteX1-13" fmla="*/ 200901 w 305230"/>
              <a:gd name="connsiteY1-14" fmla="*/ 88 h 1442589"/>
              <a:gd name="connsiteX2-15" fmla="*/ 305230 w 305230"/>
              <a:gd name="connsiteY2-16" fmla="*/ 822882 h 1442589"/>
              <a:gd name="connsiteX3-17" fmla="*/ 185383 w 305230"/>
              <a:gd name="connsiteY3-18" fmla="*/ 1442423 h 1442589"/>
              <a:gd name="connsiteX4-19" fmla="*/ 36 w 305230"/>
              <a:gd name="connsiteY4-20" fmla="*/ 774583 h 1442589"/>
              <a:gd name="connsiteX0-21" fmla="*/ 36 w 312825"/>
              <a:gd name="connsiteY0-22" fmla="*/ 774719 h 1443017"/>
              <a:gd name="connsiteX1-23" fmla="*/ 200901 w 312825"/>
              <a:gd name="connsiteY1-24" fmla="*/ 224 h 1443017"/>
              <a:gd name="connsiteX2-25" fmla="*/ 312825 w 312825"/>
              <a:gd name="connsiteY2-26" fmla="*/ 852166 h 1443017"/>
              <a:gd name="connsiteX3-27" fmla="*/ 185383 w 312825"/>
              <a:gd name="connsiteY3-28" fmla="*/ 1442559 h 1443017"/>
              <a:gd name="connsiteX4-29" fmla="*/ 36 w 312825"/>
              <a:gd name="connsiteY4-30" fmla="*/ 774719 h 1443017"/>
            </a:gdLst>
            <a:ahLst/>
            <a:cxnLst>
              <a:cxn ang="0">
                <a:pos x="connsiteX0-21" y="connsiteY0-22"/>
              </a:cxn>
              <a:cxn ang="0">
                <a:pos x="connsiteX1-23" y="connsiteY1-24"/>
              </a:cxn>
              <a:cxn ang="0">
                <a:pos x="connsiteX2-25" y="connsiteY2-26"/>
              </a:cxn>
              <a:cxn ang="0">
                <a:pos x="connsiteX3-27" y="connsiteY3-28"/>
              </a:cxn>
              <a:cxn ang="0">
                <a:pos x="connsiteX4-29" y="connsiteY4-30"/>
              </a:cxn>
            </a:cxnLst>
            <a:rect l="l" t="t" r="r" b="b"/>
            <a:pathLst>
              <a:path w="312825" h="1443017">
                <a:moveTo>
                  <a:pt x="36" y="774719"/>
                </a:moveTo>
                <a:cubicBezTo>
                  <a:pt x="2622" y="534330"/>
                  <a:pt x="148770" y="-12684"/>
                  <a:pt x="200901" y="224"/>
                </a:cubicBezTo>
                <a:cubicBezTo>
                  <a:pt x="253033" y="13132"/>
                  <a:pt x="312825" y="510003"/>
                  <a:pt x="312825" y="852166"/>
                </a:cubicBezTo>
                <a:cubicBezTo>
                  <a:pt x="312825" y="1194329"/>
                  <a:pt x="237515" y="1455467"/>
                  <a:pt x="185383" y="1442559"/>
                </a:cubicBezTo>
                <a:cubicBezTo>
                  <a:pt x="133252" y="1429651"/>
                  <a:pt x="-2550" y="1015108"/>
                  <a:pt x="36" y="77471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715000" y="2613025"/>
            <a:ext cx="2681288" cy="1679575"/>
          </a:xfrm>
          <a:custGeom>
            <a:avLst/>
            <a:gdLst>
              <a:gd name="connsiteX0" fmla="*/ 636464 w 2839763"/>
              <a:gd name="connsiteY0" fmla="*/ 0 h 1905146"/>
              <a:gd name="connsiteX1" fmla="*/ 223714 w 2839763"/>
              <a:gd name="connsiteY1" fmla="*/ 508000 h 1905146"/>
              <a:gd name="connsiteX2" fmla="*/ 1464 w 2839763"/>
              <a:gd name="connsiteY2" fmla="*/ 1060450 h 1905146"/>
              <a:gd name="connsiteX3" fmla="*/ 325314 w 2839763"/>
              <a:gd name="connsiteY3" fmla="*/ 1619250 h 1905146"/>
              <a:gd name="connsiteX4" fmla="*/ 1277814 w 2839763"/>
              <a:gd name="connsiteY4" fmla="*/ 1898650 h 1905146"/>
              <a:gd name="connsiteX5" fmla="*/ 2325564 w 2839763"/>
              <a:gd name="connsiteY5" fmla="*/ 1778000 h 1905146"/>
              <a:gd name="connsiteX6" fmla="*/ 2795464 w 2839763"/>
              <a:gd name="connsiteY6" fmla="*/ 1358900 h 1905146"/>
              <a:gd name="connsiteX7" fmla="*/ 2789114 w 2839763"/>
              <a:gd name="connsiteY7" fmla="*/ 857250 h 1905146"/>
              <a:gd name="connsiteX8" fmla="*/ 2522414 w 2839763"/>
              <a:gd name="connsiteY8" fmla="*/ 355600 h 1905146"/>
              <a:gd name="connsiteX9" fmla="*/ 2236664 w 2839763"/>
              <a:gd name="connsiteY9" fmla="*/ 57150 h 1905146"/>
              <a:gd name="connsiteX0-1" fmla="*/ 635736 w 2839035"/>
              <a:gd name="connsiteY0-2" fmla="*/ 0 h 1905146"/>
              <a:gd name="connsiteX1-3" fmla="*/ 248386 w 2839035"/>
              <a:gd name="connsiteY1-4" fmla="*/ 438150 h 1905146"/>
              <a:gd name="connsiteX2-5" fmla="*/ 736 w 2839035"/>
              <a:gd name="connsiteY2-6" fmla="*/ 1060450 h 1905146"/>
              <a:gd name="connsiteX3-7" fmla="*/ 324586 w 2839035"/>
              <a:gd name="connsiteY3-8" fmla="*/ 1619250 h 1905146"/>
              <a:gd name="connsiteX4-9" fmla="*/ 1277086 w 2839035"/>
              <a:gd name="connsiteY4-10" fmla="*/ 1898650 h 1905146"/>
              <a:gd name="connsiteX5-11" fmla="*/ 2324836 w 2839035"/>
              <a:gd name="connsiteY5-12" fmla="*/ 1778000 h 1905146"/>
              <a:gd name="connsiteX6-13" fmla="*/ 2794736 w 2839035"/>
              <a:gd name="connsiteY6-14" fmla="*/ 1358900 h 1905146"/>
              <a:gd name="connsiteX7-15" fmla="*/ 2788386 w 2839035"/>
              <a:gd name="connsiteY7-16" fmla="*/ 857250 h 1905146"/>
              <a:gd name="connsiteX8-17" fmla="*/ 2521686 w 2839035"/>
              <a:gd name="connsiteY8-18" fmla="*/ 355600 h 1905146"/>
              <a:gd name="connsiteX9-19" fmla="*/ 2235936 w 2839035"/>
              <a:gd name="connsiteY9-20" fmla="*/ 57150 h 1905146"/>
              <a:gd name="connsiteX0-21" fmla="*/ 635736 w 2839035"/>
              <a:gd name="connsiteY0-22" fmla="*/ 0 h 1905146"/>
              <a:gd name="connsiteX1-23" fmla="*/ 248386 w 2839035"/>
              <a:gd name="connsiteY1-24" fmla="*/ 438150 h 1905146"/>
              <a:gd name="connsiteX2-25" fmla="*/ 736 w 2839035"/>
              <a:gd name="connsiteY2-26" fmla="*/ 946150 h 1905146"/>
              <a:gd name="connsiteX3-27" fmla="*/ 324586 w 2839035"/>
              <a:gd name="connsiteY3-28" fmla="*/ 1619250 h 1905146"/>
              <a:gd name="connsiteX4-29" fmla="*/ 1277086 w 2839035"/>
              <a:gd name="connsiteY4-30" fmla="*/ 1898650 h 1905146"/>
              <a:gd name="connsiteX5-31" fmla="*/ 2324836 w 2839035"/>
              <a:gd name="connsiteY5-32" fmla="*/ 1778000 h 1905146"/>
              <a:gd name="connsiteX6-33" fmla="*/ 2794736 w 2839035"/>
              <a:gd name="connsiteY6-34" fmla="*/ 1358900 h 1905146"/>
              <a:gd name="connsiteX7-35" fmla="*/ 2788386 w 2839035"/>
              <a:gd name="connsiteY7-36" fmla="*/ 857250 h 1905146"/>
              <a:gd name="connsiteX8-37" fmla="*/ 2521686 w 2839035"/>
              <a:gd name="connsiteY8-38" fmla="*/ 355600 h 1905146"/>
              <a:gd name="connsiteX9-39" fmla="*/ 2235936 w 2839035"/>
              <a:gd name="connsiteY9-40" fmla="*/ 57150 h 1905146"/>
              <a:gd name="connsiteX0-41" fmla="*/ 636873 w 2840172"/>
              <a:gd name="connsiteY0-42" fmla="*/ 0 h 1902356"/>
              <a:gd name="connsiteX1-43" fmla="*/ 249523 w 2840172"/>
              <a:gd name="connsiteY1-44" fmla="*/ 438150 h 1902356"/>
              <a:gd name="connsiteX2-45" fmla="*/ 1873 w 2840172"/>
              <a:gd name="connsiteY2-46" fmla="*/ 946150 h 1902356"/>
              <a:gd name="connsiteX3-47" fmla="*/ 376523 w 2840172"/>
              <a:gd name="connsiteY3-48" fmla="*/ 1670050 h 1902356"/>
              <a:gd name="connsiteX4-49" fmla="*/ 1278223 w 2840172"/>
              <a:gd name="connsiteY4-50" fmla="*/ 1898650 h 1902356"/>
              <a:gd name="connsiteX5-51" fmla="*/ 2325973 w 2840172"/>
              <a:gd name="connsiteY5-52" fmla="*/ 1778000 h 1902356"/>
              <a:gd name="connsiteX6-53" fmla="*/ 2795873 w 2840172"/>
              <a:gd name="connsiteY6-54" fmla="*/ 1358900 h 1902356"/>
              <a:gd name="connsiteX7-55" fmla="*/ 2789523 w 2840172"/>
              <a:gd name="connsiteY7-56" fmla="*/ 857250 h 1902356"/>
              <a:gd name="connsiteX8-57" fmla="*/ 2522823 w 2840172"/>
              <a:gd name="connsiteY8-58" fmla="*/ 355600 h 1902356"/>
              <a:gd name="connsiteX9-59" fmla="*/ 2237073 w 2840172"/>
              <a:gd name="connsiteY9-60" fmla="*/ 57150 h 1902356"/>
              <a:gd name="connsiteX0-61" fmla="*/ 636873 w 2840172"/>
              <a:gd name="connsiteY0-62" fmla="*/ 0 h 1896306"/>
              <a:gd name="connsiteX1-63" fmla="*/ 249523 w 2840172"/>
              <a:gd name="connsiteY1-64" fmla="*/ 438150 h 1896306"/>
              <a:gd name="connsiteX2-65" fmla="*/ 1873 w 2840172"/>
              <a:gd name="connsiteY2-66" fmla="*/ 946150 h 1896306"/>
              <a:gd name="connsiteX3-67" fmla="*/ 376523 w 2840172"/>
              <a:gd name="connsiteY3-68" fmla="*/ 1670050 h 1896306"/>
              <a:gd name="connsiteX4-69" fmla="*/ 1227423 w 2840172"/>
              <a:gd name="connsiteY4-70" fmla="*/ 1892300 h 1896306"/>
              <a:gd name="connsiteX5-71" fmla="*/ 2325973 w 2840172"/>
              <a:gd name="connsiteY5-72" fmla="*/ 1778000 h 1896306"/>
              <a:gd name="connsiteX6-73" fmla="*/ 2795873 w 2840172"/>
              <a:gd name="connsiteY6-74" fmla="*/ 1358900 h 1896306"/>
              <a:gd name="connsiteX7-75" fmla="*/ 2789523 w 2840172"/>
              <a:gd name="connsiteY7-76" fmla="*/ 857250 h 1896306"/>
              <a:gd name="connsiteX8-77" fmla="*/ 2522823 w 2840172"/>
              <a:gd name="connsiteY8-78" fmla="*/ 355600 h 1896306"/>
              <a:gd name="connsiteX9-79" fmla="*/ 2237073 w 2840172"/>
              <a:gd name="connsiteY9-80" fmla="*/ 57150 h 1896306"/>
              <a:gd name="connsiteX0-81" fmla="*/ 635024 w 2838323"/>
              <a:gd name="connsiteY0-82" fmla="*/ 0 h 1896306"/>
              <a:gd name="connsiteX1-83" fmla="*/ 247674 w 2838323"/>
              <a:gd name="connsiteY1-84" fmla="*/ 438150 h 1896306"/>
              <a:gd name="connsiteX2-85" fmla="*/ 24 w 2838323"/>
              <a:gd name="connsiteY2-86" fmla="*/ 946150 h 1896306"/>
              <a:gd name="connsiteX3-87" fmla="*/ 374674 w 2838323"/>
              <a:gd name="connsiteY3-88" fmla="*/ 1670050 h 1896306"/>
              <a:gd name="connsiteX4-89" fmla="*/ 1225574 w 2838323"/>
              <a:gd name="connsiteY4-90" fmla="*/ 1892300 h 1896306"/>
              <a:gd name="connsiteX5-91" fmla="*/ 2324124 w 2838323"/>
              <a:gd name="connsiteY5-92" fmla="*/ 1778000 h 1896306"/>
              <a:gd name="connsiteX6-93" fmla="*/ 2794024 w 2838323"/>
              <a:gd name="connsiteY6-94" fmla="*/ 1358900 h 1896306"/>
              <a:gd name="connsiteX7-95" fmla="*/ 2787674 w 2838323"/>
              <a:gd name="connsiteY7-96" fmla="*/ 857250 h 1896306"/>
              <a:gd name="connsiteX8-97" fmla="*/ 2520974 w 2838323"/>
              <a:gd name="connsiteY8-98" fmla="*/ 355600 h 1896306"/>
              <a:gd name="connsiteX9-99" fmla="*/ 2235224 w 2838323"/>
              <a:gd name="connsiteY9-100" fmla="*/ 57150 h 1896306"/>
              <a:gd name="connsiteX0-101" fmla="*/ 635031 w 2838330"/>
              <a:gd name="connsiteY0-102" fmla="*/ 0 h 1896306"/>
              <a:gd name="connsiteX1-103" fmla="*/ 247681 w 2838330"/>
              <a:gd name="connsiteY1-104" fmla="*/ 438150 h 1896306"/>
              <a:gd name="connsiteX2-105" fmla="*/ 31 w 2838330"/>
              <a:gd name="connsiteY2-106" fmla="*/ 946150 h 1896306"/>
              <a:gd name="connsiteX3-107" fmla="*/ 374681 w 2838330"/>
              <a:gd name="connsiteY3-108" fmla="*/ 1670050 h 1896306"/>
              <a:gd name="connsiteX4-109" fmla="*/ 1225581 w 2838330"/>
              <a:gd name="connsiteY4-110" fmla="*/ 1892300 h 1896306"/>
              <a:gd name="connsiteX5-111" fmla="*/ 2324131 w 2838330"/>
              <a:gd name="connsiteY5-112" fmla="*/ 1778000 h 1896306"/>
              <a:gd name="connsiteX6-113" fmla="*/ 2794031 w 2838330"/>
              <a:gd name="connsiteY6-114" fmla="*/ 1358900 h 1896306"/>
              <a:gd name="connsiteX7-115" fmla="*/ 2787681 w 2838330"/>
              <a:gd name="connsiteY7-116" fmla="*/ 857250 h 1896306"/>
              <a:gd name="connsiteX8-117" fmla="*/ 2520981 w 2838330"/>
              <a:gd name="connsiteY8-118" fmla="*/ 355600 h 1896306"/>
              <a:gd name="connsiteX9-119" fmla="*/ 2235231 w 2838330"/>
              <a:gd name="connsiteY9-120" fmla="*/ 57150 h 1896306"/>
              <a:gd name="connsiteX0-121" fmla="*/ 635031 w 2838330"/>
              <a:gd name="connsiteY0-122" fmla="*/ 0 h 1911045"/>
              <a:gd name="connsiteX1-123" fmla="*/ 247681 w 2838330"/>
              <a:gd name="connsiteY1-124" fmla="*/ 438150 h 1911045"/>
              <a:gd name="connsiteX2-125" fmla="*/ 31 w 2838330"/>
              <a:gd name="connsiteY2-126" fmla="*/ 946150 h 1911045"/>
              <a:gd name="connsiteX3-127" fmla="*/ 374681 w 2838330"/>
              <a:gd name="connsiteY3-128" fmla="*/ 1670050 h 1911045"/>
              <a:gd name="connsiteX4-129" fmla="*/ 1225581 w 2838330"/>
              <a:gd name="connsiteY4-130" fmla="*/ 1892300 h 1911045"/>
              <a:gd name="connsiteX5-131" fmla="*/ 2324131 w 2838330"/>
              <a:gd name="connsiteY5-132" fmla="*/ 1778000 h 1911045"/>
              <a:gd name="connsiteX6-133" fmla="*/ 2794031 w 2838330"/>
              <a:gd name="connsiteY6-134" fmla="*/ 1358900 h 1911045"/>
              <a:gd name="connsiteX7-135" fmla="*/ 2787681 w 2838330"/>
              <a:gd name="connsiteY7-136" fmla="*/ 857250 h 1911045"/>
              <a:gd name="connsiteX8-137" fmla="*/ 2520981 w 2838330"/>
              <a:gd name="connsiteY8-138" fmla="*/ 355600 h 1911045"/>
              <a:gd name="connsiteX9-139" fmla="*/ 2235231 w 2838330"/>
              <a:gd name="connsiteY9-140" fmla="*/ 57150 h 1911045"/>
              <a:gd name="connsiteX0-141" fmla="*/ 635031 w 2813027"/>
              <a:gd name="connsiteY0-142" fmla="*/ 0 h 1892300"/>
              <a:gd name="connsiteX1-143" fmla="*/ 247681 w 2813027"/>
              <a:gd name="connsiteY1-144" fmla="*/ 438150 h 1892300"/>
              <a:gd name="connsiteX2-145" fmla="*/ 31 w 2813027"/>
              <a:gd name="connsiteY2-146" fmla="*/ 946150 h 1892300"/>
              <a:gd name="connsiteX3-147" fmla="*/ 374681 w 2813027"/>
              <a:gd name="connsiteY3-148" fmla="*/ 1670050 h 1892300"/>
              <a:gd name="connsiteX4-149" fmla="*/ 1225581 w 2813027"/>
              <a:gd name="connsiteY4-150" fmla="*/ 1892300 h 1892300"/>
              <a:gd name="connsiteX5-151" fmla="*/ 2324131 w 2813027"/>
              <a:gd name="connsiteY5-152" fmla="*/ 1778000 h 1892300"/>
              <a:gd name="connsiteX6-153" fmla="*/ 2749581 w 2813027"/>
              <a:gd name="connsiteY6-154" fmla="*/ 1327150 h 1892300"/>
              <a:gd name="connsiteX7-155" fmla="*/ 2787681 w 2813027"/>
              <a:gd name="connsiteY7-156" fmla="*/ 857250 h 1892300"/>
              <a:gd name="connsiteX8-157" fmla="*/ 2520981 w 2813027"/>
              <a:gd name="connsiteY8-158" fmla="*/ 355600 h 1892300"/>
              <a:gd name="connsiteX9-159" fmla="*/ 2235231 w 2813027"/>
              <a:gd name="connsiteY9-160" fmla="*/ 57150 h 1892300"/>
              <a:gd name="connsiteX0-161" fmla="*/ 635031 w 2788500"/>
              <a:gd name="connsiteY0-162" fmla="*/ 0 h 1892300"/>
              <a:gd name="connsiteX1-163" fmla="*/ 247681 w 2788500"/>
              <a:gd name="connsiteY1-164" fmla="*/ 438150 h 1892300"/>
              <a:gd name="connsiteX2-165" fmla="*/ 31 w 2788500"/>
              <a:gd name="connsiteY2-166" fmla="*/ 946150 h 1892300"/>
              <a:gd name="connsiteX3-167" fmla="*/ 374681 w 2788500"/>
              <a:gd name="connsiteY3-168" fmla="*/ 1670050 h 1892300"/>
              <a:gd name="connsiteX4-169" fmla="*/ 1225581 w 2788500"/>
              <a:gd name="connsiteY4-170" fmla="*/ 1892300 h 1892300"/>
              <a:gd name="connsiteX5-171" fmla="*/ 2324131 w 2788500"/>
              <a:gd name="connsiteY5-172" fmla="*/ 1778000 h 1892300"/>
              <a:gd name="connsiteX6-173" fmla="*/ 2749581 w 2788500"/>
              <a:gd name="connsiteY6-174" fmla="*/ 1327150 h 1892300"/>
              <a:gd name="connsiteX7-175" fmla="*/ 2743231 w 2788500"/>
              <a:gd name="connsiteY7-176" fmla="*/ 806450 h 1892300"/>
              <a:gd name="connsiteX8-177" fmla="*/ 2520981 w 2788500"/>
              <a:gd name="connsiteY8-178" fmla="*/ 355600 h 1892300"/>
              <a:gd name="connsiteX9-179" fmla="*/ 2235231 w 2788500"/>
              <a:gd name="connsiteY9-180" fmla="*/ 57150 h 1892300"/>
              <a:gd name="connsiteX0-181" fmla="*/ 640662 w 2794131"/>
              <a:gd name="connsiteY0-182" fmla="*/ 0 h 1892300"/>
              <a:gd name="connsiteX1-183" fmla="*/ 5662 w 2794131"/>
              <a:gd name="connsiteY1-184" fmla="*/ 946150 h 1892300"/>
              <a:gd name="connsiteX2-185" fmla="*/ 380312 w 2794131"/>
              <a:gd name="connsiteY2-186" fmla="*/ 1670050 h 1892300"/>
              <a:gd name="connsiteX3-187" fmla="*/ 1231212 w 2794131"/>
              <a:gd name="connsiteY3-188" fmla="*/ 1892300 h 1892300"/>
              <a:gd name="connsiteX4-189" fmla="*/ 2329762 w 2794131"/>
              <a:gd name="connsiteY4-190" fmla="*/ 1778000 h 1892300"/>
              <a:gd name="connsiteX5-191" fmla="*/ 2755212 w 2794131"/>
              <a:gd name="connsiteY5-192" fmla="*/ 1327150 h 1892300"/>
              <a:gd name="connsiteX6-193" fmla="*/ 2748862 w 2794131"/>
              <a:gd name="connsiteY6-194" fmla="*/ 806450 h 1892300"/>
              <a:gd name="connsiteX7-195" fmla="*/ 2526612 w 2794131"/>
              <a:gd name="connsiteY7-196" fmla="*/ 355600 h 1892300"/>
              <a:gd name="connsiteX8-197" fmla="*/ 2240862 w 2794131"/>
              <a:gd name="connsiteY8-198" fmla="*/ 57150 h 1892300"/>
              <a:gd name="connsiteX0-199" fmla="*/ 633188 w 2786657"/>
              <a:gd name="connsiteY0-200" fmla="*/ 0 h 1892300"/>
              <a:gd name="connsiteX1-201" fmla="*/ 5808 w 2786657"/>
              <a:gd name="connsiteY1-202" fmla="*/ 885190 h 1892300"/>
              <a:gd name="connsiteX2-203" fmla="*/ 372838 w 2786657"/>
              <a:gd name="connsiteY2-204" fmla="*/ 1670050 h 1892300"/>
              <a:gd name="connsiteX3-205" fmla="*/ 1223738 w 2786657"/>
              <a:gd name="connsiteY3-206" fmla="*/ 1892300 h 1892300"/>
              <a:gd name="connsiteX4-207" fmla="*/ 2322288 w 2786657"/>
              <a:gd name="connsiteY4-208" fmla="*/ 1778000 h 1892300"/>
              <a:gd name="connsiteX5-209" fmla="*/ 2747738 w 2786657"/>
              <a:gd name="connsiteY5-210" fmla="*/ 1327150 h 1892300"/>
              <a:gd name="connsiteX6-211" fmla="*/ 2741388 w 2786657"/>
              <a:gd name="connsiteY6-212" fmla="*/ 806450 h 1892300"/>
              <a:gd name="connsiteX7-213" fmla="*/ 2519138 w 2786657"/>
              <a:gd name="connsiteY7-214" fmla="*/ 355600 h 1892300"/>
              <a:gd name="connsiteX8-215" fmla="*/ 2233388 w 2786657"/>
              <a:gd name="connsiteY8-216" fmla="*/ 57150 h 1892300"/>
              <a:gd name="connsiteX0-217" fmla="*/ 630135 w 2783604"/>
              <a:gd name="connsiteY0-218" fmla="*/ 0 h 1892300"/>
              <a:gd name="connsiteX1-219" fmla="*/ 2755 w 2783604"/>
              <a:gd name="connsiteY1-220" fmla="*/ 885190 h 1892300"/>
              <a:gd name="connsiteX2-221" fmla="*/ 369785 w 2783604"/>
              <a:gd name="connsiteY2-222" fmla="*/ 1670050 h 1892300"/>
              <a:gd name="connsiteX3-223" fmla="*/ 1220685 w 2783604"/>
              <a:gd name="connsiteY3-224" fmla="*/ 1892300 h 1892300"/>
              <a:gd name="connsiteX4-225" fmla="*/ 2319235 w 2783604"/>
              <a:gd name="connsiteY4-226" fmla="*/ 1778000 h 1892300"/>
              <a:gd name="connsiteX5-227" fmla="*/ 2744685 w 2783604"/>
              <a:gd name="connsiteY5-228" fmla="*/ 1327150 h 1892300"/>
              <a:gd name="connsiteX6-229" fmla="*/ 2738335 w 2783604"/>
              <a:gd name="connsiteY6-230" fmla="*/ 806450 h 1892300"/>
              <a:gd name="connsiteX7-231" fmla="*/ 2516085 w 2783604"/>
              <a:gd name="connsiteY7-232" fmla="*/ 355600 h 1892300"/>
              <a:gd name="connsiteX8-233" fmla="*/ 2230335 w 2783604"/>
              <a:gd name="connsiteY8-234" fmla="*/ 57150 h 1892300"/>
              <a:gd name="connsiteX0-235" fmla="*/ 631552 w 2785021"/>
              <a:gd name="connsiteY0-236" fmla="*/ 0 h 1897954"/>
              <a:gd name="connsiteX1-237" fmla="*/ 4172 w 2785021"/>
              <a:gd name="connsiteY1-238" fmla="*/ 885190 h 1897954"/>
              <a:gd name="connsiteX2-239" fmla="*/ 401682 w 2785021"/>
              <a:gd name="connsiteY2-240" fmla="*/ 1647190 h 1897954"/>
              <a:gd name="connsiteX3-241" fmla="*/ 1222102 w 2785021"/>
              <a:gd name="connsiteY3-242" fmla="*/ 1892300 h 1897954"/>
              <a:gd name="connsiteX4-243" fmla="*/ 2320652 w 2785021"/>
              <a:gd name="connsiteY4-244" fmla="*/ 1778000 h 1897954"/>
              <a:gd name="connsiteX5-245" fmla="*/ 2746102 w 2785021"/>
              <a:gd name="connsiteY5-246" fmla="*/ 1327150 h 1897954"/>
              <a:gd name="connsiteX6-247" fmla="*/ 2739752 w 2785021"/>
              <a:gd name="connsiteY6-248" fmla="*/ 806450 h 1897954"/>
              <a:gd name="connsiteX7-249" fmla="*/ 2517502 w 2785021"/>
              <a:gd name="connsiteY7-250" fmla="*/ 355600 h 1897954"/>
              <a:gd name="connsiteX8-251" fmla="*/ 2231752 w 2785021"/>
              <a:gd name="connsiteY8-252" fmla="*/ 57150 h 1897954"/>
              <a:gd name="connsiteX0-253" fmla="*/ 631904 w 2785373"/>
              <a:gd name="connsiteY0-254" fmla="*/ 0 h 1897954"/>
              <a:gd name="connsiteX1-255" fmla="*/ 4524 w 2785373"/>
              <a:gd name="connsiteY1-256" fmla="*/ 885190 h 1897954"/>
              <a:gd name="connsiteX2-257" fmla="*/ 402034 w 2785373"/>
              <a:gd name="connsiteY2-258" fmla="*/ 1647190 h 1897954"/>
              <a:gd name="connsiteX3-259" fmla="*/ 1351994 w 2785373"/>
              <a:gd name="connsiteY3-260" fmla="*/ 1892300 h 1897954"/>
              <a:gd name="connsiteX4-261" fmla="*/ 2321004 w 2785373"/>
              <a:gd name="connsiteY4-262" fmla="*/ 1778000 h 1897954"/>
              <a:gd name="connsiteX5-263" fmla="*/ 2746454 w 2785373"/>
              <a:gd name="connsiteY5-264" fmla="*/ 1327150 h 1897954"/>
              <a:gd name="connsiteX6-265" fmla="*/ 2740104 w 2785373"/>
              <a:gd name="connsiteY6-266" fmla="*/ 806450 h 1897954"/>
              <a:gd name="connsiteX7-267" fmla="*/ 2517854 w 2785373"/>
              <a:gd name="connsiteY7-268" fmla="*/ 355600 h 1897954"/>
              <a:gd name="connsiteX8-269" fmla="*/ 2232104 w 2785373"/>
              <a:gd name="connsiteY8-270" fmla="*/ 57150 h 1897954"/>
              <a:gd name="connsiteX0-271" fmla="*/ 631904 w 2785373"/>
              <a:gd name="connsiteY0-272" fmla="*/ 0 h 1895377"/>
              <a:gd name="connsiteX1-273" fmla="*/ 4524 w 2785373"/>
              <a:gd name="connsiteY1-274" fmla="*/ 885190 h 1895377"/>
              <a:gd name="connsiteX2-275" fmla="*/ 402034 w 2785373"/>
              <a:gd name="connsiteY2-276" fmla="*/ 1647190 h 1895377"/>
              <a:gd name="connsiteX3-277" fmla="*/ 1351994 w 2785373"/>
              <a:gd name="connsiteY3-278" fmla="*/ 1892300 h 1895377"/>
              <a:gd name="connsiteX4-279" fmla="*/ 2321004 w 2785373"/>
              <a:gd name="connsiteY4-280" fmla="*/ 1778000 h 1895377"/>
              <a:gd name="connsiteX5-281" fmla="*/ 2746454 w 2785373"/>
              <a:gd name="connsiteY5-282" fmla="*/ 1327150 h 1895377"/>
              <a:gd name="connsiteX6-283" fmla="*/ 2740104 w 2785373"/>
              <a:gd name="connsiteY6-284" fmla="*/ 806450 h 1895377"/>
              <a:gd name="connsiteX7-285" fmla="*/ 2517854 w 2785373"/>
              <a:gd name="connsiteY7-286" fmla="*/ 355600 h 1895377"/>
              <a:gd name="connsiteX8-287" fmla="*/ 2232104 w 2785373"/>
              <a:gd name="connsiteY8-288" fmla="*/ 57150 h 1895377"/>
              <a:gd name="connsiteX0-289" fmla="*/ 631904 w 2783195"/>
              <a:gd name="connsiteY0-290" fmla="*/ 0 h 1893937"/>
              <a:gd name="connsiteX1-291" fmla="*/ 4524 w 2783195"/>
              <a:gd name="connsiteY1-292" fmla="*/ 885190 h 1893937"/>
              <a:gd name="connsiteX2-293" fmla="*/ 402034 w 2783195"/>
              <a:gd name="connsiteY2-294" fmla="*/ 1647190 h 1893937"/>
              <a:gd name="connsiteX3-295" fmla="*/ 1351994 w 2783195"/>
              <a:gd name="connsiteY3-296" fmla="*/ 1892300 h 1893937"/>
              <a:gd name="connsiteX4-297" fmla="*/ 2351484 w 2783195"/>
              <a:gd name="connsiteY4-298" fmla="*/ 1732280 h 1893937"/>
              <a:gd name="connsiteX5-299" fmla="*/ 2746454 w 2783195"/>
              <a:gd name="connsiteY5-300" fmla="*/ 1327150 h 1893937"/>
              <a:gd name="connsiteX6-301" fmla="*/ 2740104 w 2783195"/>
              <a:gd name="connsiteY6-302" fmla="*/ 806450 h 1893937"/>
              <a:gd name="connsiteX7-303" fmla="*/ 2517854 w 2783195"/>
              <a:gd name="connsiteY7-304" fmla="*/ 355600 h 1893937"/>
              <a:gd name="connsiteX8-305" fmla="*/ 2232104 w 2783195"/>
              <a:gd name="connsiteY8-306" fmla="*/ 57150 h 1893937"/>
              <a:gd name="connsiteX0-307" fmla="*/ 631904 w 2799850"/>
              <a:gd name="connsiteY0-308" fmla="*/ 0 h 1894179"/>
              <a:gd name="connsiteX1-309" fmla="*/ 4524 w 2799850"/>
              <a:gd name="connsiteY1-310" fmla="*/ 885190 h 1894179"/>
              <a:gd name="connsiteX2-311" fmla="*/ 402034 w 2799850"/>
              <a:gd name="connsiteY2-312" fmla="*/ 1647190 h 1894179"/>
              <a:gd name="connsiteX3-313" fmla="*/ 1351994 w 2799850"/>
              <a:gd name="connsiteY3-314" fmla="*/ 1892300 h 1894179"/>
              <a:gd name="connsiteX4-315" fmla="*/ 2351484 w 2799850"/>
              <a:gd name="connsiteY4-316" fmla="*/ 1732280 h 1894179"/>
              <a:gd name="connsiteX5-317" fmla="*/ 2769314 w 2799850"/>
              <a:gd name="connsiteY5-318" fmla="*/ 1250950 h 1894179"/>
              <a:gd name="connsiteX6-319" fmla="*/ 2740104 w 2799850"/>
              <a:gd name="connsiteY6-320" fmla="*/ 806450 h 1894179"/>
              <a:gd name="connsiteX7-321" fmla="*/ 2517854 w 2799850"/>
              <a:gd name="connsiteY7-322" fmla="*/ 355600 h 1894179"/>
              <a:gd name="connsiteX8-323" fmla="*/ 2232104 w 2799850"/>
              <a:gd name="connsiteY8-324" fmla="*/ 57150 h 1894179"/>
              <a:gd name="connsiteX0-325" fmla="*/ 631904 w 2740104"/>
              <a:gd name="connsiteY0-326" fmla="*/ 0 h 1898738"/>
              <a:gd name="connsiteX1-327" fmla="*/ 4524 w 2740104"/>
              <a:gd name="connsiteY1-328" fmla="*/ 885190 h 1898738"/>
              <a:gd name="connsiteX2-329" fmla="*/ 402034 w 2740104"/>
              <a:gd name="connsiteY2-330" fmla="*/ 1647190 h 1898738"/>
              <a:gd name="connsiteX3-331" fmla="*/ 1351994 w 2740104"/>
              <a:gd name="connsiteY3-332" fmla="*/ 1892300 h 1898738"/>
              <a:gd name="connsiteX4-333" fmla="*/ 2351484 w 2740104"/>
              <a:gd name="connsiteY4-334" fmla="*/ 1732280 h 1898738"/>
              <a:gd name="connsiteX5-335" fmla="*/ 2740104 w 2740104"/>
              <a:gd name="connsiteY5-336" fmla="*/ 806450 h 1898738"/>
              <a:gd name="connsiteX6-337" fmla="*/ 2517854 w 2740104"/>
              <a:gd name="connsiteY6-338" fmla="*/ 355600 h 1898738"/>
              <a:gd name="connsiteX7-339" fmla="*/ 2232104 w 2740104"/>
              <a:gd name="connsiteY7-340" fmla="*/ 57150 h 1898738"/>
              <a:gd name="connsiteX0-341" fmla="*/ 631904 w 2740981"/>
              <a:gd name="connsiteY0-342" fmla="*/ 0 h 1892414"/>
              <a:gd name="connsiteX1-343" fmla="*/ 4524 w 2740981"/>
              <a:gd name="connsiteY1-344" fmla="*/ 885190 h 1892414"/>
              <a:gd name="connsiteX2-345" fmla="*/ 402034 w 2740981"/>
              <a:gd name="connsiteY2-346" fmla="*/ 1647190 h 1892414"/>
              <a:gd name="connsiteX3-347" fmla="*/ 1351994 w 2740981"/>
              <a:gd name="connsiteY3-348" fmla="*/ 1892300 h 1892414"/>
              <a:gd name="connsiteX4-349" fmla="*/ 2435304 w 2740981"/>
              <a:gd name="connsiteY4-350" fmla="*/ 1625600 h 1892414"/>
              <a:gd name="connsiteX5-351" fmla="*/ 2740104 w 2740981"/>
              <a:gd name="connsiteY5-352" fmla="*/ 806450 h 1892414"/>
              <a:gd name="connsiteX6-353" fmla="*/ 2517854 w 2740981"/>
              <a:gd name="connsiteY6-354" fmla="*/ 355600 h 1892414"/>
              <a:gd name="connsiteX7-355" fmla="*/ 2232104 w 2740981"/>
              <a:gd name="connsiteY7-356" fmla="*/ 57150 h 1892414"/>
              <a:gd name="connsiteX0-357" fmla="*/ 631904 w 2733397"/>
              <a:gd name="connsiteY0-358" fmla="*/ 0 h 1892414"/>
              <a:gd name="connsiteX1-359" fmla="*/ 4524 w 2733397"/>
              <a:gd name="connsiteY1-360" fmla="*/ 885190 h 1892414"/>
              <a:gd name="connsiteX2-361" fmla="*/ 402034 w 2733397"/>
              <a:gd name="connsiteY2-362" fmla="*/ 1647190 h 1892414"/>
              <a:gd name="connsiteX3-363" fmla="*/ 1351994 w 2733397"/>
              <a:gd name="connsiteY3-364" fmla="*/ 1892300 h 1892414"/>
              <a:gd name="connsiteX4-365" fmla="*/ 2435304 w 2733397"/>
              <a:gd name="connsiteY4-366" fmla="*/ 1625600 h 1892414"/>
              <a:gd name="connsiteX5-367" fmla="*/ 2732484 w 2733397"/>
              <a:gd name="connsiteY5-368" fmla="*/ 890270 h 1892414"/>
              <a:gd name="connsiteX6-369" fmla="*/ 2517854 w 2733397"/>
              <a:gd name="connsiteY6-370" fmla="*/ 355600 h 1892414"/>
              <a:gd name="connsiteX7-371" fmla="*/ 2232104 w 2733397"/>
              <a:gd name="connsiteY7-372" fmla="*/ 57150 h 1892414"/>
              <a:gd name="connsiteX0-373" fmla="*/ 631904 w 2738875"/>
              <a:gd name="connsiteY0-374" fmla="*/ 0 h 1892414"/>
              <a:gd name="connsiteX1-375" fmla="*/ 4524 w 2738875"/>
              <a:gd name="connsiteY1-376" fmla="*/ 885190 h 1892414"/>
              <a:gd name="connsiteX2-377" fmla="*/ 402034 w 2738875"/>
              <a:gd name="connsiteY2-378" fmla="*/ 1647190 h 1892414"/>
              <a:gd name="connsiteX3-379" fmla="*/ 1351994 w 2738875"/>
              <a:gd name="connsiteY3-380" fmla="*/ 1892300 h 1892414"/>
              <a:gd name="connsiteX4-381" fmla="*/ 2435304 w 2738875"/>
              <a:gd name="connsiteY4-382" fmla="*/ 1625600 h 1892414"/>
              <a:gd name="connsiteX5-383" fmla="*/ 2732484 w 2738875"/>
              <a:gd name="connsiteY5-384" fmla="*/ 890270 h 1892414"/>
              <a:gd name="connsiteX6-385" fmla="*/ 2232104 w 2738875"/>
              <a:gd name="connsiteY6-386" fmla="*/ 57150 h 1892414"/>
              <a:gd name="connsiteX0-387" fmla="*/ 631904 w 2741162"/>
              <a:gd name="connsiteY0-388" fmla="*/ 0 h 1892414"/>
              <a:gd name="connsiteX1-389" fmla="*/ 4524 w 2741162"/>
              <a:gd name="connsiteY1-390" fmla="*/ 885190 h 1892414"/>
              <a:gd name="connsiteX2-391" fmla="*/ 402034 w 2741162"/>
              <a:gd name="connsiteY2-392" fmla="*/ 1647190 h 1892414"/>
              <a:gd name="connsiteX3-393" fmla="*/ 1351994 w 2741162"/>
              <a:gd name="connsiteY3-394" fmla="*/ 1892300 h 1892414"/>
              <a:gd name="connsiteX4-395" fmla="*/ 2435304 w 2741162"/>
              <a:gd name="connsiteY4-396" fmla="*/ 1625600 h 1892414"/>
              <a:gd name="connsiteX5-397" fmla="*/ 2732484 w 2741162"/>
              <a:gd name="connsiteY5-398" fmla="*/ 890270 h 1892414"/>
              <a:gd name="connsiteX6-399" fmla="*/ 2232104 w 2741162"/>
              <a:gd name="connsiteY6-400" fmla="*/ 57150 h 1892414"/>
              <a:gd name="connsiteX0-401" fmla="*/ 629785 w 2739043"/>
              <a:gd name="connsiteY0-402" fmla="*/ 0 h 1893366"/>
              <a:gd name="connsiteX1-403" fmla="*/ 2405 w 2739043"/>
              <a:gd name="connsiteY1-404" fmla="*/ 885190 h 1893366"/>
              <a:gd name="connsiteX2-405" fmla="*/ 450715 w 2739043"/>
              <a:gd name="connsiteY2-406" fmla="*/ 1545590 h 1893366"/>
              <a:gd name="connsiteX3-407" fmla="*/ 1349875 w 2739043"/>
              <a:gd name="connsiteY3-408" fmla="*/ 1892300 h 1893366"/>
              <a:gd name="connsiteX4-409" fmla="*/ 2433185 w 2739043"/>
              <a:gd name="connsiteY4-410" fmla="*/ 1625600 h 1893366"/>
              <a:gd name="connsiteX5-411" fmla="*/ 2730365 w 2739043"/>
              <a:gd name="connsiteY5-412" fmla="*/ 890270 h 1893366"/>
              <a:gd name="connsiteX6-413" fmla="*/ 2229985 w 2739043"/>
              <a:gd name="connsiteY6-414" fmla="*/ 57150 h 1893366"/>
              <a:gd name="connsiteX0-415" fmla="*/ 629785 w 2734746"/>
              <a:gd name="connsiteY0-416" fmla="*/ 0 h 1892538"/>
              <a:gd name="connsiteX1-417" fmla="*/ 2405 w 2734746"/>
              <a:gd name="connsiteY1-418" fmla="*/ 885190 h 1892538"/>
              <a:gd name="connsiteX2-419" fmla="*/ 450715 w 2734746"/>
              <a:gd name="connsiteY2-420" fmla="*/ 1545590 h 1892538"/>
              <a:gd name="connsiteX3-421" fmla="*/ 1349875 w 2734746"/>
              <a:gd name="connsiteY3-422" fmla="*/ 1892300 h 1892538"/>
              <a:gd name="connsiteX4-423" fmla="*/ 2407785 w 2734746"/>
              <a:gd name="connsiteY4-424" fmla="*/ 1498600 h 1892538"/>
              <a:gd name="connsiteX5-425" fmla="*/ 2730365 w 2734746"/>
              <a:gd name="connsiteY5-426" fmla="*/ 890270 h 1892538"/>
              <a:gd name="connsiteX6-427" fmla="*/ 2229985 w 2734746"/>
              <a:gd name="connsiteY6-428" fmla="*/ 57150 h 1892538"/>
              <a:gd name="connsiteX0-429" fmla="*/ 629716 w 2734912"/>
              <a:gd name="connsiteY0-430" fmla="*/ 0 h 1841804"/>
              <a:gd name="connsiteX1-431" fmla="*/ 2336 w 2734912"/>
              <a:gd name="connsiteY1-432" fmla="*/ 885190 h 1841804"/>
              <a:gd name="connsiteX2-433" fmla="*/ 450646 w 2734912"/>
              <a:gd name="connsiteY2-434" fmla="*/ 1545590 h 1841804"/>
              <a:gd name="connsiteX3-435" fmla="*/ 1299006 w 2734912"/>
              <a:gd name="connsiteY3-436" fmla="*/ 1841500 h 1841804"/>
              <a:gd name="connsiteX4-437" fmla="*/ 2407716 w 2734912"/>
              <a:gd name="connsiteY4-438" fmla="*/ 1498600 h 1841804"/>
              <a:gd name="connsiteX5-439" fmla="*/ 2730296 w 2734912"/>
              <a:gd name="connsiteY5-440" fmla="*/ 890270 h 1841804"/>
              <a:gd name="connsiteX6-441" fmla="*/ 2229916 w 2734912"/>
              <a:gd name="connsiteY6-442" fmla="*/ 57150 h 1841804"/>
            </a:gdLst>
            <a:ahLst/>
            <a:cxnLst>
              <a:cxn ang="0">
                <a:pos x="connsiteX0-429" y="connsiteY0-430"/>
              </a:cxn>
              <a:cxn ang="0">
                <a:pos x="connsiteX1-431" y="connsiteY1-432"/>
              </a:cxn>
              <a:cxn ang="0">
                <a:pos x="connsiteX2-433" y="connsiteY2-434"/>
              </a:cxn>
              <a:cxn ang="0">
                <a:pos x="connsiteX3-435" y="connsiteY3-436"/>
              </a:cxn>
              <a:cxn ang="0">
                <a:pos x="connsiteX4-437" y="connsiteY4-438"/>
              </a:cxn>
              <a:cxn ang="0">
                <a:pos x="connsiteX5-439" y="connsiteY5-440"/>
              </a:cxn>
              <a:cxn ang="0">
                <a:pos x="connsiteX6-441" y="connsiteY6-442"/>
              </a:cxn>
            </a:cxnLst>
            <a:rect l="l" t="t" r="r" b="b"/>
            <a:pathLst>
              <a:path w="2734912" h="1841804">
                <a:moveTo>
                  <a:pt x="629716" y="0"/>
                </a:moveTo>
                <a:cubicBezTo>
                  <a:pt x="497424" y="197115"/>
                  <a:pt x="32181" y="627592"/>
                  <a:pt x="2336" y="885190"/>
                </a:cubicBezTo>
                <a:cubicBezTo>
                  <a:pt x="-27509" y="1142788"/>
                  <a:pt x="234534" y="1386205"/>
                  <a:pt x="450646" y="1545590"/>
                </a:cubicBezTo>
                <a:cubicBezTo>
                  <a:pt x="666758" y="1704975"/>
                  <a:pt x="972828" y="1849332"/>
                  <a:pt x="1299006" y="1841500"/>
                </a:cubicBezTo>
                <a:cubicBezTo>
                  <a:pt x="1625184" y="1833668"/>
                  <a:pt x="2169168" y="1657138"/>
                  <a:pt x="2407716" y="1498600"/>
                </a:cubicBezTo>
                <a:cubicBezTo>
                  <a:pt x="2646264" y="1340062"/>
                  <a:pt x="2759929" y="1130512"/>
                  <a:pt x="2730296" y="890270"/>
                </a:cubicBezTo>
                <a:cubicBezTo>
                  <a:pt x="2700663" y="650028"/>
                  <a:pt x="2334162" y="230717"/>
                  <a:pt x="2229916" y="57150"/>
                </a:cubicBez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6525" y="4367213"/>
            <a:ext cx="3527425" cy="2212975"/>
          </a:xfrm>
          <a:custGeom>
            <a:avLst/>
            <a:gdLst>
              <a:gd name="connsiteX0" fmla="*/ 0 w 3888432"/>
              <a:gd name="connsiteY0" fmla="*/ 0 h 1944216"/>
              <a:gd name="connsiteX1" fmla="*/ 3888432 w 3888432"/>
              <a:gd name="connsiteY1" fmla="*/ 0 h 1944216"/>
              <a:gd name="connsiteX2" fmla="*/ 3888432 w 3888432"/>
              <a:gd name="connsiteY2" fmla="*/ 1944216 h 1944216"/>
              <a:gd name="connsiteX3" fmla="*/ 0 w 3888432"/>
              <a:gd name="connsiteY3" fmla="*/ 1944216 h 1944216"/>
              <a:gd name="connsiteX4" fmla="*/ 0 w 3888432"/>
              <a:gd name="connsiteY4" fmla="*/ 0 h 1944216"/>
              <a:gd name="connsiteX0-1" fmla="*/ 185737 w 3888432"/>
              <a:gd name="connsiteY0-2" fmla="*/ 0 h 2072803"/>
              <a:gd name="connsiteX1-3" fmla="*/ 3888432 w 3888432"/>
              <a:gd name="connsiteY1-4" fmla="*/ 128587 h 2072803"/>
              <a:gd name="connsiteX2-5" fmla="*/ 3888432 w 3888432"/>
              <a:gd name="connsiteY2-6" fmla="*/ 2072803 h 2072803"/>
              <a:gd name="connsiteX3-7" fmla="*/ 0 w 3888432"/>
              <a:gd name="connsiteY3-8" fmla="*/ 2072803 h 2072803"/>
              <a:gd name="connsiteX4-9" fmla="*/ 185737 w 3888432"/>
              <a:gd name="connsiteY4-10" fmla="*/ 0 h 2072803"/>
              <a:gd name="connsiteX0-11" fmla="*/ 185737 w 3888432"/>
              <a:gd name="connsiteY0-12" fmla="*/ 0 h 2072803"/>
              <a:gd name="connsiteX1-13" fmla="*/ 3745557 w 3888432"/>
              <a:gd name="connsiteY1-14" fmla="*/ 0 h 2072803"/>
              <a:gd name="connsiteX2-15" fmla="*/ 3888432 w 3888432"/>
              <a:gd name="connsiteY2-16" fmla="*/ 2072803 h 2072803"/>
              <a:gd name="connsiteX3-17" fmla="*/ 0 w 3888432"/>
              <a:gd name="connsiteY3-18" fmla="*/ 2072803 h 2072803"/>
              <a:gd name="connsiteX4-19" fmla="*/ 185737 w 3888432"/>
              <a:gd name="connsiteY4-20" fmla="*/ 0 h 2072803"/>
              <a:gd name="connsiteX0-21" fmla="*/ 300037 w 4002732"/>
              <a:gd name="connsiteY0-22" fmla="*/ 0 h 2072803"/>
              <a:gd name="connsiteX1-23" fmla="*/ 3859857 w 4002732"/>
              <a:gd name="connsiteY1-24" fmla="*/ 0 h 2072803"/>
              <a:gd name="connsiteX2-25" fmla="*/ 4002732 w 4002732"/>
              <a:gd name="connsiteY2-26" fmla="*/ 2072803 h 2072803"/>
              <a:gd name="connsiteX3-27" fmla="*/ 0 w 4002732"/>
              <a:gd name="connsiteY3-28" fmla="*/ 2015653 h 2072803"/>
              <a:gd name="connsiteX4-29" fmla="*/ 300037 w 4002732"/>
              <a:gd name="connsiteY4-30" fmla="*/ 0 h 2072803"/>
              <a:gd name="connsiteX0-31" fmla="*/ 300037 w 3859857"/>
              <a:gd name="connsiteY0-32" fmla="*/ 0 h 2058515"/>
              <a:gd name="connsiteX1-33" fmla="*/ 3859857 w 3859857"/>
              <a:gd name="connsiteY1-34" fmla="*/ 0 h 2058515"/>
              <a:gd name="connsiteX2-35" fmla="*/ 3574107 w 3859857"/>
              <a:gd name="connsiteY2-36" fmla="*/ 2058515 h 2058515"/>
              <a:gd name="connsiteX3-37" fmla="*/ 0 w 3859857"/>
              <a:gd name="connsiteY3-38" fmla="*/ 2015653 h 2058515"/>
              <a:gd name="connsiteX4-39" fmla="*/ 300037 w 3859857"/>
              <a:gd name="connsiteY4-40" fmla="*/ 0 h 2058515"/>
              <a:gd name="connsiteX0-41" fmla="*/ 300037 w 3859857"/>
              <a:gd name="connsiteY0-42" fmla="*/ 0 h 2058515"/>
              <a:gd name="connsiteX1-43" fmla="*/ 3859857 w 3859857"/>
              <a:gd name="connsiteY1-44" fmla="*/ 0 h 2058515"/>
              <a:gd name="connsiteX2-45" fmla="*/ 3574107 w 3859857"/>
              <a:gd name="connsiteY2-46" fmla="*/ 2058515 h 2058515"/>
              <a:gd name="connsiteX3-47" fmla="*/ 0 w 3859857"/>
              <a:gd name="connsiteY3-48" fmla="*/ 2015653 h 2058515"/>
              <a:gd name="connsiteX4-49" fmla="*/ 247428 w 3859857"/>
              <a:gd name="connsiteY4-50" fmla="*/ 954981 h 2058515"/>
              <a:gd name="connsiteX5" fmla="*/ 300037 w 3859857"/>
              <a:gd name="connsiteY5" fmla="*/ 0 h 2058515"/>
              <a:gd name="connsiteX0-51" fmla="*/ 300037 w 3859857"/>
              <a:gd name="connsiteY0-52" fmla="*/ 0 h 2058515"/>
              <a:gd name="connsiteX1-53" fmla="*/ 3859857 w 3859857"/>
              <a:gd name="connsiteY1-54" fmla="*/ 0 h 2058515"/>
              <a:gd name="connsiteX2-55" fmla="*/ 3733578 w 3859857"/>
              <a:gd name="connsiteY2-56" fmla="*/ 1240731 h 2058515"/>
              <a:gd name="connsiteX3-57" fmla="*/ 3574107 w 3859857"/>
              <a:gd name="connsiteY3-58" fmla="*/ 2058515 h 2058515"/>
              <a:gd name="connsiteX4-59" fmla="*/ 0 w 3859857"/>
              <a:gd name="connsiteY4-60" fmla="*/ 2015653 h 2058515"/>
              <a:gd name="connsiteX5-61" fmla="*/ 247428 w 3859857"/>
              <a:gd name="connsiteY5-62" fmla="*/ 954981 h 2058515"/>
              <a:gd name="connsiteX6" fmla="*/ 300037 w 3859857"/>
              <a:gd name="connsiteY6" fmla="*/ 0 h 2058515"/>
              <a:gd name="connsiteX0-63" fmla="*/ 300037 w 3859857"/>
              <a:gd name="connsiteY0-64" fmla="*/ 0 h 2115665"/>
              <a:gd name="connsiteX1-65" fmla="*/ 3859857 w 3859857"/>
              <a:gd name="connsiteY1-66" fmla="*/ 0 h 2115665"/>
              <a:gd name="connsiteX2-67" fmla="*/ 3733578 w 3859857"/>
              <a:gd name="connsiteY2-68" fmla="*/ 1240731 h 2115665"/>
              <a:gd name="connsiteX3-69" fmla="*/ 3688407 w 3859857"/>
              <a:gd name="connsiteY3-70" fmla="*/ 2115665 h 2115665"/>
              <a:gd name="connsiteX4-71" fmla="*/ 0 w 3859857"/>
              <a:gd name="connsiteY4-72" fmla="*/ 2015653 h 2115665"/>
              <a:gd name="connsiteX5-73" fmla="*/ 247428 w 3859857"/>
              <a:gd name="connsiteY5-74" fmla="*/ 954981 h 2115665"/>
              <a:gd name="connsiteX6-75" fmla="*/ 300037 w 3859857"/>
              <a:gd name="connsiteY6-76" fmla="*/ 0 h 2115665"/>
              <a:gd name="connsiteX0-77" fmla="*/ 171450 w 3731270"/>
              <a:gd name="connsiteY0-78" fmla="*/ 0 h 2115665"/>
              <a:gd name="connsiteX1-79" fmla="*/ 3731270 w 3731270"/>
              <a:gd name="connsiteY1-80" fmla="*/ 0 h 2115665"/>
              <a:gd name="connsiteX2-81" fmla="*/ 3604991 w 3731270"/>
              <a:gd name="connsiteY2-82" fmla="*/ 1240731 h 2115665"/>
              <a:gd name="connsiteX3-83" fmla="*/ 3559820 w 3731270"/>
              <a:gd name="connsiteY3-84" fmla="*/ 2115665 h 2115665"/>
              <a:gd name="connsiteX4-85" fmla="*/ 0 w 3731270"/>
              <a:gd name="connsiteY4-86" fmla="*/ 2015653 h 2115665"/>
              <a:gd name="connsiteX5-87" fmla="*/ 118841 w 3731270"/>
              <a:gd name="connsiteY5-88" fmla="*/ 954981 h 2115665"/>
              <a:gd name="connsiteX6-89" fmla="*/ 171450 w 3731270"/>
              <a:gd name="connsiteY6-90" fmla="*/ 0 h 2115665"/>
              <a:gd name="connsiteX0-91" fmla="*/ 171450 w 3745557"/>
              <a:gd name="connsiteY0-92" fmla="*/ 0 h 2115665"/>
              <a:gd name="connsiteX1-93" fmla="*/ 3745557 w 3745557"/>
              <a:gd name="connsiteY1-94" fmla="*/ 0 h 2115665"/>
              <a:gd name="connsiteX2-95" fmla="*/ 3604991 w 3745557"/>
              <a:gd name="connsiteY2-96" fmla="*/ 1240731 h 2115665"/>
              <a:gd name="connsiteX3-97" fmla="*/ 3559820 w 3745557"/>
              <a:gd name="connsiteY3-98" fmla="*/ 2115665 h 2115665"/>
              <a:gd name="connsiteX4-99" fmla="*/ 0 w 3745557"/>
              <a:gd name="connsiteY4-100" fmla="*/ 2015653 h 2115665"/>
              <a:gd name="connsiteX5-101" fmla="*/ 118841 w 3745557"/>
              <a:gd name="connsiteY5-102" fmla="*/ 954981 h 2115665"/>
              <a:gd name="connsiteX6-103" fmla="*/ 171450 w 3745557"/>
              <a:gd name="connsiteY6-104" fmla="*/ 0 h 2115665"/>
              <a:gd name="connsiteX0-105" fmla="*/ 185738 w 3745557"/>
              <a:gd name="connsiteY0-106" fmla="*/ 42862 h 2115665"/>
              <a:gd name="connsiteX1-107" fmla="*/ 3745557 w 3745557"/>
              <a:gd name="connsiteY1-108" fmla="*/ 0 h 2115665"/>
              <a:gd name="connsiteX2-109" fmla="*/ 3604991 w 3745557"/>
              <a:gd name="connsiteY2-110" fmla="*/ 1240731 h 2115665"/>
              <a:gd name="connsiteX3-111" fmla="*/ 3559820 w 3745557"/>
              <a:gd name="connsiteY3-112" fmla="*/ 2115665 h 2115665"/>
              <a:gd name="connsiteX4-113" fmla="*/ 0 w 3745557"/>
              <a:gd name="connsiteY4-114" fmla="*/ 2015653 h 2115665"/>
              <a:gd name="connsiteX5-115" fmla="*/ 118841 w 3745557"/>
              <a:gd name="connsiteY5-116" fmla="*/ 954981 h 2115665"/>
              <a:gd name="connsiteX6-117" fmla="*/ 185738 w 3745557"/>
              <a:gd name="connsiteY6-118" fmla="*/ 42862 h 2115665"/>
              <a:gd name="connsiteX0-119" fmla="*/ 185738 w 3859857"/>
              <a:gd name="connsiteY0-120" fmla="*/ 71437 h 2144240"/>
              <a:gd name="connsiteX1-121" fmla="*/ 3859857 w 3859857"/>
              <a:gd name="connsiteY1-122" fmla="*/ 0 h 2144240"/>
              <a:gd name="connsiteX2-123" fmla="*/ 3604991 w 3859857"/>
              <a:gd name="connsiteY2-124" fmla="*/ 1269306 h 2144240"/>
              <a:gd name="connsiteX3-125" fmla="*/ 3559820 w 3859857"/>
              <a:gd name="connsiteY3-126" fmla="*/ 2144240 h 2144240"/>
              <a:gd name="connsiteX4-127" fmla="*/ 0 w 3859857"/>
              <a:gd name="connsiteY4-128" fmla="*/ 2044228 h 2144240"/>
              <a:gd name="connsiteX5-129" fmla="*/ 118841 w 3859857"/>
              <a:gd name="connsiteY5-130" fmla="*/ 983556 h 2144240"/>
              <a:gd name="connsiteX6-131" fmla="*/ 185738 w 3859857"/>
              <a:gd name="connsiteY6-132" fmla="*/ 71437 h 2144240"/>
              <a:gd name="connsiteX0-133" fmla="*/ 185738 w 4103483"/>
              <a:gd name="connsiteY0-134" fmla="*/ 71437 h 2144240"/>
              <a:gd name="connsiteX1-135" fmla="*/ 3859857 w 4103483"/>
              <a:gd name="connsiteY1-136" fmla="*/ 0 h 2144240"/>
              <a:gd name="connsiteX2-137" fmla="*/ 3733577 w 4103483"/>
              <a:gd name="connsiteY2-138" fmla="*/ 540644 h 2144240"/>
              <a:gd name="connsiteX3-139" fmla="*/ 3604991 w 4103483"/>
              <a:gd name="connsiteY3-140" fmla="*/ 1269306 h 2144240"/>
              <a:gd name="connsiteX4-141" fmla="*/ 3559820 w 4103483"/>
              <a:gd name="connsiteY4-142" fmla="*/ 2144240 h 2144240"/>
              <a:gd name="connsiteX5-143" fmla="*/ 0 w 4103483"/>
              <a:gd name="connsiteY5-144" fmla="*/ 2044228 h 2144240"/>
              <a:gd name="connsiteX6-145" fmla="*/ 118841 w 4103483"/>
              <a:gd name="connsiteY6-146" fmla="*/ 983556 h 2144240"/>
              <a:gd name="connsiteX7" fmla="*/ 185738 w 4103483"/>
              <a:gd name="connsiteY7" fmla="*/ 71437 h 2144240"/>
              <a:gd name="connsiteX0-147" fmla="*/ 185738 w 3916760"/>
              <a:gd name="connsiteY0-148" fmla="*/ 72043 h 2144846"/>
              <a:gd name="connsiteX1-149" fmla="*/ 3859857 w 3916760"/>
              <a:gd name="connsiteY1-150" fmla="*/ 606 h 2144846"/>
              <a:gd name="connsiteX2-151" fmla="*/ 3733577 w 3916760"/>
              <a:gd name="connsiteY2-152" fmla="*/ 541250 h 2144846"/>
              <a:gd name="connsiteX3-153" fmla="*/ 3604991 w 3916760"/>
              <a:gd name="connsiteY3-154" fmla="*/ 1269912 h 2144846"/>
              <a:gd name="connsiteX4-155" fmla="*/ 3559820 w 3916760"/>
              <a:gd name="connsiteY4-156" fmla="*/ 2144846 h 2144846"/>
              <a:gd name="connsiteX5-157" fmla="*/ 0 w 3916760"/>
              <a:gd name="connsiteY5-158" fmla="*/ 2044834 h 2144846"/>
              <a:gd name="connsiteX6-159" fmla="*/ 118841 w 3916760"/>
              <a:gd name="connsiteY6-160" fmla="*/ 984162 h 2144846"/>
              <a:gd name="connsiteX7-161" fmla="*/ 185738 w 3916760"/>
              <a:gd name="connsiteY7-162" fmla="*/ 72043 h 2144846"/>
              <a:gd name="connsiteX0-163" fmla="*/ 328613 w 3916760"/>
              <a:gd name="connsiteY0-164" fmla="*/ 14893 h 2144846"/>
              <a:gd name="connsiteX1-165" fmla="*/ 3859857 w 3916760"/>
              <a:gd name="connsiteY1-166" fmla="*/ 606 h 2144846"/>
              <a:gd name="connsiteX2-167" fmla="*/ 3733577 w 3916760"/>
              <a:gd name="connsiteY2-168" fmla="*/ 541250 h 2144846"/>
              <a:gd name="connsiteX3-169" fmla="*/ 3604991 w 3916760"/>
              <a:gd name="connsiteY3-170" fmla="*/ 1269912 h 2144846"/>
              <a:gd name="connsiteX4-171" fmla="*/ 3559820 w 3916760"/>
              <a:gd name="connsiteY4-172" fmla="*/ 2144846 h 2144846"/>
              <a:gd name="connsiteX5-173" fmla="*/ 0 w 3916760"/>
              <a:gd name="connsiteY5-174" fmla="*/ 2044834 h 2144846"/>
              <a:gd name="connsiteX6-175" fmla="*/ 118841 w 3916760"/>
              <a:gd name="connsiteY6-176" fmla="*/ 984162 h 2144846"/>
              <a:gd name="connsiteX7-177" fmla="*/ 328613 w 3916760"/>
              <a:gd name="connsiteY7-178" fmla="*/ 14893 h 2144846"/>
              <a:gd name="connsiteX0-179" fmla="*/ 328613 w 3916760"/>
              <a:gd name="connsiteY0-180" fmla="*/ 14893 h 2144846"/>
              <a:gd name="connsiteX1-181" fmla="*/ 3859857 w 3916760"/>
              <a:gd name="connsiteY1-182" fmla="*/ 606 h 2144846"/>
              <a:gd name="connsiteX2-183" fmla="*/ 3733577 w 3916760"/>
              <a:gd name="connsiteY2-184" fmla="*/ 541250 h 2144846"/>
              <a:gd name="connsiteX3-185" fmla="*/ 3604991 w 3916760"/>
              <a:gd name="connsiteY3-186" fmla="*/ 1269912 h 2144846"/>
              <a:gd name="connsiteX4-187" fmla="*/ 3559820 w 3916760"/>
              <a:gd name="connsiteY4-188" fmla="*/ 2144846 h 2144846"/>
              <a:gd name="connsiteX5-189" fmla="*/ 0 w 3916760"/>
              <a:gd name="connsiteY5-190" fmla="*/ 2044834 h 2144846"/>
              <a:gd name="connsiteX6-191" fmla="*/ 118841 w 3916760"/>
              <a:gd name="connsiteY6-192" fmla="*/ 984162 h 2144846"/>
              <a:gd name="connsiteX7-193" fmla="*/ 328613 w 3916760"/>
              <a:gd name="connsiteY7-194" fmla="*/ 14893 h 2144846"/>
              <a:gd name="connsiteX0-195" fmla="*/ 328613 w 3916760"/>
              <a:gd name="connsiteY0-196" fmla="*/ 14893 h 2144846"/>
              <a:gd name="connsiteX1-197" fmla="*/ 3859857 w 3916760"/>
              <a:gd name="connsiteY1-198" fmla="*/ 606 h 2144846"/>
              <a:gd name="connsiteX2-199" fmla="*/ 3733577 w 3916760"/>
              <a:gd name="connsiteY2-200" fmla="*/ 541250 h 2144846"/>
              <a:gd name="connsiteX3-201" fmla="*/ 3604991 w 3916760"/>
              <a:gd name="connsiteY3-202" fmla="*/ 1269912 h 2144846"/>
              <a:gd name="connsiteX4-203" fmla="*/ 3559820 w 3916760"/>
              <a:gd name="connsiteY4-204" fmla="*/ 2144846 h 2144846"/>
              <a:gd name="connsiteX5-205" fmla="*/ 0 w 3916760"/>
              <a:gd name="connsiteY5-206" fmla="*/ 2044834 h 2144846"/>
              <a:gd name="connsiteX6-207" fmla="*/ 161703 w 3916760"/>
              <a:gd name="connsiteY6-208" fmla="*/ 1098462 h 2144846"/>
              <a:gd name="connsiteX7-209" fmla="*/ 328613 w 3916760"/>
              <a:gd name="connsiteY7-210" fmla="*/ 14893 h 2144846"/>
              <a:gd name="connsiteX0-211" fmla="*/ 328613 w 3916760"/>
              <a:gd name="connsiteY0-212" fmla="*/ 14893 h 2144846"/>
              <a:gd name="connsiteX1-213" fmla="*/ 3859857 w 3916760"/>
              <a:gd name="connsiteY1-214" fmla="*/ 606 h 2144846"/>
              <a:gd name="connsiteX2-215" fmla="*/ 3733577 w 3916760"/>
              <a:gd name="connsiteY2-216" fmla="*/ 541250 h 2144846"/>
              <a:gd name="connsiteX3-217" fmla="*/ 3604991 w 3916760"/>
              <a:gd name="connsiteY3-218" fmla="*/ 1269912 h 2144846"/>
              <a:gd name="connsiteX4-219" fmla="*/ 3559820 w 3916760"/>
              <a:gd name="connsiteY4-220" fmla="*/ 2144846 h 2144846"/>
              <a:gd name="connsiteX5-221" fmla="*/ 0 w 3916760"/>
              <a:gd name="connsiteY5-222" fmla="*/ 2044834 h 2144846"/>
              <a:gd name="connsiteX6-223" fmla="*/ 161703 w 3916760"/>
              <a:gd name="connsiteY6-224" fmla="*/ 1098462 h 2144846"/>
              <a:gd name="connsiteX7-225" fmla="*/ 328613 w 3916760"/>
              <a:gd name="connsiteY7-226" fmla="*/ 14893 h 2144846"/>
              <a:gd name="connsiteX0-227" fmla="*/ 328613 w 3916760"/>
              <a:gd name="connsiteY0-228" fmla="*/ 14893 h 2144846"/>
              <a:gd name="connsiteX1-229" fmla="*/ 3859857 w 3916760"/>
              <a:gd name="connsiteY1-230" fmla="*/ 606 h 2144846"/>
              <a:gd name="connsiteX2-231" fmla="*/ 3733577 w 3916760"/>
              <a:gd name="connsiteY2-232" fmla="*/ 541250 h 2144846"/>
              <a:gd name="connsiteX3-233" fmla="*/ 3604991 w 3916760"/>
              <a:gd name="connsiteY3-234" fmla="*/ 1269912 h 2144846"/>
              <a:gd name="connsiteX4-235" fmla="*/ 3559820 w 3916760"/>
              <a:gd name="connsiteY4-236" fmla="*/ 2144846 h 2144846"/>
              <a:gd name="connsiteX5-237" fmla="*/ 0 w 3916760"/>
              <a:gd name="connsiteY5-238" fmla="*/ 2044834 h 2144846"/>
              <a:gd name="connsiteX6-239" fmla="*/ 161703 w 3916760"/>
              <a:gd name="connsiteY6-240" fmla="*/ 1098462 h 2144846"/>
              <a:gd name="connsiteX7-241" fmla="*/ 328613 w 3916760"/>
              <a:gd name="connsiteY7-242" fmla="*/ 14893 h 2144846"/>
              <a:gd name="connsiteX0-243" fmla="*/ 328613 w 3916760"/>
              <a:gd name="connsiteY0-244" fmla="*/ 14893 h 2144846"/>
              <a:gd name="connsiteX1-245" fmla="*/ 1961927 w 3916760"/>
              <a:gd name="connsiteY1-246" fmla="*/ 84050 h 2144846"/>
              <a:gd name="connsiteX2-247" fmla="*/ 3859857 w 3916760"/>
              <a:gd name="connsiteY2-248" fmla="*/ 606 h 2144846"/>
              <a:gd name="connsiteX3-249" fmla="*/ 3733577 w 3916760"/>
              <a:gd name="connsiteY3-250" fmla="*/ 541250 h 2144846"/>
              <a:gd name="connsiteX4-251" fmla="*/ 3604991 w 3916760"/>
              <a:gd name="connsiteY4-252" fmla="*/ 1269912 h 2144846"/>
              <a:gd name="connsiteX5-253" fmla="*/ 3559820 w 3916760"/>
              <a:gd name="connsiteY5-254" fmla="*/ 2144846 h 2144846"/>
              <a:gd name="connsiteX6-255" fmla="*/ 0 w 3916760"/>
              <a:gd name="connsiteY6-256" fmla="*/ 2044834 h 2144846"/>
              <a:gd name="connsiteX7-257" fmla="*/ 161703 w 3916760"/>
              <a:gd name="connsiteY7-258" fmla="*/ 1098462 h 2144846"/>
              <a:gd name="connsiteX8" fmla="*/ 328613 w 3916760"/>
              <a:gd name="connsiteY8" fmla="*/ 14893 h 2144846"/>
              <a:gd name="connsiteX0-259" fmla="*/ 328613 w 3916760"/>
              <a:gd name="connsiteY0-260" fmla="*/ 14893 h 2171624"/>
              <a:gd name="connsiteX1-261" fmla="*/ 1961927 w 3916760"/>
              <a:gd name="connsiteY1-262" fmla="*/ 84050 h 2171624"/>
              <a:gd name="connsiteX2-263" fmla="*/ 3859857 w 3916760"/>
              <a:gd name="connsiteY2-264" fmla="*/ 606 h 2171624"/>
              <a:gd name="connsiteX3-265" fmla="*/ 3733577 w 3916760"/>
              <a:gd name="connsiteY3-266" fmla="*/ 541250 h 2171624"/>
              <a:gd name="connsiteX4-267" fmla="*/ 3604991 w 3916760"/>
              <a:gd name="connsiteY4-268" fmla="*/ 1269912 h 2171624"/>
              <a:gd name="connsiteX5-269" fmla="*/ 3559820 w 3916760"/>
              <a:gd name="connsiteY5-270" fmla="*/ 2144846 h 2171624"/>
              <a:gd name="connsiteX6-271" fmla="*/ 1376140 w 3916760"/>
              <a:gd name="connsiteY6-272" fmla="*/ 2170025 h 2171624"/>
              <a:gd name="connsiteX7-273" fmla="*/ 0 w 3916760"/>
              <a:gd name="connsiteY7-274" fmla="*/ 2044834 h 2171624"/>
              <a:gd name="connsiteX8-275" fmla="*/ 161703 w 3916760"/>
              <a:gd name="connsiteY8-276" fmla="*/ 1098462 h 2171624"/>
              <a:gd name="connsiteX9" fmla="*/ 328613 w 3916760"/>
              <a:gd name="connsiteY9" fmla="*/ 14893 h 2171624"/>
              <a:gd name="connsiteX0-277" fmla="*/ 328613 w 3916760"/>
              <a:gd name="connsiteY0-278" fmla="*/ 14893 h 2232813"/>
              <a:gd name="connsiteX1-279" fmla="*/ 1961927 w 3916760"/>
              <a:gd name="connsiteY1-280" fmla="*/ 84050 h 2232813"/>
              <a:gd name="connsiteX2-281" fmla="*/ 3859857 w 3916760"/>
              <a:gd name="connsiteY2-282" fmla="*/ 606 h 2232813"/>
              <a:gd name="connsiteX3-283" fmla="*/ 3733577 w 3916760"/>
              <a:gd name="connsiteY3-284" fmla="*/ 541250 h 2232813"/>
              <a:gd name="connsiteX4-285" fmla="*/ 3604991 w 3916760"/>
              <a:gd name="connsiteY4-286" fmla="*/ 1269912 h 2232813"/>
              <a:gd name="connsiteX5-287" fmla="*/ 3559820 w 3916760"/>
              <a:gd name="connsiteY5-288" fmla="*/ 2144846 h 2232813"/>
              <a:gd name="connsiteX6-289" fmla="*/ 1947640 w 3916760"/>
              <a:gd name="connsiteY6-290" fmla="*/ 2212887 h 2232813"/>
              <a:gd name="connsiteX7-291" fmla="*/ 1376140 w 3916760"/>
              <a:gd name="connsiteY7-292" fmla="*/ 2170025 h 2232813"/>
              <a:gd name="connsiteX8-293" fmla="*/ 0 w 3916760"/>
              <a:gd name="connsiteY8-294" fmla="*/ 2044834 h 2232813"/>
              <a:gd name="connsiteX9-295" fmla="*/ 161703 w 3916760"/>
              <a:gd name="connsiteY9-296" fmla="*/ 1098462 h 2232813"/>
              <a:gd name="connsiteX10" fmla="*/ 328613 w 3916760"/>
              <a:gd name="connsiteY10" fmla="*/ 14893 h 2232813"/>
              <a:gd name="connsiteX0-297" fmla="*/ 485776 w 4073923"/>
              <a:gd name="connsiteY0-298" fmla="*/ 14893 h 2232813"/>
              <a:gd name="connsiteX1-299" fmla="*/ 2119090 w 4073923"/>
              <a:gd name="connsiteY1-300" fmla="*/ 84050 h 2232813"/>
              <a:gd name="connsiteX2-301" fmla="*/ 4017020 w 4073923"/>
              <a:gd name="connsiteY2-302" fmla="*/ 606 h 2232813"/>
              <a:gd name="connsiteX3-303" fmla="*/ 3890740 w 4073923"/>
              <a:gd name="connsiteY3-304" fmla="*/ 541250 h 2232813"/>
              <a:gd name="connsiteX4-305" fmla="*/ 3762154 w 4073923"/>
              <a:gd name="connsiteY4-306" fmla="*/ 1269912 h 2232813"/>
              <a:gd name="connsiteX5-307" fmla="*/ 3716983 w 4073923"/>
              <a:gd name="connsiteY5-308" fmla="*/ 2144846 h 2232813"/>
              <a:gd name="connsiteX6-309" fmla="*/ 2104803 w 4073923"/>
              <a:gd name="connsiteY6-310" fmla="*/ 2212887 h 2232813"/>
              <a:gd name="connsiteX7-311" fmla="*/ 1533303 w 4073923"/>
              <a:gd name="connsiteY7-312" fmla="*/ 2170025 h 2232813"/>
              <a:gd name="connsiteX8-313" fmla="*/ 0 w 4073923"/>
              <a:gd name="connsiteY8-314" fmla="*/ 2016259 h 2232813"/>
              <a:gd name="connsiteX9-315" fmla="*/ 318866 w 4073923"/>
              <a:gd name="connsiteY9-316" fmla="*/ 1098462 h 2232813"/>
              <a:gd name="connsiteX10-317" fmla="*/ 485776 w 4073923"/>
              <a:gd name="connsiteY10-318" fmla="*/ 14893 h 2232813"/>
              <a:gd name="connsiteX0-319" fmla="*/ 485776 w 4073923"/>
              <a:gd name="connsiteY0-320" fmla="*/ 14893 h 2213301"/>
              <a:gd name="connsiteX1-321" fmla="*/ 2119090 w 4073923"/>
              <a:gd name="connsiteY1-322" fmla="*/ 84050 h 2213301"/>
              <a:gd name="connsiteX2-323" fmla="*/ 4017020 w 4073923"/>
              <a:gd name="connsiteY2-324" fmla="*/ 606 h 2213301"/>
              <a:gd name="connsiteX3-325" fmla="*/ 3890740 w 4073923"/>
              <a:gd name="connsiteY3-326" fmla="*/ 541250 h 2213301"/>
              <a:gd name="connsiteX4-327" fmla="*/ 3762154 w 4073923"/>
              <a:gd name="connsiteY4-328" fmla="*/ 1269912 h 2213301"/>
              <a:gd name="connsiteX5-329" fmla="*/ 3588396 w 4073923"/>
              <a:gd name="connsiteY5-330" fmla="*/ 2073409 h 2213301"/>
              <a:gd name="connsiteX6-331" fmla="*/ 2104803 w 4073923"/>
              <a:gd name="connsiteY6-332" fmla="*/ 2212887 h 2213301"/>
              <a:gd name="connsiteX7-333" fmla="*/ 1533303 w 4073923"/>
              <a:gd name="connsiteY7-334" fmla="*/ 2170025 h 2213301"/>
              <a:gd name="connsiteX8-335" fmla="*/ 0 w 4073923"/>
              <a:gd name="connsiteY8-336" fmla="*/ 2016259 h 2213301"/>
              <a:gd name="connsiteX9-337" fmla="*/ 318866 w 4073923"/>
              <a:gd name="connsiteY9-338" fmla="*/ 1098462 h 2213301"/>
              <a:gd name="connsiteX10-339" fmla="*/ 485776 w 4073923"/>
              <a:gd name="connsiteY10-340" fmla="*/ 14893 h 2213301"/>
            </a:gdLst>
            <a:ahLst/>
            <a:cxnLst>
              <a:cxn ang="0">
                <a:pos x="connsiteX0-319" y="connsiteY0-320"/>
              </a:cxn>
              <a:cxn ang="0">
                <a:pos x="connsiteX1-321" y="connsiteY1-322"/>
              </a:cxn>
              <a:cxn ang="0">
                <a:pos x="connsiteX2-323" y="connsiteY2-324"/>
              </a:cxn>
              <a:cxn ang="0">
                <a:pos x="connsiteX3-325" y="connsiteY3-326"/>
              </a:cxn>
              <a:cxn ang="0">
                <a:pos x="connsiteX4-327" y="connsiteY4-328"/>
              </a:cxn>
              <a:cxn ang="0">
                <a:pos x="connsiteX5-329" y="connsiteY5-330"/>
              </a:cxn>
              <a:cxn ang="0">
                <a:pos x="connsiteX6-331" y="connsiteY6-332"/>
              </a:cxn>
              <a:cxn ang="0">
                <a:pos x="connsiteX7-333" y="connsiteY7-334"/>
              </a:cxn>
              <a:cxn ang="0">
                <a:pos x="connsiteX8-335" y="connsiteY8-336"/>
              </a:cxn>
              <a:cxn ang="0">
                <a:pos x="connsiteX9-337" y="connsiteY9-338"/>
              </a:cxn>
              <a:cxn ang="0">
                <a:pos x="connsiteX10-339" y="connsiteY10-340"/>
              </a:cxn>
            </a:cxnLst>
            <a:rect l="l" t="t" r="r" b="b"/>
            <a:pathLst>
              <a:path w="4073923" h="2213301">
                <a:moveTo>
                  <a:pt x="485776" y="14893"/>
                </a:moveTo>
                <a:cubicBezTo>
                  <a:pt x="1030214" y="14133"/>
                  <a:pt x="1574652" y="84810"/>
                  <a:pt x="2119090" y="84050"/>
                </a:cubicBezTo>
                <a:lnTo>
                  <a:pt x="4017020" y="606"/>
                </a:lnTo>
                <a:cubicBezTo>
                  <a:pt x="4184464" y="-16443"/>
                  <a:pt x="3933218" y="329699"/>
                  <a:pt x="3890740" y="541250"/>
                </a:cubicBezTo>
                <a:cubicBezTo>
                  <a:pt x="3848262" y="752801"/>
                  <a:pt x="3795876" y="993121"/>
                  <a:pt x="3762154" y="1269912"/>
                </a:cubicBezTo>
                <a:lnTo>
                  <a:pt x="3588396" y="2073409"/>
                </a:lnTo>
                <a:cubicBezTo>
                  <a:pt x="3285977" y="2221047"/>
                  <a:pt x="2468750" y="2208691"/>
                  <a:pt x="2104803" y="2212887"/>
                </a:cubicBezTo>
                <a:cubicBezTo>
                  <a:pt x="1740856" y="2217083"/>
                  <a:pt x="1831716" y="2188509"/>
                  <a:pt x="1533303" y="2170025"/>
                </a:cubicBezTo>
                <a:lnTo>
                  <a:pt x="0" y="2016259"/>
                </a:lnTo>
                <a:cubicBezTo>
                  <a:pt x="44376" y="1681752"/>
                  <a:pt x="274490" y="1432969"/>
                  <a:pt x="318866" y="1098462"/>
                </a:cubicBezTo>
                <a:cubicBezTo>
                  <a:pt x="403077" y="446760"/>
                  <a:pt x="473002" y="495146"/>
                  <a:pt x="485776" y="14893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5948363" y="4187825"/>
            <a:ext cx="527050" cy="552450"/>
          </a:xfrm>
          <a:custGeom>
            <a:avLst/>
            <a:gdLst>
              <a:gd name="connsiteX0" fmla="*/ 75021 w 697038"/>
              <a:gd name="connsiteY0" fmla="*/ 571699 h 743699"/>
              <a:gd name="connsiteX1" fmla="*/ 17871 w 697038"/>
              <a:gd name="connsiteY1" fmla="*/ 171649 h 743699"/>
              <a:gd name="connsiteX2" fmla="*/ 389346 w 697038"/>
              <a:gd name="connsiteY2" fmla="*/ 199 h 743699"/>
              <a:gd name="connsiteX3" fmla="*/ 689383 w 697038"/>
              <a:gd name="connsiteY3" fmla="*/ 200224 h 743699"/>
              <a:gd name="connsiteX4" fmla="*/ 589371 w 697038"/>
              <a:gd name="connsiteY4" fmla="*/ 385961 h 743699"/>
              <a:gd name="connsiteX5" fmla="*/ 389346 w 697038"/>
              <a:gd name="connsiteY5" fmla="*/ 314524 h 743699"/>
              <a:gd name="connsiteX6" fmla="*/ 603658 w 697038"/>
              <a:gd name="connsiteY6" fmla="*/ 428824 h 743699"/>
              <a:gd name="connsiteX7" fmla="*/ 503646 w 697038"/>
              <a:gd name="connsiteY7" fmla="*/ 600274 h 743699"/>
              <a:gd name="connsiteX8" fmla="*/ 246471 w 697038"/>
              <a:gd name="connsiteY8" fmla="*/ 528836 h 743699"/>
              <a:gd name="connsiteX9" fmla="*/ 360771 w 697038"/>
              <a:gd name="connsiteY9" fmla="*/ 600274 h 743699"/>
              <a:gd name="connsiteX10" fmla="*/ 217896 w 697038"/>
              <a:gd name="connsiteY10" fmla="*/ 743149 h 743699"/>
              <a:gd name="connsiteX11" fmla="*/ 75021 w 697038"/>
              <a:gd name="connsiteY11" fmla="*/ 571699 h 74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7038" h="743699">
                <a:moveTo>
                  <a:pt x="75021" y="571699"/>
                </a:moveTo>
                <a:cubicBezTo>
                  <a:pt x="41683" y="476449"/>
                  <a:pt x="-34516" y="266899"/>
                  <a:pt x="17871" y="171649"/>
                </a:cubicBezTo>
                <a:cubicBezTo>
                  <a:pt x="70258" y="76399"/>
                  <a:pt x="277427" y="-4563"/>
                  <a:pt x="389346" y="199"/>
                </a:cubicBezTo>
                <a:cubicBezTo>
                  <a:pt x="501265" y="4961"/>
                  <a:pt x="656046" y="135930"/>
                  <a:pt x="689383" y="200224"/>
                </a:cubicBezTo>
                <a:cubicBezTo>
                  <a:pt x="722720" y="264518"/>
                  <a:pt x="639377" y="366911"/>
                  <a:pt x="589371" y="385961"/>
                </a:cubicBezTo>
                <a:cubicBezTo>
                  <a:pt x="539365" y="405011"/>
                  <a:pt x="386965" y="307380"/>
                  <a:pt x="389346" y="314524"/>
                </a:cubicBezTo>
                <a:cubicBezTo>
                  <a:pt x="391727" y="321668"/>
                  <a:pt x="584608" y="381199"/>
                  <a:pt x="603658" y="428824"/>
                </a:cubicBezTo>
                <a:cubicBezTo>
                  <a:pt x="622708" y="476449"/>
                  <a:pt x="563177" y="583605"/>
                  <a:pt x="503646" y="600274"/>
                </a:cubicBezTo>
                <a:cubicBezTo>
                  <a:pt x="444115" y="616943"/>
                  <a:pt x="270283" y="528836"/>
                  <a:pt x="246471" y="528836"/>
                </a:cubicBezTo>
                <a:cubicBezTo>
                  <a:pt x="222659" y="528836"/>
                  <a:pt x="365533" y="564555"/>
                  <a:pt x="360771" y="600274"/>
                </a:cubicBezTo>
                <a:cubicBezTo>
                  <a:pt x="356009" y="635993"/>
                  <a:pt x="265521" y="752674"/>
                  <a:pt x="217896" y="743149"/>
                </a:cubicBezTo>
                <a:cubicBezTo>
                  <a:pt x="170271" y="733624"/>
                  <a:pt x="108359" y="666949"/>
                  <a:pt x="75021" y="571699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 flipH="1">
            <a:off x="7480300" y="4187825"/>
            <a:ext cx="484188" cy="552450"/>
          </a:xfrm>
          <a:custGeom>
            <a:avLst/>
            <a:gdLst>
              <a:gd name="connsiteX0" fmla="*/ 75021 w 697038"/>
              <a:gd name="connsiteY0" fmla="*/ 571699 h 743699"/>
              <a:gd name="connsiteX1" fmla="*/ 17871 w 697038"/>
              <a:gd name="connsiteY1" fmla="*/ 171649 h 743699"/>
              <a:gd name="connsiteX2" fmla="*/ 389346 w 697038"/>
              <a:gd name="connsiteY2" fmla="*/ 199 h 743699"/>
              <a:gd name="connsiteX3" fmla="*/ 689383 w 697038"/>
              <a:gd name="connsiteY3" fmla="*/ 200224 h 743699"/>
              <a:gd name="connsiteX4" fmla="*/ 589371 w 697038"/>
              <a:gd name="connsiteY4" fmla="*/ 385961 h 743699"/>
              <a:gd name="connsiteX5" fmla="*/ 389346 w 697038"/>
              <a:gd name="connsiteY5" fmla="*/ 314524 h 743699"/>
              <a:gd name="connsiteX6" fmla="*/ 603658 w 697038"/>
              <a:gd name="connsiteY6" fmla="*/ 428824 h 743699"/>
              <a:gd name="connsiteX7" fmla="*/ 503646 w 697038"/>
              <a:gd name="connsiteY7" fmla="*/ 600274 h 743699"/>
              <a:gd name="connsiteX8" fmla="*/ 246471 w 697038"/>
              <a:gd name="connsiteY8" fmla="*/ 528836 h 743699"/>
              <a:gd name="connsiteX9" fmla="*/ 360771 w 697038"/>
              <a:gd name="connsiteY9" fmla="*/ 600274 h 743699"/>
              <a:gd name="connsiteX10" fmla="*/ 217896 w 697038"/>
              <a:gd name="connsiteY10" fmla="*/ 743149 h 743699"/>
              <a:gd name="connsiteX11" fmla="*/ 75021 w 697038"/>
              <a:gd name="connsiteY11" fmla="*/ 571699 h 74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7038" h="743699">
                <a:moveTo>
                  <a:pt x="75021" y="571699"/>
                </a:moveTo>
                <a:cubicBezTo>
                  <a:pt x="41683" y="476449"/>
                  <a:pt x="-34516" y="266899"/>
                  <a:pt x="17871" y="171649"/>
                </a:cubicBezTo>
                <a:cubicBezTo>
                  <a:pt x="70258" y="76399"/>
                  <a:pt x="277427" y="-4563"/>
                  <a:pt x="389346" y="199"/>
                </a:cubicBezTo>
                <a:cubicBezTo>
                  <a:pt x="501265" y="4961"/>
                  <a:pt x="656046" y="135930"/>
                  <a:pt x="689383" y="200224"/>
                </a:cubicBezTo>
                <a:cubicBezTo>
                  <a:pt x="722720" y="264518"/>
                  <a:pt x="639377" y="366911"/>
                  <a:pt x="589371" y="385961"/>
                </a:cubicBezTo>
                <a:cubicBezTo>
                  <a:pt x="539365" y="405011"/>
                  <a:pt x="386965" y="307380"/>
                  <a:pt x="389346" y="314524"/>
                </a:cubicBezTo>
                <a:cubicBezTo>
                  <a:pt x="391727" y="321668"/>
                  <a:pt x="584608" y="381199"/>
                  <a:pt x="603658" y="428824"/>
                </a:cubicBezTo>
                <a:cubicBezTo>
                  <a:pt x="622708" y="476449"/>
                  <a:pt x="563177" y="583605"/>
                  <a:pt x="503646" y="600274"/>
                </a:cubicBezTo>
                <a:cubicBezTo>
                  <a:pt x="444115" y="616943"/>
                  <a:pt x="270283" y="528836"/>
                  <a:pt x="246471" y="528836"/>
                </a:cubicBezTo>
                <a:cubicBezTo>
                  <a:pt x="222659" y="528836"/>
                  <a:pt x="365533" y="564555"/>
                  <a:pt x="360771" y="600274"/>
                </a:cubicBezTo>
                <a:cubicBezTo>
                  <a:pt x="356009" y="635993"/>
                  <a:pt x="265521" y="752674"/>
                  <a:pt x="217896" y="743149"/>
                </a:cubicBezTo>
                <a:cubicBezTo>
                  <a:pt x="170271" y="733624"/>
                  <a:pt x="108359" y="666949"/>
                  <a:pt x="75021" y="571699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-254000" y="2355850"/>
            <a:ext cx="67706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28398" y="5156835"/>
            <a:ext cx="155448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3600" b="1" dirty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</a:rPr>
              <a:t>读书会</a:t>
            </a:r>
          </a:p>
        </p:txBody>
      </p:sp>
      <p:sp>
        <p:nvSpPr>
          <p:cNvPr id="28" name="Rectangle 7"/>
          <p:cNvSpPr/>
          <p:nvPr/>
        </p:nvSpPr>
        <p:spPr>
          <a:xfrm>
            <a:off x="402596" y="2613026"/>
            <a:ext cx="4813929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全栈工程师的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自我修养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39338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48064" y="2420888"/>
            <a:ext cx="356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连续三年逐年上升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79882"/>
      </p:ext>
    </p:extLst>
  </p:cSld>
  <p:clrMapOvr>
    <a:masterClrMapping/>
  </p:clrMapOvr>
  <p:transition spd="slow" advTm="48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068960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全栈工程师觉悟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200" y="365373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一专多长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解决问题，而不是醉心技术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578" y="664425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全栈工程师的优势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578" y="1316667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在自由职业市场，全栈工程师是最闪耀的明星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是天生的创业者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35277"/>
      </p:ext>
    </p:extLst>
  </p:cSld>
  <p:clrMapOvr>
    <a:masterClrMapping/>
  </p:clrMapOvr>
  <p:transition spd="slow" advTm="48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9"/>
          <p:cNvSpPr/>
          <p:nvPr/>
        </p:nvSpPr>
        <p:spPr>
          <a:xfrm>
            <a:off x="1801813" y="3425825"/>
            <a:ext cx="1587" cy="835025"/>
          </a:xfrm>
          <a:custGeom>
            <a:avLst/>
            <a:gdLst/>
            <a:ahLst/>
            <a:cxnLst>
              <a:cxn ang="0">
                <a:pos x="0" y="835025"/>
              </a:cxn>
              <a:cxn ang="0">
                <a:pos x="0" y="0"/>
              </a:cxn>
              <a:cxn ang="0">
                <a:pos x="0" y="835025"/>
              </a:cxn>
            </a:cxnLst>
            <a:rect l="0" t="0" r="0" b="0"/>
            <a:pathLst>
              <a:path w="1587"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0079C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300"/>
          <p:cNvSpPr/>
          <p:nvPr/>
        </p:nvSpPr>
        <p:spPr>
          <a:xfrm>
            <a:off x="0" y="3427413"/>
            <a:ext cx="2863850" cy="0"/>
          </a:xfrm>
          <a:prstGeom prst="line">
            <a:avLst/>
          </a:prstGeom>
          <a:ln w="28575" cap="rnd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879725" y="2501900"/>
            <a:ext cx="3384550" cy="1851025"/>
            <a:chOff x="2879725" y="2501900"/>
            <a:chExt cx="3384550" cy="1851025"/>
          </a:xfrm>
        </p:grpSpPr>
        <p:sp>
          <p:nvSpPr>
            <p:cNvPr id="8198" name="Freeform 301"/>
            <p:cNvSpPr/>
            <p:nvPr/>
          </p:nvSpPr>
          <p:spPr>
            <a:xfrm>
              <a:off x="2951163" y="2573338"/>
              <a:ext cx="3240087" cy="1708150"/>
            </a:xfrm>
            <a:custGeom>
              <a:avLst/>
              <a:gdLst/>
              <a:ahLst/>
              <a:cxnLst>
                <a:cxn ang="0">
                  <a:pos x="3240087" y="1708150"/>
                </a:cxn>
                <a:cxn ang="0">
                  <a:pos x="3240087" y="1708150"/>
                </a:cxn>
                <a:cxn ang="0">
                  <a:pos x="0" y="1708150"/>
                </a:cxn>
                <a:cxn ang="0">
                  <a:pos x="0" y="0"/>
                </a:cxn>
                <a:cxn ang="0">
                  <a:pos x="3240087" y="0"/>
                </a:cxn>
                <a:cxn ang="0">
                  <a:pos x="3240087" y="1708150"/>
                </a:cxn>
                <a:cxn ang="0">
                  <a:pos x="3240087" y="1708150"/>
                </a:cxn>
              </a:cxnLst>
              <a:rect l="0" t="0" r="0" b="0"/>
              <a:pathLst>
                <a:path w="2041" h="1076">
                  <a:moveTo>
                    <a:pt x="2041" y="1076"/>
                  </a:moveTo>
                  <a:lnTo>
                    <a:pt x="2041" y="1076"/>
                  </a:lnTo>
                  <a:lnTo>
                    <a:pt x="0" y="1076"/>
                  </a:lnTo>
                  <a:lnTo>
                    <a:pt x="0" y="0"/>
                  </a:lnTo>
                  <a:lnTo>
                    <a:pt x="2041" y="0"/>
                  </a:lnTo>
                  <a:lnTo>
                    <a:pt x="2041" y="1076"/>
                  </a:lnTo>
                  <a:lnTo>
                    <a:pt x="2041" y="1076"/>
                  </a:lnTo>
                  <a:close/>
                </a:path>
              </a:pathLst>
            </a:custGeom>
            <a:solidFill>
              <a:srgbClr val="0079C5">
                <a:alpha val="100000"/>
              </a:srgbClr>
            </a:solidFill>
            <a:ln w="7938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Line 10"/>
            <p:cNvSpPr/>
            <p:nvPr/>
          </p:nvSpPr>
          <p:spPr>
            <a:xfrm flipV="1">
              <a:off x="2879725" y="3427413"/>
              <a:ext cx="1588" cy="835025"/>
            </a:xfrm>
            <a:prstGeom prst="line">
              <a:avLst/>
            </a:prstGeom>
            <a:ln w="254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Freeform 11"/>
            <p:cNvSpPr/>
            <p:nvPr/>
          </p:nvSpPr>
          <p:spPr>
            <a:xfrm>
              <a:off x="2879725" y="4260850"/>
              <a:ext cx="3382963" cy="92075"/>
            </a:xfrm>
            <a:custGeom>
              <a:avLst/>
              <a:gdLst/>
              <a:ahLst/>
              <a:cxnLst>
                <a:cxn ang="0">
                  <a:pos x="3382963" y="0"/>
                </a:cxn>
                <a:cxn ang="0">
                  <a:pos x="3382963" y="20212"/>
                </a:cxn>
                <a:cxn ang="0">
                  <a:pos x="3311743" y="92075"/>
                </a:cxn>
                <a:cxn ang="0">
                  <a:pos x="71220" y="92075"/>
                </a:cxn>
                <a:cxn ang="0">
                  <a:pos x="0" y="20212"/>
                </a:cxn>
                <a:cxn ang="0">
                  <a:pos x="0" y="0"/>
                </a:cxn>
              </a:cxnLst>
              <a:rect l="0" t="0" r="0" b="0"/>
              <a:pathLst>
                <a:path w="1520" h="41">
                  <a:moveTo>
                    <a:pt x="1520" y="0"/>
                  </a:moveTo>
                  <a:cubicBezTo>
                    <a:pt x="1520" y="9"/>
                    <a:pt x="1520" y="9"/>
                    <a:pt x="1520" y="9"/>
                  </a:cubicBezTo>
                  <a:cubicBezTo>
                    <a:pt x="1520" y="26"/>
                    <a:pt x="1506" y="41"/>
                    <a:pt x="1488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4" y="41"/>
                    <a:pt x="0" y="26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Freeform 13"/>
            <p:cNvSpPr/>
            <p:nvPr/>
          </p:nvSpPr>
          <p:spPr>
            <a:xfrm>
              <a:off x="2967038" y="2501900"/>
              <a:ext cx="3297237" cy="177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24212" y="0"/>
                </a:cxn>
                <a:cxn ang="0">
                  <a:pos x="3295650" y="71438"/>
                </a:cxn>
                <a:cxn ang="0">
                  <a:pos x="3297237" y="1779588"/>
                </a:cxn>
              </a:cxnLst>
              <a:rect l="0" t="0" r="0" b="0"/>
              <a:pathLst>
                <a:path w="2077" h="1121">
                  <a:moveTo>
                    <a:pt x="0" y="0"/>
                  </a:moveTo>
                  <a:cubicBezTo>
                    <a:pt x="2031" y="0"/>
                    <a:pt x="2031" y="0"/>
                    <a:pt x="2031" y="0"/>
                  </a:cubicBezTo>
                  <a:cubicBezTo>
                    <a:pt x="2056" y="0"/>
                    <a:pt x="2076" y="20"/>
                    <a:pt x="2076" y="45"/>
                  </a:cubicBezTo>
                  <a:cubicBezTo>
                    <a:pt x="2076" y="1108"/>
                    <a:pt x="2077" y="1121"/>
                    <a:pt x="2077" y="1121"/>
                  </a:cubicBezTo>
                </a:path>
              </a:pathLst>
            </a:custGeom>
            <a:noFill/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15"/>
            <p:cNvSpPr/>
            <p:nvPr/>
          </p:nvSpPr>
          <p:spPr>
            <a:xfrm>
              <a:off x="2879725" y="2503488"/>
              <a:ext cx="87313" cy="923925"/>
            </a:xfrm>
            <a:custGeom>
              <a:avLst/>
              <a:gdLst/>
              <a:ahLst/>
              <a:cxnLst>
                <a:cxn ang="0">
                  <a:pos x="0" y="923925"/>
                </a:cxn>
                <a:cxn ang="0">
                  <a:pos x="0" y="71242"/>
                </a:cxn>
                <a:cxn ang="0">
                  <a:pos x="71641" y="0"/>
                </a:cxn>
                <a:cxn ang="0">
                  <a:pos x="87313" y="0"/>
                </a:cxn>
              </a:cxnLst>
              <a:rect l="0" t="0" r="0" b="0"/>
              <a:pathLst>
                <a:path w="39" h="415">
                  <a:moveTo>
                    <a:pt x="0" y="41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noFill/>
            <a:ln w="25400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TextBox 8"/>
            <p:cNvSpPr txBox="1"/>
            <p:nvPr/>
          </p:nvSpPr>
          <p:spPr>
            <a:xfrm>
              <a:off x="3347864" y="2853085"/>
              <a:ext cx="2646878" cy="107721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如何成为</a:t>
              </a:r>
              <a:endPara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全栈工程师？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Line 300"/>
          <p:cNvSpPr/>
          <p:nvPr/>
        </p:nvSpPr>
        <p:spPr>
          <a:xfrm>
            <a:off x="6280150" y="3427413"/>
            <a:ext cx="2863850" cy="0"/>
          </a:xfrm>
          <a:prstGeom prst="line">
            <a:avLst/>
          </a:prstGeom>
          <a:ln w="28575" cap="rnd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28590"/>
      </p:ext>
    </p:extLst>
  </p:cSld>
  <p:clrMapOvr>
    <a:masterClrMapping/>
  </p:clrMapOvr>
  <p:transition spd="slow" advTm="1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2129" y="33265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先精后广，一专多长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064" y="98072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       有一个专长，能帮助我们进入一个强大的团队，有了自己的立足点，然后再逐步学习更加广博的知识。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884" y="3212976"/>
            <a:ext cx="6702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余果：对于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性能优化有什么经验？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大牛：在项目发布前有将</a:t>
            </a:r>
            <a:r>
              <a:rPr lang="en-US" altLang="zh-CN" dirty="0" err="1" smtClean="0">
                <a:solidFill>
                  <a:schemeClr val="bg1"/>
                </a:solidFill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</a:rPr>
              <a:t>代码压缩</a:t>
            </a:r>
            <a:r>
              <a:rPr lang="en-US" altLang="zh-CN" dirty="0" smtClean="0">
                <a:solidFill>
                  <a:schemeClr val="bg1"/>
                </a:solidFill>
              </a:rPr>
              <a:t>~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余</a:t>
            </a:r>
            <a:r>
              <a:rPr lang="zh-CN" altLang="en-US" dirty="0" smtClean="0">
                <a:solidFill>
                  <a:schemeClr val="bg1"/>
                </a:solidFill>
              </a:rPr>
              <a:t>果：还有别的方式吗？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大</a:t>
            </a:r>
            <a:r>
              <a:rPr lang="zh-CN" altLang="en-US" dirty="0" smtClean="0">
                <a:solidFill>
                  <a:schemeClr val="bg1"/>
                </a:solidFill>
              </a:rPr>
              <a:t>牛：</a:t>
            </a:r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153" y="2103239"/>
            <a:ext cx="8026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情景：腾讯公司招前端工程师，余果与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君（后称“大牛”</a:t>
            </a:r>
            <a:r>
              <a:rPr lang="en-US" altLang="zh-CN" dirty="0" smtClean="0">
                <a:solidFill>
                  <a:schemeClr val="bg1"/>
                </a:solidFill>
              </a:rPr>
              <a:t>(*^__^*) </a:t>
            </a:r>
            <a:r>
              <a:rPr lang="zh-CN" altLang="en-US" dirty="0" smtClean="0">
                <a:solidFill>
                  <a:schemeClr val="bg1"/>
                </a:solidFill>
              </a:rPr>
              <a:t>）进行电话面试。大牛之前在一家</a:t>
            </a:r>
            <a:r>
              <a:rPr lang="en-US" altLang="zh-CN" dirty="0" smtClean="0">
                <a:solidFill>
                  <a:schemeClr val="bg1"/>
                </a:solidFill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</a:rPr>
              <a:t>公司工作，三年来公司的项目都是他一手搭建的，从架构到编码细节都如数家珍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117" y="465313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</a:rPr>
              <a:t>压缩源码      选择合适的图片格式    合并静态资源  开启服务端的</a:t>
            </a:r>
            <a:r>
              <a:rPr lang="en-US" altLang="zh-CN" dirty="0" err="1" smtClean="0">
                <a:solidFill>
                  <a:schemeClr val="bg1"/>
                </a:solidFill>
              </a:rPr>
              <a:t>Gzip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使用静态资源库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40460"/>
      </p:ext>
    </p:extLst>
  </p:cSld>
  <p:clrMapOvr>
    <a:masterClrMapping/>
  </p:clrMapOvr>
  <p:transition spd="slow" advTm="48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围绕商业目标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039" y="155679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技术总是在不断的变化，唯一不变的就是商业目标，关注商业目标而不是技术上，就能找到更加合适完成商业目标的技术。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26620"/>
      </p:ext>
    </p:extLst>
  </p:cSld>
  <p:clrMapOvr>
    <a:masterClrMapping/>
  </p:clrMapOvr>
  <p:transition spd="slow" advTm="48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关注用户体验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583" y="126876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      如果不关注用户和客户的体验，这样的产品除了“能用”之外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什么优点都没有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292494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每一个糟糕的体验背后都蕴含着商机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218457"/>
      </p:ext>
    </p:extLst>
  </p:cSld>
  <p:clrMapOvr>
    <a:masterClrMapping/>
  </p:clrMapOvr>
  <p:transition spd="slow" advTm="48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2230546"/>
            <a:ext cx="5832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聆 听</a:t>
            </a:r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226620"/>
      </p:ext>
    </p:extLst>
  </p:cSld>
  <p:clrMapOvr>
    <a:masterClrMapping/>
  </p:clrMapOvr>
  <p:transition spd="slow" advTm="48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230313" y="1547813"/>
            <a:ext cx="1189038" cy="11890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30313" y="2736850"/>
            <a:ext cx="1189038" cy="11890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13000" y="3925888"/>
            <a:ext cx="1189038" cy="11890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23963" y="5121275"/>
            <a:ext cx="1189038" cy="11890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925" y="3932238"/>
            <a:ext cx="1189038" cy="11890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22375" y="3933825"/>
            <a:ext cx="1189038" cy="11890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26000" y="569913"/>
            <a:ext cx="2841625" cy="647700"/>
            <a:chOff x="4825800" y="570444"/>
            <a:chExt cx="2842544" cy="646756"/>
          </a:xfrm>
        </p:grpSpPr>
        <p:sp>
          <p:nvSpPr>
            <p:cNvPr id="23" name="AutoShape 112"/>
            <p:cNvSpPr>
              <a:spLocks noChangeArrowheads="1"/>
            </p:cNvSpPr>
            <p:nvPr/>
          </p:nvSpPr>
          <p:spPr bwMode="auto">
            <a:xfrm rot="16200000">
              <a:off x="5923694" y="-527450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marL="0" marR="0" lvl="0" indent="0" algn="ctr" defTabSz="914400" rtl="0" eaLnBrk="1" latinLnBrk="0" hangingPunct="1"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endParaRPr>
            </a:p>
          </p:txBody>
        </p:sp>
        <p:sp>
          <p:nvSpPr>
            <p:cNvPr id="4134" name="TextBox 1"/>
            <p:cNvSpPr txBox="1"/>
            <p:nvPr/>
          </p:nvSpPr>
          <p:spPr>
            <a:xfrm>
              <a:off x="5724128" y="671125"/>
              <a:ext cx="1416230" cy="4609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作者介绍</a:t>
              </a:r>
              <a:endPara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4" name="Picture 10" descr="C:\Users\TITAN\Desktop\新建文件夹\2006413161622724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66838" y="2881313"/>
            <a:ext cx="900112" cy="90011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5" name="Picture 11" descr="C:\Users\TITAN\Desktop\新建文件夹\200641316163226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74775" y="5364163"/>
            <a:ext cx="900113" cy="90011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6" name="Picture 12" descr="C:\Users\TITAN\Desktop\新建文件夹\2006413161643529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74775" y="4070350"/>
            <a:ext cx="900113" cy="9001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" name="Picture 13" descr="C:\Users\TITAN\Desktop\新建文件夹\2006413161725253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79388" y="4124325"/>
            <a:ext cx="900112" cy="9001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1" name="Picture 14" descr="C:\Users\TITAN\Desktop\新建文件夹\2006413161734397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557463" y="4070350"/>
            <a:ext cx="900112" cy="9001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2" name="Picture 9" descr="C:\Users\TITAN\Desktop\新建文件夹\2006413161740347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366838" y="1692275"/>
            <a:ext cx="900112" cy="898525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4" name="组合 3"/>
          <p:cNvGrpSpPr/>
          <p:nvPr/>
        </p:nvGrpSpPr>
        <p:grpSpPr>
          <a:xfrm>
            <a:off x="4787901" y="1557338"/>
            <a:ext cx="3125714" cy="646112"/>
            <a:chOff x="4788024" y="1556793"/>
            <a:chExt cx="3124978" cy="646756"/>
          </a:xfrm>
        </p:grpSpPr>
        <p:sp>
          <p:nvSpPr>
            <p:cNvPr id="33" name="AutoShape 112"/>
            <p:cNvSpPr>
              <a:spLocks noChangeArrowheads="1"/>
            </p:cNvSpPr>
            <p:nvPr/>
          </p:nvSpPr>
          <p:spPr bwMode="auto">
            <a:xfrm rot="16200000">
              <a:off x="5885918" y="458899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marL="0" marR="0" lvl="0" indent="0" algn="ctr" defTabSz="914400" rtl="0" eaLnBrk="1" latinLnBrk="0" hangingPunct="1"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endParaRPr>
            </a:p>
          </p:txBody>
        </p:sp>
        <p:sp>
          <p:nvSpPr>
            <p:cNvPr id="4132" name="TextBox 34"/>
            <p:cNvSpPr txBox="1"/>
            <p:nvPr/>
          </p:nvSpPr>
          <p:spPr>
            <a:xfrm>
              <a:off x="5266747" y="1649107"/>
              <a:ext cx="2646255" cy="46212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什么是全栈工程师</a:t>
              </a:r>
              <a:endPara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06950" y="2544763"/>
            <a:ext cx="2841625" cy="647700"/>
            <a:chOff x="4806748" y="2545290"/>
            <a:chExt cx="2842544" cy="646756"/>
          </a:xfrm>
        </p:grpSpPr>
        <p:sp>
          <p:nvSpPr>
            <p:cNvPr id="36" name="AutoShape 112"/>
            <p:cNvSpPr>
              <a:spLocks noChangeArrowheads="1"/>
            </p:cNvSpPr>
            <p:nvPr/>
          </p:nvSpPr>
          <p:spPr bwMode="auto">
            <a:xfrm rot="16200000">
              <a:off x="5904642" y="1447396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marL="0" marR="0" lvl="0" indent="0" algn="ctr" defTabSz="914400" rtl="0" eaLnBrk="1" latinLnBrk="0" hangingPunct="1"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endParaRPr>
            </a:p>
          </p:txBody>
        </p:sp>
        <p:sp>
          <p:nvSpPr>
            <p:cNvPr id="4130" name="TextBox 36"/>
            <p:cNvSpPr txBox="1"/>
            <p:nvPr/>
          </p:nvSpPr>
          <p:spPr>
            <a:xfrm>
              <a:off x="5656763" y="2645971"/>
              <a:ext cx="1724106" cy="4609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传统工程师</a:t>
              </a:r>
              <a:endPara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26001" y="3532188"/>
            <a:ext cx="3241781" cy="646112"/>
            <a:chOff x="4825800" y="3531468"/>
            <a:chExt cx="3242829" cy="646756"/>
          </a:xfrm>
        </p:grpSpPr>
        <p:sp>
          <p:nvSpPr>
            <p:cNvPr id="38" name="AutoShape 112"/>
            <p:cNvSpPr>
              <a:spLocks noChangeArrowheads="1"/>
            </p:cNvSpPr>
            <p:nvPr/>
          </p:nvSpPr>
          <p:spPr bwMode="auto">
            <a:xfrm rot="16200000">
              <a:off x="5923694" y="2433574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marL="0" marR="0" lvl="0" indent="0" algn="ctr" defTabSz="914400" rtl="0" eaLnBrk="1" latinLnBrk="0" hangingPunct="1"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endParaRPr>
            </a:p>
          </p:txBody>
        </p:sp>
        <p:sp>
          <p:nvSpPr>
            <p:cNvPr id="4128" name="TextBox 38"/>
            <p:cNvSpPr txBox="1"/>
            <p:nvPr/>
          </p:nvSpPr>
          <p:spPr>
            <a:xfrm>
              <a:off x="5728771" y="3632149"/>
              <a:ext cx="2339858" cy="46212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全栈工程师养成</a:t>
              </a:r>
              <a:endPara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92663" y="4518025"/>
            <a:ext cx="3598778" cy="647700"/>
            <a:chOff x="4792787" y="4518647"/>
            <a:chExt cx="3599259" cy="646756"/>
          </a:xfrm>
        </p:grpSpPr>
        <p:sp>
          <p:nvSpPr>
            <p:cNvPr id="40" name="AutoShape 112"/>
            <p:cNvSpPr>
              <a:spLocks noChangeArrowheads="1"/>
            </p:cNvSpPr>
            <p:nvPr/>
          </p:nvSpPr>
          <p:spPr bwMode="auto">
            <a:xfrm rot="16200000">
              <a:off x="5890681" y="3420753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marL="0" marR="0" lvl="0" indent="0" algn="ctr" defTabSz="914400" rtl="0" eaLnBrk="1" latinLnBrk="0" hangingPunct="1"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endParaRPr>
            </a:p>
          </p:txBody>
        </p:sp>
        <p:sp>
          <p:nvSpPr>
            <p:cNvPr id="4126" name="TextBox 40"/>
            <p:cNvSpPr txBox="1"/>
            <p:nvPr/>
          </p:nvSpPr>
          <p:spPr>
            <a:xfrm>
              <a:off x="5436996" y="4609802"/>
              <a:ext cx="2955050" cy="4609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如何成为全栈工程师</a:t>
              </a:r>
              <a:endPara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34" name="Picture 10" descr="C:\Users\TITAN\Desktop\新建文件夹\2006413161622724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57700" y="1536700"/>
            <a:ext cx="719138" cy="7207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37" name="Picture 13" descr="C:\Users\TITAN\Desktop\新建文件夹\2006413161725253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457700" y="2525713"/>
            <a:ext cx="719138" cy="71913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35" name="Picture 11" descr="C:\Users\TITAN\Desktop\新建文件夹\200641316163226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457700" y="3513138"/>
            <a:ext cx="719138" cy="7207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38" name="Picture 14" descr="C:\Users\TITAN\Desktop\新建文件夹\2006413161734397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457700" y="4502150"/>
            <a:ext cx="719138" cy="71913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33" name="Picture 9" descr="C:\Users\TITAN\Desktop\新建文件夹\2006413161740347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457700" y="549275"/>
            <a:ext cx="719138" cy="71913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4" name="Freeform 297"/>
          <p:cNvSpPr/>
          <p:nvPr/>
        </p:nvSpPr>
        <p:spPr>
          <a:xfrm>
            <a:off x="7451725" y="893763"/>
            <a:ext cx="1674813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9681" y="0"/>
              </a:cxn>
              <a:cxn ang="0">
                <a:pos x="1053379" y="2285941"/>
              </a:cxn>
              <a:cxn ang="0">
                <a:pos x="1674218" y="2285941"/>
              </a:cxn>
            </a:cxnLst>
            <a:rect l="0" t="0" r="0" b="0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4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4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4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34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4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34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0.24895 2.59259E-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0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 animBg="1"/>
      <p:bldP spid="29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52847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作者：余果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261106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</a:rPr>
              <a:t>腾讯社交用户体验设计部高级</a:t>
            </a:r>
            <a:r>
              <a:rPr lang="en-US" altLang="zh-CN" sz="2400" dirty="0" smtClean="0">
                <a:solidFill>
                  <a:schemeClr val="bg1"/>
                </a:solidFill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</a:rPr>
              <a:t>工程师，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</a:rPr>
              <a:t>前端开发组负责人，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</a:rPr>
              <a:t>熟悉前端开发、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ios</a:t>
            </a:r>
            <a:r>
              <a:rPr lang="zh-CN" altLang="en-US" sz="2400" dirty="0" smtClean="0">
                <a:solidFill>
                  <a:schemeClr val="bg1"/>
                </a:solidFill>
              </a:rPr>
              <a:t>开发、</a:t>
            </a:r>
            <a:r>
              <a:rPr lang="en-US" altLang="zh-CN" sz="2400" dirty="0" smtClean="0">
                <a:solidFill>
                  <a:schemeClr val="bg1"/>
                </a:solidFill>
              </a:rPr>
              <a:t>PHP</a:t>
            </a:r>
            <a:r>
              <a:rPr lang="zh-CN" altLang="en-US" sz="2400" dirty="0" smtClean="0">
                <a:solidFill>
                  <a:schemeClr val="bg1"/>
                </a:solidFill>
              </a:rPr>
              <a:t>开发和</a:t>
            </a:r>
            <a:r>
              <a:rPr lang="en-US" altLang="zh-CN" sz="2400" dirty="0" smtClean="0">
                <a:solidFill>
                  <a:schemeClr val="bg1"/>
                </a:solidFill>
              </a:rPr>
              <a:t>ruby</a:t>
            </a:r>
            <a:r>
              <a:rPr lang="zh-CN" altLang="en-US" sz="2400" dirty="0" smtClean="0">
                <a:solidFill>
                  <a:schemeClr val="bg1"/>
                </a:solidFill>
              </a:rPr>
              <a:t>开发等，曾独立开发</a:t>
            </a:r>
            <a:r>
              <a:rPr lang="en-US" altLang="zh-CN" sz="2400" dirty="0" smtClean="0">
                <a:solidFill>
                  <a:schemeClr val="bg1"/>
                </a:solidFill>
              </a:rPr>
              <a:t>iOS APP</a:t>
            </a:r>
            <a:r>
              <a:rPr lang="zh-CN" altLang="en-US" sz="2400" dirty="0" smtClean="0">
                <a:solidFill>
                  <a:schemeClr val="bg1"/>
                </a:solidFill>
              </a:rPr>
              <a:t>（撸大师）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7"/>
            <a:ext cx="3218057" cy="32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6799"/>
      </p:ext>
    </p:extLst>
  </p:cSld>
  <p:clrMapOvr>
    <a:masterClrMapping/>
  </p:clrMapOvr>
  <p:transition spd="slow" advTm="48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5150" y="931545"/>
            <a:ext cx="32867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什么是全栈？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895" y="1845310"/>
            <a:ext cx="7451090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翻译自英文</a:t>
            </a:r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“full-stack”,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表示为了完成一个项目所需要的一系列技术的集合。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3895" y="2852420"/>
            <a:ext cx="7670165" cy="140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web</a:t>
            </a:r>
            <a:r>
              <a: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栈</a:t>
            </a:r>
            <a:r>
              <a:rPr lang="zh-CN" altLang="en-US" sz="28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：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     服务器、数据库、服务器端编程、前端标记语言和脚本语言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7405" y="4580890"/>
            <a:ext cx="7362190" cy="140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app</a:t>
            </a:r>
            <a:r>
              <a: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栈</a:t>
            </a:r>
            <a:r>
              <a:rPr lang="zh-CN" altLang="en-US" sz="28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：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 服务器、数据库、服务器端编程语言、</a:t>
            </a:r>
            <a:r>
              <a:rPr lang="en-US" altLang="zh-CN" sz="28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iOS</a:t>
            </a:r>
            <a:r>
              <a:rPr lang="zh-CN" altLang="en-US" sz="28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或安卓开发技术</a:t>
            </a:r>
          </a:p>
        </p:txBody>
      </p:sp>
    </p:spTree>
  </p:cSld>
  <p:clrMapOvr>
    <a:masterClrMapping/>
  </p:clrMapOvr>
  <p:transition spd="slow" advTm="48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4912" y="908685"/>
            <a:ext cx="328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全栈工程师</a:t>
            </a:r>
            <a:endParaRPr lang="zh-CN" altLang="en-US" sz="3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1845310"/>
            <a:ext cx="7451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能处理数据库、服务器、系统工程和客户端的所有工作的工程师</a:t>
            </a:r>
            <a:endParaRPr lang="en-US" altLang="zh-CN" sz="24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简单说：全栈工程师是可以独立完成一个产品的人</a:t>
            </a:r>
            <a:endParaRPr lang="zh-CN" altLang="en-US" sz="2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 advTm="48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64904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为什么会有全栈工程师？</a:t>
            </a:r>
            <a:endParaRPr lang="zh-CN" altLang="en-US" sz="48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147949"/>
      </p:ext>
    </p:extLst>
  </p:cSld>
  <p:clrMapOvr>
    <a:masterClrMapping/>
  </p:clrMapOvr>
  <p:transition spd="slow" advTm="48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115" y="908685"/>
            <a:ext cx="328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流水线的优势</a:t>
            </a:r>
            <a:endParaRPr lang="zh-CN" altLang="en-US" sz="3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115" y="1772816"/>
            <a:ext cx="7633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提高了服务的可靠性和可用性，大型</a:t>
            </a:r>
            <a:r>
              <a:rPr lang="en-US" altLang="zh-CN" sz="2400" dirty="0" smtClean="0">
                <a:solidFill>
                  <a:schemeClr val="bg1"/>
                </a:solidFill>
              </a:rPr>
              <a:t>web</a:t>
            </a:r>
            <a:r>
              <a:rPr lang="zh-CN" altLang="en-US" sz="2400" dirty="0" smtClean="0">
                <a:solidFill>
                  <a:schemeClr val="bg1"/>
                </a:solidFill>
              </a:rPr>
              <a:t>开发真正变得可管理、可控制、质量评估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公司不会过分依赖某个工程师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15835"/>
      </p:ext>
    </p:extLst>
  </p:cSld>
  <p:clrMapOvr>
    <a:masterClrMapping/>
  </p:clrMapOvr>
  <p:transition spd="slow" advTm="48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115" y="908685"/>
            <a:ext cx="328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流水线的缺点</a:t>
            </a:r>
            <a:endParaRPr lang="zh-CN" altLang="en-US" sz="3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115" y="1772816"/>
            <a:ext cx="763328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工程师职责不清导致效率低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工程师缺乏主人感导致产品质量差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工程师缺乏全局的视野影响个人成长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更多角色导致项目效率低下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     给交接增加缓冲时间，整个项目的时间就会被延长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99100"/>
      </p:ext>
    </p:extLst>
  </p:cSld>
  <p:clrMapOvr>
    <a:masterClrMapping/>
  </p:clrMapOvr>
  <p:transition spd="slow" advTm="48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358" y="2653461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全栈工程师登上舞台</a:t>
            </a:r>
            <a:endParaRPr lang="zh-CN" altLang="en-US" sz="4800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981507"/>
      </p:ext>
    </p:extLst>
  </p:cSld>
  <p:clrMapOvr>
    <a:masterClrMapping/>
  </p:clrMapOvr>
  <p:transition spd="slow" advTm="48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517</Words>
  <Application>Microsoft Office PowerPoint</Application>
  <PresentationFormat>全屏显示(4:3)</PresentationFormat>
  <Paragraphs>63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TITAN</dc:creator>
  <cp:lastModifiedBy>杨靓</cp:lastModifiedBy>
  <cp:revision>312</cp:revision>
  <dcterms:created xsi:type="dcterms:W3CDTF">2011-02-09T12:11:00Z</dcterms:created>
  <dcterms:modified xsi:type="dcterms:W3CDTF">2016-01-12T10:58:53Z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