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" name=" 184"/>
          <p:cNvSpPr/>
          <p:nvPr/>
        </p:nvSpPr>
        <p:spPr>
          <a:xfrm>
            <a:off x="624205" y="2691130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i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 184"/>
          <p:cNvSpPr/>
          <p:nvPr/>
        </p:nvSpPr>
        <p:spPr>
          <a:xfrm>
            <a:off x="1452245" y="1941830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152400" y="3504565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h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 184"/>
          <p:cNvSpPr/>
          <p:nvPr/>
        </p:nvSpPr>
        <p:spPr>
          <a:xfrm>
            <a:off x="1087120" y="3621405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g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 184"/>
          <p:cNvSpPr/>
          <p:nvPr/>
        </p:nvSpPr>
        <p:spPr>
          <a:xfrm>
            <a:off x="1350010" y="2788920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a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 184"/>
          <p:cNvSpPr/>
          <p:nvPr/>
        </p:nvSpPr>
        <p:spPr>
          <a:xfrm>
            <a:off x="6720840" y="3086735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b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 184"/>
          <p:cNvSpPr/>
          <p:nvPr/>
        </p:nvSpPr>
        <p:spPr>
          <a:xfrm>
            <a:off x="648970" y="1795780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j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3564890" y="2239645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k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 184"/>
          <p:cNvSpPr/>
          <p:nvPr/>
        </p:nvSpPr>
        <p:spPr>
          <a:xfrm>
            <a:off x="1773555" y="3679825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d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" name=" 184"/>
          <p:cNvSpPr/>
          <p:nvPr/>
        </p:nvSpPr>
        <p:spPr>
          <a:xfrm>
            <a:off x="2357755" y="2393315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e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 184"/>
          <p:cNvSpPr/>
          <p:nvPr/>
        </p:nvSpPr>
        <p:spPr>
          <a:xfrm>
            <a:off x="3044190" y="3110230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f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7" name=" 184"/>
          <p:cNvSpPr/>
          <p:nvPr/>
        </p:nvSpPr>
        <p:spPr>
          <a:xfrm>
            <a:off x="4949190" y="3086735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l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" name=" 184"/>
          <p:cNvSpPr/>
          <p:nvPr/>
        </p:nvSpPr>
        <p:spPr>
          <a:xfrm>
            <a:off x="5076190" y="3973195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p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 184"/>
          <p:cNvSpPr/>
          <p:nvPr/>
        </p:nvSpPr>
        <p:spPr>
          <a:xfrm>
            <a:off x="5689600" y="2381250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m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" name=" 184"/>
          <p:cNvSpPr/>
          <p:nvPr/>
        </p:nvSpPr>
        <p:spPr>
          <a:xfrm>
            <a:off x="5806440" y="3418205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o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1" name=" 184"/>
          <p:cNvSpPr/>
          <p:nvPr/>
        </p:nvSpPr>
        <p:spPr>
          <a:xfrm>
            <a:off x="7383780" y="2352040"/>
            <a:ext cx="297815" cy="297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n</a:t>
            </a: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22" name="直接连接符 21"/>
          <p:cNvCxnSpPr>
            <a:stCxn id="10" idx="4"/>
            <a:endCxn id="184" idx="0"/>
          </p:cNvCxnSpPr>
          <p:nvPr/>
        </p:nvCxnSpPr>
        <p:spPr>
          <a:xfrm flipH="1">
            <a:off x="773430" y="2093595"/>
            <a:ext cx="24765" cy="59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6"/>
            <a:endCxn id="5" idx="2"/>
          </p:cNvCxnSpPr>
          <p:nvPr/>
        </p:nvCxnSpPr>
        <p:spPr>
          <a:xfrm>
            <a:off x="946785" y="1945005"/>
            <a:ext cx="505460" cy="146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4" idx="7"/>
            <a:endCxn id="5" idx="3"/>
          </p:cNvCxnSpPr>
          <p:nvPr/>
        </p:nvCxnSpPr>
        <p:spPr>
          <a:xfrm flipV="1">
            <a:off x="878205" y="2195830"/>
            <a:ext cx="617855" cy="53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4"/>
            <a:endCxn id="8" idx="0"/>
          </p:cNvCxnSpPr>
          <p:nvPr/>
        </p:nvCxnSpPr>
        <p:spPr>
          <a:xfrm flipH="1">
            <a:off x="1499235" y="2239645"/>
            <a:ext cx="102235" cy="54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5"/>
            <a:endCxn id="8" idx="1"/>
          </p:cNvCxnSpPr>
          <p:nvPr/>
        </p:nvCxnSpPr>
        <p:spPr>
          <a:xfrm>
            <a:off x="902970" y="2049780"/>
            <a:ext cx="490855" cy="78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84" idx="4"/>
            <a:endCxn id="6" idx="7"/>
          </p:cNvCxnSpPr>
          <p:nvPr/>
        </p:nvCxnSpPr>
        <p:spPr>
          <a:xfrm flipH="1">
            <a:off x="406400" y="2988945"/>
            <a:ext cx="36703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6"/>
            <a:endCxn id="7" idx="2"/>
          </p:cNvCxnSpPr>
          <p:nvPr/>
        </p:nvCxnSpPr>
        <p:spPr>
          <a:xfrm>
            <a:off x="450215" y="3653790"/>
            <a:ext cx="636905" cy="11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" idx="4"/>
            <a:endCxn id="7" idx="7"/>
          </p:cNvCxnSpPr>
          <p:nvPr/>
        </p:nvCxnSpPr>
        <p:spPr>
          <a:xfrm flipH="1">
            <a:off x="1341120" y="3086735"/>
            <a:ext cx="158115" cy="5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8" idx="5"/>
            <a:endCxn id="14" idx="1"/>
          </p:cNvCxnSpPr>
          <p:nvPr/>
        </p:nvCxnSpPr>
        <p:spPr>
          <a:xfrm>
            <a:off x="1604010" y="3042920"/>
            <a:ext cx="213360" cy="68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8" idx="7"/>
            <a:endCxn id="15" idx="3"/>
          </p:cNvCxnSpPr>
          <p:nvPr/>
        </p:nvCxnSpPr>
        <p:spPr>
          <a:xfrm flipV="1">
            <a:off x="1604010" y="2647315"/>
            <a:ext cx="797560" cy="18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5" idx="5"/>
            <a:endCxn id="16" idx="1"/>
          </p:cNvCxnSpPr>
          <p:nvPr/>
        </p:nvCxnSpPr>
        <p:spPr>
          <a:xfrm>
            <a:off x="2611755" y="2647315"/>
            <a:ext cx="476250" cy="50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6"/>
            <a:endCxn id="11" idx="2"/>
          </p:cNvCxnSpPr>
          <p:nvPr/>
        </p:nvCxnSpPr>
        <p:spPr>
          <a:xfrm flipV="1">
            <a:off x="2655570" y="2388870"/>
            <a:ext cx="909320" cy="15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5" idx="6"/>
            <a:endCxn id="11" idx="1"/>
          </p:cNvCxnSpPr>
          <p:nvPr/>
        </p:nvCxnSpPr>
        <p:spPr>
          <a:xfrm>
            <a:off x="1750060" y="2091055"/>
            <a:ext cx="1858645" cy="19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7"/>
            <a:endCxn id="16" idx="2"/>
          </p:cNvCxnSpPr>
          <p:nvPr/>
        </p:nvCxnSpPr>
        <p:spPr>
          <a:xfrm flipV="1">
            <a:off x="2027555" y="3259455"/>
            <a:ext cx="1016635" cy="46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1" idx="3"/>
            <a:endCxn id="16" idx="0"/>
          </p:cNvCxnSpPr>
          <p:nvPr/>
        </p:nvCxnSpPr>
        <p:spPr>
          <a:xfrm flipH="1">
            <a:off x="3193415" y="2493645"/>
            <a:ext cx="415290" cy="616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1" idx="6"/>
            <a:endCxn id="17" idx="1"/>
          </p:cNvCxnSpPr>
          <p:nvPr/>
        </p:nvCxnSpPr>
        <p:spPr>
          <a:xfrm>
            <a:off x="3862705" y="2388870"/>
            <a:ext cx="113030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1" idx="6"/>
            <a:endCxn id="11" idx="6"/>
          </p:cNvCxnSpPr>
          <p:nvPr/>
        </p:nvCxnSpPr>
        <p:spPr>
          <a:xfrm>
            <a:off x="3862705" y="23888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19" idx="2"/>
          </p:cNvCxnSpPr>
          <p:nvPr/>
        </p:nvCxnSpPr>
        <p:spPr>
          <a:xfrm>
            <a:off x="3839845" y="2348865"/>
            <a:ext cx="1849755" cy="18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9" idx="6"/>
            <a:endCxn id="21" idx="2"/>
          </p:cNvCxnSpPr>
          <p:nvPr/>
        </p:nvCxnSpPr>
        <p:spPr>
          <a:xfrm flipV="1">
            <a:off x="5987415" y="2501265"/>
            <a:ext cx="1396365" cy="29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5"/>
            <a:endCxn id="9" idx="1"/>
          </p:cNvCxnSpPr>
          <p:nvPr/>
        </p:nvCxnSpPr>
        <p:spPr>
          <a:xfrm>
            <a:off x="5943600" y="2635250"/>
            <a:ext cx="821055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9" idx="3"/>
            <a:endCxn id="18" idx="0"/>
          </p:cNvCxnSpPr>
          <p:nvPr/>
        </p:nvCxnSpPr>
        <p:spPr>
          <a:xfrm flipH="1">
            <a:off x="5225415" y="2635250"/>
            <a:ext cx="50800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7" idx="6"/>
            <a:endCxn id="20" idx="2"/>
          </p:cNvCxnSpPr>
          <p:nvPr/>
        </p:nvCxnSpPr>
        <p:spPr>
          <a:xfrm>
            <a:off x="5247005" y="3235960"/>
            <a:ext cx="559435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0" idx="6"/>
            <a:endCxn id="9" idx="2"/>
          </p:cNvCxnSpPr>
          <p:nvPr/>
        </p:nvCxnSpPr>
        <p:spPr>
          <a:xfrm flipV="1">
            <a:off x="6104255" y="3235960"/>
            <a:ext cx="616585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6" idx="6"/>
            <a:endCxn id="20" idx="3"/>
          </p:cNvCxnSpPr>
          <p:nvPr/>
        </p:nvCxnSpPr>
        <p:spPr>
          <a:xfrm>
            <a:off x="3342005" y="3259455"/>
            <a:ext cx="2508250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6" idx="7"/>
            <a:endCxn id="17" idx="2"/>
          </p:cNvCxnSpPr>
          <p:nvPr/>
        </p:nvCxnSpPr>
        <p:spPr>
          <a:xfrm>
            <a:off x="3298190" y="3154045"/>
            <a:ext cx="1651000" cy="8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8" idx="6"/>
            <a:endCxn id="16" idx="2"/>
          </p:cNvCxnSpPr>
          <p:nvPr/>
        </p:nvCxnSpPr>
        <p:spPr>
          <a:xfrm>
            <a:off x="1647825" y="2938145"/>
            <a:ext cx="1396365" cy="32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6" idx="5"/>
          </p:cNvCxnSpPr>
          <p:nvPr/>
        </p:nvCxnSpPr>
        <p:spPr>
          <a:xfrm>
            <a:off x="3298190" y="3364230"/>
            <a:ext cx="1896110" cy="74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228725" y="2943225"/>
            <a:ext cx="1530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0</a:t>
            </a:r>
            <a:endParaRPr lang="en-US" altLang="zh-CN" sz="800"/>
          </a:p>
        </p:txBody>
      </p:sp>
      <p:sp>
        <p:nvSpPr>
          <p:cNvPr id="50" name="文本框 49"/>
          <p:cNvSpPr txBox="1"/>
          <p:nvPr/>
        </p:nvSpPr>
        <p:spPr>
          <a:xfrm>
            <a:off x="7018655" y="3194050"/>
            <a:ext cx="1530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</a:t>
            </a:r>
            <a:endParaRPr lang="en-US" altLang="zh-CN" sz="800"/>
          </a:p>
        </p:txBody>
      </p:sp>
      <p:sp>
        <p:nvSpPr>
          <p:cNvPr id="51" name="文本框 50"/>
          <p:cNvSpPr txBox="1"/>
          <p:nvPr/>
        </p:nvSpPr>
        <p:spPr>
          <a:xfrm>
            <a:off x="1489075" y="1774825"/>
            <a:ext cx="1530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2</a:t>
            </a:r>
            <a:endParaRPr lang="en-US" altLang="zh-CN" sz="800"/>
          </a:p>
        </p:txBody>
      </p:sp>
      <p:sp>
        <p:nvSpPr>
          <p:cNvPr id="52" name="文本框 51"/>
          <p:cNvSpPr txBox="1"/>
          <p:nvPr/>
        </p:nvSpPr>
        <p:spPr>
          <a:xfrm>
            <a:off x="2041525" y="3889375"/>
            <a:ext cx="1530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3</a:t>
            </a:r>
            <a:endParaRPr lang="en-US" altLang="zh-CN" sz="800"/>
          </a:p>
        </p:txBody>
      </p:sp>
      <p:sp>
        <p:nvSpPr>
          <p:cNvPr id="54" name="文本框 53"/>
          <p:cNvSpPr txBox="1"/>
          <p:nvPr/>
        </p:nvSpPr>
        <p:spPr>
          <a:xfrm>
            <a:off x="2178050" y="2368550"/>
            <a:ext cx="1530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4</a:t>
            </a:r>
            <a:endParaRPr lang="en-US" altLang="zh-CN" sz="800"/>
          </a:p>
        </p:txBody>
      </p:sp>
      <p:sp>
        <p:nvSpPr>
          <p:cNvPr id="55" name="文本框 54"/>
          <p:cNvSpPr txBox="1"/>
          <p:nvPr/>
        </p:nvSpPr>
        <p:spPr>
          <a:xfrm>
            <a:off x="3140075" y="3416300"/>
            <a:ext cx="1530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5</a:t>
            </a:r>
            <a:endParaRPr lang="en-US" altLang="zh-CN" sz="800"/>
          </a:p>
        </p:txBody>
      </p:sp>
      <p:sp>
        <p:nvSpPr>
          <p:cNvPr id="56" name="文本框 55"/>
          <p:cNvSpPr txBox="1"/>
          <p:nvPr/>
        </p:nvSpPr>
        <p:spPr>
          <a:xfrm>
            <a:off x="1177925" y="3883025"/>
            <a:ext cx="1530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6</a:t>
            </a:r>
            <a:endParaRPr lang="en-US" altLang="zh-CN" sz="800"/>
          </a:p>
        </p:txBody>
      </p:sp>
      <p:sp>
        <p:nvSpPr>
          <p:cNvPr id="57" name="文本框 56"/>
          <p:cNvSpPr txBox="1"/>
          <p:nvPr/>
        </p:nvSpPr>
        <p:spPr>
          <a:xfrm>
            <a:off x="292100" y="3759200"/>
            <a:ext cx="1530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7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800100" y="2990850"/>
            <a:ext cx="1530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8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800100" y="1560830"/>
            <a:ext cx="2870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9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3719195" y="1988820"/>
            <a:ext cx="2870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10</a:t>
            </a:r>
            <a:endParaRPr lang="en-US" altLang="zh-CN" sz="800"/>
          </a:p>
        </p:txBody>
      </p:sp>
      <p:sp>
        <p:nvSpPr>
          <p:cNvPr id="61" name="文本框 60"/>
          <p:cNvSpPr txBox="1"/>
          <p:nvPr/>
        </p:nvSpPr>
        <p:spPr>
          <a:xfrm>
            <a:off x="5086985" y="2828925"/>
            <a:ext cx="2870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11</a:t>
            </a:r>
            <a:endParaRPr lang="en-US" altLang="zh-CN" sz="800"/>
          </a:p>
        </p:txBody>
      </p:sp>
      <p:sp>
        <p:nvSpPr>
          <p:cNvPr id="62" name="文本框 61"/>
          <p:cNvSpPr txBox="1"/>
          <p:nvPr/>
        </p:nvSpPr>
        <p:spPr>
          <a:xfrm>
            <a:off x="5718810" y="2165350"/>
            <a:ext cx="2870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12</a:t>
            </a:r>
            <a:endParaRPr lang="en-US" altLang="zh-CN" sz="800"/>
          </a:p>
        </p:txBody>
      </p:sp>
      <p:sp>
        <p:nvSpPr>
          <p:cNvPr id="63" name="文本框 62"/>
          <p:cNvSpPr txBox="1"/>
          <p:nvPr/>
        </p:nvSpPr>
        <p:spPr>
          <a:xfrm>
            <a:off x="7398385" y="2159000"/>
            <a:ext cx="2870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13</a:t>
            </a:r>
            <a:endParaRPr lang="en-US" altLang="zh-CN" sz="800"/>
          </a:p>
        </p:txBody>
      </p:sp>
      <p:sp>
        <p:nvSpPr>
          <p:cNvPr id="64" name="文本框 63"/>
          <p:cNvSpPr txBox="1"/>
          <p:nvPr/>
        </p:nvSpPr>
        <p:spPr>
          <a:xfrm>
            <a:off x="5806440" y="3170555"/>
            <a:ext cx="2870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14</a:t>
            </a:r>
            <a:endParaRPr lang="en-US" altLang="zh-CN" sz="800"/>
          </a:p>
        </p:txBody>
      </p:sp>
      <p:sp>
        <p:nvSpPr>
          <p:cNvPr id="65" name="文本框 64"/>
          <p:cNvSpPr txBox="1"/>
          <p:nvPr/>
        </p:nvSpPr>
        <p:spPr>
          <a:xfrm>
            <a:off x="5333365" y="4021455"/>
            <a:ext cx="2870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15</a:t>
            </a:r>
            <a:endParaRPr lang="en-US" altLang="zh-CN" sz="800"/>
          </a:p>
        </p:txBody>
      </p:sp>
      <p:sp>
        <p:nvSpPr>
          <p:cNvPr id="67" name="文本框 66"/>
          <p:cNvSpPr txBox="1"/>
          <p:nvPr/>
        </p:nvSpPr>
        <p:spPr>
          <a:xfrm>
            <a:off x="1422400" y="23228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143000" y="1743075"/>
            <a:ext cx="21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552450" y="226695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406400" y="3116580"/>
            <a:ext cx="31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638810" y="3586480"/>
            <a:ext cx="31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343150" y="182880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932815" y="208788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914400" y="2400300"/>
            <a:ext cx="17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1295400" y="3324225"/>
            <a:ext cx="161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1590675" y="3238500"/>
            <a:ext cx="37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2057400" y="2933700"/>
            <a:ext cx="44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1809750" y="2619375"/>
            <a:ext cx="295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2821940" y="2279015"/>
            <a:ext cx="37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4533900" y="2095500"/>
            <a:ext cx="48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6534150" y="2371725"/>
            <a:ext cx="28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2" name="文本框 81"/>
          <p:cNvSpPr txBox="1"/>
          <p:nvPr/>
        </p:nvSpPr>
        <p:spPr>
          <a:xfrm>
            <a:off x="4114800" y="248602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83" name="文本框 82"/>
          <p:cNvSpPr txBox="1"/>
          <p:nvPr/>
        </p:nvSpPr>
        <p:spPr>
          <a:xfrm>
            <a:off x="3193415" y="2635250"/>
            <a:ext cx="200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3838575" y="2981325"/>
            <a:ext cx="49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4185285" y="3253105"/>
            <a:ext cx="48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3719195" y="3434080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5561965" y="3281680"/>
            <a:ext cx="17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5489575" y="2752090"/>
            <a:ext cx="200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9" name="文本框 88"/>
          <p:cNvSpPr txBox="1"/>
          <p:nvPr/>
        </p:nvSpPr>
        <p:spPr>
          <a:xfrm>
            <a:off x="6257925" y="324802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6134100" y="2714625"/>
            <a:ext cx="39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2644140" y="269113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2312670" y="3338830"/>
            <a:ext cx="34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宽屏</PresentationFormat>
  <Paragraphs>116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苑通</dc:creator>
  <cp:lastModifiedBy>[卡洛特]</cp:lastModifiedBy>
  <cp:revision>8</cp:revision>
  <dcterms:created xsi:type="dcterms:W3CDTF">2015-05-05T08:02:00Z</dcterms:created>
  <dcterms:modified xsi:type="dcterms:W3CDTF">2018-03-29T10:57:43Z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